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steam.internet.byu.edu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99801-30AA-4F9A-BA77-349BA21B2B39}"/>
              </a:ext>
            </a:extLst>
          </p:cNvPr>
          <p:cNvSpPr/>
          <p:nvPr/>
        </p:nvSpPr>
        <p:spPr>
          <a:xfrm>
            <a:off x="0" y="0"/>
            <a:ext cx="12192000" cy="441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82C1-BB25-4B5B-8E62-2F8679D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STEAM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A8D8-7BF8-4853-A06A-480D000B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25000" lnSpcReduction="20000"/>
          </a:bodyPr>
          <a:lstStyle/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tool for observations into correlations between steams’ user base and all the video games they play.</a:t>
            </a:r>
          </a:p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Anny Tritchler | Ryan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Mangeno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Melissa Cardenas</a:t>
            </a:r>
          </a:p>
          <a:p>
            <a:endParaRPr lang="en-US" sz="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214445-DF9F-437D-9C8A-0F7876841BCD}"/>
              </a:ext>
            </a:extLst>
          </p:cNvPr>
          <p:cNvSpPr/>
          <p:nvPr/>
        </p:nvSpPr>
        <p:spPr>
          <a:xfrm>
            <a:off x="595303" y="6306037"/>
            <a:ext cx="10999071" cy="9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64FF5-D819-4D8E-ACEA-81AA1C8A657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0848C-84EE-483D-BD65-8F4984E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OUR DASHBOARD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52B-253A-48A3-8910-038EFAD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Are you an inspiring video game developer looking for 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insidious publisher trying to harm competition?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Curious user interested in trends near you?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EA executive looking to justify cutting funds through grossly generalized information?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900" dirty="0"/>
              <a:t>OUR DASHBOARD MAY BE FOR YOU!</a:t>
            </a:r>
          </a:p>
        </p:txBody>
      </p:sp>
    </p:spTree>
    <p:extLst>
      <p:ext uri="{BB962C8B-B14F-4D97-AF65-F5344CB8AC3E}">
        <p14:creationId xmlns:p14="http://schemas.microsoft.com/office/powerpoint/2010/main" val="400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 &amp;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https://steam.internet.byu.edu/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84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815325-2FB6-41CF-95B9-E31E956FB721}"/>
              </a:ext>
            </a:extLst>
          </p:cNvPr>
          <p:cNvSpPr/>
          <p:nvPr/>
        </p:nvSpPr>
        <p:spPr>
          <a:xfrm>
            <a:off x="7865616" y="370"/>
            <a:ext cx="4326384" cy="6857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9111-0A6C-49CE-A839-F686B7A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801" y="285867"/>
            <a:ext cx="3395133" cy="1955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TROUBLES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‘N’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TURMOIL</a:t>
            </a:r>
            <a:endParaRPr lang="en-US" sz="18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match, candle, lighter&#10;&#10;Description automatically generated">
            <a:extLst>
              <a:ext uri="{FF2B5EF4-FFF2-40B4-BE49-F238E27FC236}">
                <a16:creationId xmlns:a16="http://schemas.microsoft.com/office/drawing/2014/main" id="{9CFF2B29-636B-402A-B387-C8973679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r="-4" b="-4"/>
          <a:stretch/>
        </p:blipFill>
        <p:spPr>
          <a:xfrm>
            <a:off x="642938" y="644525"/>
            <a:ext cx="22415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8CF678-733C-4FDB-9AA5-75CD29F4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44525"/>
            <a:ext cx="4259263" cy="4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E702FAF-CDAB-43EC-AA69-DD368DFDC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00150"/>
            <a:ext cx="4259263" cy="161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04784E4-8CBE-4FE6-BDC1-C7D48603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84488"/>
            <a:ext cx="65690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3B8FD5-21DF-4F28-8839-B0C5B3E6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048125"/>
            <a:ext cx="6569075" cy="1189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0735CB4-C8F3-4390-BFC4-CF63728EB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5303838"/>
            <a:ext cx="6569075" cy="90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1737C1-289F-4BA4-89C2-4EF0D0D459AD}"/>
              </a:ext>
            </a:extLst>
          </p:cNvPr>
          <p:cNvSpPr txBox="1"/>
          <p:nvPr/>
        </p:nvSpPr>
        <p:spPr>
          <a:xfrm>
            <a:off x="7561780" y="2449762"/>
            <a:ext cx="5001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160GB Database </a:t>
            </a:r>
          </a:p>
          <a:p>
            <a:pPr algn="ctr"/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Error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Data, Big Problems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Input Shenanigans \\,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Tables, Slow Queries</a:t>
            </a:r>
          </a:p>
        </p:txBody>
      </p:sp>
    </p:spTree>
    <p:extLst>
      <p:ext uri="{BB962C8B-B14F-4D97-AF65-F5344CB8AC3E}">
        <p14:creationId xmlns:p14="http://schemas.microsoft.com/office/powerpoint/2010/main" val="423353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AB8-D1B4-436B-BF2D-5737B97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445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7378-B8AC-4CC9-AB72-3C2B8ACB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Regional influences drive video game trends.</a:t>
            </a:r>
          </a:p>
          <a:p>
            <a:pPr lvl="1"/>
            <a:r>
              <a:rPr lang="en-US" dirty="0"/>
              <a:t>Does regional household income influence the way gamers play and choose games?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there correlations between what genres players are likely to buy?</a:t>
            </a:r>
          </a:p>
          <a:p>
            <a:pPr lvl="1"/>
            <a:r>
              <a:rPr lang="en-US" dirty="0"/>
              <a:t>What complementary markets can your company pitch your game to, based on genre?</a:t>
            </a:r>
            <a:br>
              <a:rPr lang="en-US" dirty="0"/>
            </a:br>
            <a:endParaRPr lang="en-US" dirty="0"/>
          </a:p>
          <a:p>
            <a:r>
              <a:rPr lang="en-US" sz="2600" dirty="0"/>
              <a:t>What is the current gamer trend? Are people spending more or less time gaming currently?</a:t>
            </a:r>
          </a:p>
          <a:p>
            <a:pPr lvl="1"/>
            <a:r>
              <a:rPr lang="en-US" dirty="0"/>
              <a:t>Are there more casual gamers now vs more serious long-term players?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5E4F0-AF74-4C5E-B341-367364FA89D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93F3B6-3BEE-4243-AAFC-45C3BA189B09}"/>
              </a:ext>
            </a:extLst>
          </p:cNvPr>
          <p:cNvSpPr txBox="1">
            <a:spLocks/>
          </p:cNvSpPr>
          <p:nvPr/>
        </p:nvSpPr>
        <p:spPr>
          <a:xfrm>
            <a:off x="838200" y="250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45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A3F721-A46F-4864-BF8D-295BA0EA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4" t="8320" r="10028" b="4065"/>
          <a:stretch/>
        </p:blipFill>
        <p:spPr>
          <a:xfrm>
            <a:off x="3676454" y="145276"/>
            <a:ext cx="8515546" cy="528763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15B696-C803-4268-924E-74D021785D7F}"/>
              </a:ext>
            </a:extLst>
          </p:cNvPr>
          <p:cNvSpPr/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C7D648-459E-4211-8D52-841A938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1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Visualizations and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5C50C-8339-4100-BFF0-BE5F952FB752}"/>
              </a:ext>
            </a:extLst>
          </p:cNvPr>
          <p:cNvSpPr txBox="1"/>
          <p:nvPr/>
        </p:nvSpPr>
        <p:spPr>
          <a:xfrm>
            <a:off x="113121" y="245097"/>
            <a:ext cx="3742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has a significant higher number of gamers than the rest of the world, distantly followed by Russia/Germany.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gamers identify as casual gamers than any other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correlations exist between genre ownership, while other genres don’t branch out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a more accurate study, we’d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collection of data-over-time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that are able to handle significantly larger file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6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369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STEAM ANALYSIS DASHBOARD</vt:lpstr>
      <vt:lpstr>OUR DASHBOARD AND YOU!</vt:lpstr>
      <vt:lpstr>REFERENCES &amp; TOOLS</vt:lpstr>
      <vt:lpstr>TROUBLES  ‘N’  TURMOIL</vt:lpstr>
      <vt:lpstr>PowerPoint Presentation</vt:lpstr>
      <vt:lpstr>Visualizations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ANALYSIS DASHBOARD</dc:title>
  <dc:creator>rcmangeno@outlook.com</dc:creator>
  <cp:lastModifiedBy>rcmangeno@outlook.com</cp:lastModifiedBy>
  <cp:revision>7</cp:revision>
  <dcterms:created xsi:type="dcterms:W3CDTF">2021-09-12T21:47:22Z</dcterms:created>
  <dcterms:modified xsi:type="dcterms:W3CDTF">2021-09-14T02:54:52Z</dcterms:modified>
</cp:coreProperties>
</file>