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ppt/media/image4.jpg" ContentType="image/png"/>
  <Override PartName="/ppt/media/image5.jpg" ContentType="image/png"/>
  <Override PartName="/ppt/media/image6.jpg" ContentType="image/png"/>
  <Override PartName="/ppt/media/image7.jpg" ContentType="image/png"/>
  <Override PartName="/ppt/media/image8.jpg" ContentType="image/png"/>
  <Override PartName="/ppt/media/image9.jpg" ContentType="image/png"/>
  <Override PartName="/ppt/media/image10.jpg" ContentType="image/png"/>
  <Override PartName="/ppt/media/image11.jpg" ContentType="image/png"/>
  <Override PartName="/ppt/media/image12.jpg" ContentType="image/png"/>
  <Override PartName="/ppt/media/image13.jpg" ContentType="image/png"/>
  <Override PartName="/ppt/media/image14.jpg" ContentType="image/png"/>
  <Override PartName="/ppt/media/image15.jpg" ContentType="image/png"/>
  <Override PartName="/ppt/media/image16.jpg" ContentType="image/png"/>
  <Override PartName="/ppt/media/image17.jpg" ContentType="image/png"/>
  <Override PartName="/ppt/media/image18.jpg" ContentType="image/png"/>
  <Override PartName="/ppt/media/image19.jpg" ContentType="image/png"/>
  <Override PartName="/ppt/media/image20.jpg" ContentType="image/png"/>
  <Override PartName="/ppt/media/image21.jpg" ContentType="image/png"/>
  <Override PartName="/ppt/media/image22.jpg" ContentType="image/png"/>
  <Override PartName="/ppt/media/image23.jpg" ContentType="image/png"/>
  <Override PartName="/ppt/media/image24.jpg" ContentType="image/png"/>
  <Override PartName="/ppt/media/image25.jpg" ContentType="image/png"/>
  <Override PartName="/ppt/media/image26.jpg" ContentType="image/png"/>
  <Override PartName="/ppt/media/image28.jpg" ContentType="image/png"/>
  <Override PartName="/ppt/media/image29.jpg" ContentType="image/png"/>
  <Override PartName="/ppt/media/image30.jpg" ContentType="image/png"/>
  <Override PartName="/ppt/media/image31.jpg" ContentType="image/png"/>
  <Override PartName="/ppt/media/image32.jpg" ContentType="image/png"/>
  <Override PartName="/ppt/media/image33.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2" r:id="rId3"/>
    <p:sldId id="257" r:id="rId4"/>
    <p:sldId id="258" r:id="rId5"/>
    <p:sldId id="259" r:id="rId6"/>
    <p:sldId id="260" r:id="rId7"/>
    <p:sldId id="261" r:id="rId8"/>
    <p:sldId id="262" r:id="rId9"/>
    <p:sldId id="263" r:id="rId10"/>
    <p:sldId id="264" r:id="rId11"/>
    <p:sldId id="291" r:id="rId12"/>
    <p:sldId id="292" r:id="rId13"/>
    <p:sldId id="293" r:id="rId14"/>
    <p:sldId id="298" r:id="rId15"/>
    <p:sldId id="295" r:id="rId16"/>
    <p:sldId id="296" r:id="rId17"/>
    <p:sldId id="299" r:id="rId18"/>
    <p:sldId id="300" r:id="rId19"/>
    <p:sldId id="301" r:id="rId20"/>
    <p:sldId id="302" r:id="rId21"/>
    <p:sldId id="303" r:id="rId22"/>
    <p:sldId id="304" r:id="rId23"/>
    <p:sldId id="266" r:id="rId24"/>
    <p:sldId id="267" r:id="rId25"/>
    <p:sldId id="268" r:id="rId26"/>
    <p:sldId id="270" r:id="rId27"/>
    <p:sldId id="271" r:id="rId28"/>
    <p:sldId id="277" r:id="rId29"/>
    <p:sldId id="283" r:id="rId30"/>
    <p:sldId id="284" r:id="rId31"/>
    <p:sldId id="278" r:id="rId32"/>
    <p:sldId id="274" r:id="rId33"/>
    <p:sldId id="285" r:id="rId34"/>
    <p:sldId id="272" r:id="rId35"/>
    <p:sldId id="273" r:id="rId36"/>
    <p:sldId id="286" r:id="rId37"/>
    <p:sldId id="312" r:id="rId38"/>
    <p:sldId id="279" r:id="rId39"/>
    <p:sldId id="280" r:id="rId40"/>
    <p:sldId id="275" r:id="rId41"/>
    <p:sldId id="306" r:id="rId42"/>
    <p:sldId id="307" r:id="rId43"/>
    <p:sldId id="308" r:id="rId44"/>
    <p:sldId id="309" r:id="rId45"/>
    <p:sldId id="310" r:id="rId46"/>
    <p:sldId id="311" r:id="rId47"/>
    <p:sldId id="289" r:id="rId48"/>
    <p:sldId id="290" r:id="rId49"/>
    <p:sldId id="276" r:id="rId50"/>
    <p:sldId id="28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72FB79-FE8F-B44D-A330-CA7F5E17D414}" v="267" dt="2019-04-09T16:03:37.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09"/>
    <p:restoredTop sz="94694"/>
  </p:normalViewPr>
  <p:slideViewPr>
    <p:cSldViewPr snapToGrid="0" snapToObjects="1">
      <p:cViewPr varScale="1">
        <p:scale>
          <a:sx n="127" d="100"/>
          <a:sy n="127" d="100"/>
        </p:scale>
        <p:origin x="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ne Schultz" userId="9e75b9ce70ee06c1" providerId="LiveId" clId="{9272FB79-FE8F-B44D-A330-CA7F5E17D414}"/>
    <pc:docChg chg="undo custSel mod addSld delSld modSld sldOrd">
      <pc:chgData name="Ryne Schultz" userId="9e75b9ce70ee06c1" providerId="LiveId" clId="{9272FB79-FE8F-B44D-A330-CA7F5E17D414}" dt="2019-04-09T16:06:42.396" v="9939" actId="20577"/>
      <pc:docMkLst>
        <pc:docMk/>
      </pc:docMkLst>
      <pc:sldChg chg="modSp">
        <pc:chgData name="Ryne Schultz" userId="9e75b9ce70ee06c1" providerId="LiveId" clId="{9272FB79-FE8F-B44D-A330-CA7F5E17D414}" dt="2019-04-09T14:44:18.492" v="2547" actId="255"/>
        <pc:sldMkLst>
          <pc:docMk/>
          <pc:sldMk cId="3425585150" sldId="258"/>
        </pc:sldMkLst>
        <pc:spChg chg="mod">
          <ac:chgData name="Ryne Schultz" userId="9e75b9ce70ee06c1" providerId="LiveId" clId="{9272FB79-FE8F-B44D-A330-CA7F5E17D414}" dt="2019-04-08T19:28:32.546" v="2075" actId="20577"/>
          <ac:spMkLst>
            <pc:docMk/>
            <pc:sldMk cId="3425585150" sldId="258"/>
            <ac:spMk id="2" creationId="{43E245D9-148A-7449-AFD0-0BD50243C4AE}"/>
          </ac:spMkLst>
        </pc:spChg>
        <pc:spChg chg="mod">
          <ac:chgData name="Ryne Schultz" userId="9e75b9ce70ee06c1" providerId="LiveId" clId="{9272FB79-FE8F-B44D-A330-CA7F5E17D414}" dt="2019-04-09T14:44:18.492" v="2547" actId="255"/>
          <ac:spMkLst>
            <pc:docMk/>
            <pc:sldMk cId="3425585150" sldId="258"/>
            <ac:spMk id="3" creationId="{3060AFA2-B397-8249-8FF7-75197377592E}"/>
          </ac:spMkLst>
        </pc:spChg>
      </pc:sldChg>
      <pc:sldChg chg="modSp">
        <pc:chgData name="Ryne Schultz" userId="9e75b9ce70ee06c1" providerId="LiveId" clId="{9272FB79-FE8F-B44D-A330-CA7F5E17D414}" dt="2019-04-09T14:43:58.768" v="2542" actId="255"/>
        <pc:sldMkLst>
          <pc:docMk/>
          <pc:sldMk cId="3653656664" sldId="259"/>
        </pc:sldMkLst>
        <pc:spChg chg="mod">
          <ac:chgData name="Ryne Schultz" userId="9e75b9ce70ee06c1" providerId="LiveId" clId="{9272FB79-FE8F-B44D-A330-CA7F5E17D414}" dt="2019-04-08T19:28:40.005" v="2078" actId="20577"/>
          <ac:spMkLst>
            <pc:docMk/>
            <pc:sldMk cId="3653656664" sldId="259"/>
            <ac:spMk id="2" creationId="{43E245D9-148A-7449-AFD0-0BD50243C4AE}"/>
          </ac:spMkLst>
        </pc:spChg>
        <pc:spChg chg="mod">
          <ac:chgData name="Ryne Schultz" userId="9e75b9ce70ee06c1" providerId="LiveId" clId="{9272FB79-FE8F-B44D-A330-CA7F5E17D414}" dt="2019-04-09T14:43:58.768" v="2542" actId="255"/>
          <ac:spMkLst>
            <pc:docMk/>
            <pc:sldMk cId="3653656664" sldId="259"/>
            <ac:spMk id="3" creationId="{3060AFA2-B397-8249-8FF7-75197377592E}"/>
          </ac:spMkLst>
        </pc:spChg>
      </pc:sldChg>
      <pc:sldChg chg="modSp">
        <pc:chgData name="Ryne Schultz" userId="9e75b9ce70ee06c1" providerId="LiveId" clId="{9272FB79-FE8F-B44D-A330-CA7F5E17D414}" dt="2019-04-09T14:40:08.425" v="2409" actId="20577"/>
        <pc:sldMkLst>
          <pc:docMk/>
          <pc:sldMk cId="3733943955" sldId="260"/>
        </pc:sldMkLst>
        <pc:spChg chg="mod">
          <ac:chgData name="Ryne Schultz" userId="9e75b9ce70ee06c1" providerId="LiveId" clId="{9272FB79-FE8F-B44D-A330-CA7F5E17D414}" dt="2019-04-08T19:28:48.314" v="2083" actId="20577"/>
          <ac:spMkLst>
            <pc:docMk/>
            <pc:sldMk cId="3733943955" sldId="260"/>
            <ac:spMk id="2" creationId="{43E245D9-148A-7449-AFD0-0BD50243C4AE}"/>
          </ac:spMkLst>
        </pc:spChg>
        <pc:spChg chg="mod">
          <ac:chgData name="Ryne Schultz" userId="9e75b9ce70ee06c1" providerId="LiveId" clId="{9272FB79-FE8F-B44D-A330-CA7F5E17D414}" dt="2019-04-09T14:40:08.425" v="2409" actId="20577"/>
          <ac:spMkLst>
            <pc:docMk/>
            <pc:sldMk cId="3733943955" sldId="260"/>
            <ac:spMk id="3" creationId="{3060AFA2-B397-8249-8FF7-75197377592E}"/>
          </ac:spMkLst>
        </pc:spChg>
      </pc:sldChg>
      <pc:sldChg chg="modSp">
        <pc:chgData name="Ryne Schultz" userId="9e75b9ce70ee06c1" providerId="LiveId" clId="{9272FB79-FE8F-B44D-A330-CA7F5E17D414}" dt="2019-04-08T19:29:00.913" v="2092" actId="20577"/>
        <pc:sldMkLst>
          <pc:docMk/>
          <pc:sldMk cId="3895180183" sldId="261"/>
        </pc:sldMkLst>
        <pc:spChg chg="mod">
          <ac:chgData name="Ryne Schultz" userId="9e75b9ce70ee06c1" providerId="LiveId" clId="{9272FB79-FE8F-B44D-A330-CA7F5E17D414}" dt="2019-04-08T19:29:00.913" v="2092" actId="20577"/>
          <ac:spMkLst>
            <pc:docMk/>
            <pc:sldMk cId="3895180183" sldId="261"/>
            <ac:spMk id="2" creationId="{94860E1A-2888-AC4E-894A-10266383E943}"/>
          </ac:spMkLst>
        </pc:spChg>
        <pc:spChg chg="mod">
          <ac:chgData name="Ryne Schultz" userId="9e75b9ce70ee06c1" providerId="LiveId" clId="{9272FB79-FE8F-B44D-A330-CA7F5E17D414}" dt="2019-04-08T17:55:05.596" v="13" actId="255"/>
          <ac:spMkLst>
            <pc:docMk/>
            <pc:sldMk cId="3895180183" sldId="261"/>
            <ac:spMk id="3" creationId="{3168156D-39E8-7442-A8D5-513AB0185B80}"/>
          </ac:spMkLst>
        </pc:spChg>
      </pc:sldChg>
      <pc:sldChg chg="modSp">
        <pc:chgData name="Ryne Schultz" userId="9e75b9ce70ee06c1" providerId="LiveId" clId="{9272FB79-FE8F-B44D-A330-CA7F5E17D414}" dt="2019-04-09T14:41:44.148" v="2541" actId="20577"/>
        <pc:sldMkLst>
          <pc:docMk/>
          <pc:sldMk cId="3212009164" sldId="262"/>
        </pc:sldMkLst>
        <pc:spChg chg="mod">
          <ac:chgData name="Ryne Schultz" userId="9e75b9ce70ee06c1" providerId="LiveId" clId="{9272FB79-FE8F-B44D-A330-CA7F5E17D414}" dt="2019-04-08T19:29:18.436" v="2103" actId="20577"/>
          <ac:spMkLst>
            <pc:docMk/>
            <pc:sldMk cId="3212009164" sldId="262"/>
            <ac:spMk id="2" creationId="{94860E1A-2888-AC4E-894A-10266383E943}"/>
          </ac:spMkLst>
        </pc:spChg>
        <pc:spChg chg="mod">
          <ac:chgData name="Ryne Schultz" userId="9e75b9ce70ee06c1" providerId="LiveId" clId="{9272FB79-FE8F-B44D-A330-CA7F5E17D414}" dt="2019-04-09T14:41:44.148" v="2541" actId="20577"/>
          <ac:spMkLst>
            <pc:docMk/>
            <pc:sldMk cId="3212009164" sldId="262"/>
            <ac:spMk id="3" creationId="{3168156D-39E8-7442-A8D5-513AB0185B80}"/>
          </ac:spMkLst>
        </pc:spChg>
      </pc:sldChg>
      <pc:sldChg chg="modSp">
        <pc:chgData name="Ryne Schultz" userId="9e75b9ce70ee06c1" providerId="LiveId" clId="{9272FB79-FE8F-B44D-A330-CA7F5E17D414}" dt="2019-04-09T14:45:34.636" v="2572" actId="20577"/>
        <pc:sldMkLst>
          <pc:docMk/>
          <pc:sldMk cId="2909826815" sldId="264"/>
        </pc:sldMkLst>
        <pc:spChg chg="mod">
          <ac:chgData name="Ryne Schultz" userId="9e75b9ce70ee06c1" providerId="LiveId" clId="{9272FB79-FE8F-B44D-A330-CA7F5E17D414}" dt="2019-04-08T19:29:27.889" v="2106" actId="20577"/>
          <ac:spMkLst>
            <pc:docMk/>
            <pc:sldMk cId="2909826815" sldId="264"/>
            <ac:spMk id="2" creationId="{94860E1A-2888-AC4E-894A-10266383E943}"/>
          </ac:spMkLst>
        </pc:spChg>
        <pc:spChg chg="mod">
          <ac:chgData name="Ryne Schultz" userId="9e75b9ce70ee06c1" providerId="LiveId" clId="{9272FB79-FE8F-B44D-A330-CA7F5E17D414}" dt="2019-04-09T14:45:34.636" v="2572" actId="20577"/>
          <ac:spMkLst>
            <pc:docMk/>
            <pc:sldMk cId="2909826815" sldId="264"/>
            <ac:spMk id="3" creationId="{3168156D-39E8-7442-A8D5-513AB0185B80}"/>
          </ac:spMkLst>
        </pc:spChg>
      </pc:sldChg>
      <pc:sldChg chg="modSp del">
        <pc:chgData name="Ryne Schultz" userId="9e75b9ce70ee06c1" providerId="LiveId" clId="{9272FB79-FE8F-B44D-A330-CA7F5E17D414}" dt="2019-04-09T15:25:16.498" v="8258" actId="2696"/>
        <pc:sldMkLst>
          <pc:docMk/>
          <pc:sldMk cId="1968873111" sldId="265"/>
        </pc:sldMkLst>
        <pc:spChg chg="mod">
          <ac:chgData name="Ryne Schultz" userId="9e75b9ce70ee06c1" providerId="LiveId" clId="{9272FB79-FE8F-B44D-A330-CA7F5E17D414}" dt="2019-04-08T19:30:28.382" v="2121" actId="20577"/>
          <ac:spMkLst>
            <pc:docMk/>
            <pc:sldMk cId="1968873111" sldId="265"/>
            <ac:spMk id="2" creationId="{94860E1A-2888-AC4E-894A-10266383E943}"/>
          </ac:spMkLst>
        </pc:spChg>
        <pc:spChg chg="mod">
          <ac:chgData name="Ryne Schultz" userId="9e75b9ce70ee06c1" providerId="LiveId" clId="{9272FB79-FE8F-B44D-A330-CA7F5E17D414}" dt="2019-04-08T19:30:40.269" v="2122" actId="255"/>
          <ac:spMkLst>
            <pc:docMk/>
            <pc:sldMk cId="1968873111" sldId="265"/>
            <ac:spMk id="3" creationId="{3168156D-39E8-7442-A8D5-513AB0185B80}"/>
          </ac:spMkLst>
        </pc:spChg>
      </pc:sldChg>
      <pc:sldChg chg="modSp">
        <pc:chgData name="Ryne Schultz" userId="9e75b9ce70ee06c1" providerId="LiveId" clId="{9272FB79-FE8F-B44D-A330-CA7F5E17D414}" dt="2019-04-09T15:26:12.118" v="8375" actId="20577"/>
        <pc:sldMkLst>
          <pc:docMk/>
          <pc:sldMk cId="1708884599" sldId="266"/>
        </pc:sldMkLst>
        <pc:spChg chg="mod">
          <ac:chgData name="Ryne Schultz" userId="9e75b9ce70ee06c1" providerId="LiveId" clId="{9272FB79-FE8F-B44D-A330-CA7F5E17D414}" dt="2019-04-08T19:30:48.534" v="2125" actId="20577"/>
          <ac:spMkLst>
            <pc:docMk/>
            <pc:sldMk cId="1708884599" sldId="266"/>
            <ac:spMk id="2" creationId="{94860E1A-2888-AC4E-894A-10266383E943}"/>
          </ac:spMkLst>
        </pc:spChg>
        <pc:spChg chg="mod">
          <ac:chgData name="Ryne Schultz" userId="9e75b9ce70ee06c1" providerId="LiveId" clId="{9272FB79-FE8F-B44D-A330-CA7F5E17D414}" dt="2019-04-09T15:26:12.118" v="8375" actId="20577"/>
          <ac:spMkLst>
            <pc:docMk/>
            <pc:sldMk cId="1708884599" sldId="266"/>
            <ac:spMk id="3" creationId="{3168156D-39E8-7442-A8D5-513AB0185B80}"/>
          </ac:spMkLst>
        </pc:spChg>
      </pc:sldChg>
      <pc:sldChg chg="modSp">
        <pc:chgData name="Ryne Schultz" userId="9e75b9ce70ee06c1" providerId="LiveId" clId="{9272FB79-FE8F-B44D-A330-CA7F5E17D414}" dt="2019-04-08T19:30:57.421" v="2128" actId="20577"/>
        <pc:sldMkLst>
          <pc:docMk/>
          <pc:sldMk cId="3673755696" sldId="267"/>
        </pc:sldMkLst>
        <pc:spChg chg="mod">
          <ac:chgData name="Ryne Schultz" userId="9e75b9ce70ee06c1" providerId="LiveId" clId="{9272FB79-FE8F-B44D-A330-CA7F5E17D414}" dt="2019-04-08T19:30:57.421" v="2128" actId="20577"/>
          <ac:spMkLst>
            <pc:docMk/>
            <pc:sldMk cId="3673755696" sldId="267"/>
            <ac:spMk id="2" creationId="{94860E1A-2888-AC4E-894A-10266383E943}"/>
          </ac:spMkLst>
        </pc:spChg>
        <pc:spChg chg="mod">
          <ac:chgData name="Ryne Schultz" userId="9e75b9ce70ee06c1" providerId="LiveId" clId="{9272FB79-FE8F-B44D-A330-CA7F5E17D414}" dt="2019-04-08T19:27:55.790" v="2070" actId="255"/>
          <ac:spMkLst>
            <pc:docMk/>
            <pc:sldMk cId="3673755696" sldId="267"/>
            <ac:spMk id="3" creationId="{3168156D-39E8-7442-A8D5-513AB0185B80}"/>
          </ac:spMkLst>
        </pc:spChg>
      </pc:sldChg>
      <pc:sldChg chg="modSp">
        <pc:chgData name="Ryne Schultz" userId="9e75b9ce70ee06c1" providerId="LiveId" clId="{9272FB79-FE8F-B44D-A330-CA7F5E17D414}" dt="2019-04-08T19:31:07.253" v="2131" actId="20577"/>
        <pc:sldMkLst>
          <pc:docMk/>
          <pc:sldMk cId="1850974982" sldId="270"/>
        </pc:sldMkLst>
        <pc:spChg chg="mod">
          <ac:chgData name="Ryne Schultz" userId="9e75b9ce70ee06c1" providerId="LiveId" clId="{9272FB79-FE8F-B44D-A330-CA7F5E17D414}" dt="2019-04-08T19:31:07.253" v="2131" actId="20577"/>
          <ac:spMkLst>
            <pc:docMk/>
            <pc:sldMk cId="1850974982" sldId="270"/>
            <ac:spMk id="2" creationId="{94860E1A-2888-AC4E-894A-10266383E943}"/>
          </ac:spMkLst>
        </pc:spChg>
        <pc:spChg chg="mod">
          <ac:chgData name="Ryne Schultz" userId="9e75b9ce70ee06c1" providerId="LiveId" clId="{9272FB79-FE8F-B44D-A330-CA7F5E17D414}" dt="2019-04-08T19:28:10.277" v="2071" actId="255"/>
          <ac:spMkLst>
            <pc:docMk/>
            <pc:sldMk cId="1850974982" sldId="270"/>
            <ac:spMk id="3" creationId="{3168156D-39E8-7442-A8D5-513AB0185B80}"/>
          </ac:spMkLst>
        </pc:spChg>
      </pc:sldChg>
      <pc:sldChg chg="modSp">
        <pc:chgData name="Ryne Schultz" userId="9e75b9ce70ee06c1" providerId="LiveId" clId="{9272FB79-FE8F-B44D-A330-CA7F5E17D414}" dt="2019-04-09T16:06:42.396" v="9939" actId="20577"/>
        <pc:sldMkLst>
          <pc:docMk/>
          <pc:sldMk cId="2613281291" sldId="271"/>
        </pc:sldMkLst>
        <pc:spChg chg="mod">
          <ac:chgData name="Ryne Schultz" userId="9e75b9ce70ee06c1" providerId="LiveId" clId="{9272FB79-FE8F-B44D-A330-CA7F5E17D414}" dt="2019-04-09T16:06:08.178" v="9901" actId="20577"/>
          <ac:spMkLst>
            <pc:docMk/>
            <pc:sldMk cId="2613281291" sldId="271"/>
            <ac:spMk id="2" creationId="{94860E1A-2888-AC4E-894A-10266383E943}"/>
          </ac:spMkLst>
        </pc:spChg>
        <pc:spChg chg="mod">
          <ac:chgData name="Ryne Schultz" userId="9e75b9ce70ee06c1" providerId="LiveId" clId="{9272FB79-FE8F-B44D-A330-CA7F5E17D414}" dt="2019-04-09T16:06:42.396" v="9939" actId="20577"/>
          <ac:spMkLst>
            <pc:docMk/>
            <pc:sldMk cId="2613281291" sldId="271"/>
            <ac:spMk id="3" creationId="{3168156D-39E8-7442-A8D5-513AB0185B80}"/>
          </ac:spMkLst>
        </pc:spChg>
      </pc:sldChg>
      <pc:sldChg chg="addSp delSp modSp">
        <pc:chgData name="Ryne Schultz" userId="9e75b9ce70ee06c1" providerId="LiveId" clId="{9272FB79-FE8F-B44D-A330-CA7F5E17D414}" dt="2019-04-09T15:32:43.167" v="8467" actId="1076"/>
        <pc:sldMkLst>
          <pc:docMk/>
          <pc:sldMk cId="4129686054" sldId="272"/>
        </pc:sldMkLst>
        <pc:spChg chg="mod">
          <ac:chgData name="Ryne Schultz" userId="9e75b9ce70ee06c1" providerId="LiveId" clId="{9272FB79-FE8F-B44D-A330-CA7F5E17D414}" dt="2019-04-08T19:32:28.964" v="2166" actId="20577"/>
          <ac:spMkLst>
            <pc:docMk/>
            <pc:sldMk cId="4129686054" sldId="272"/>
            <ac:spMk id="2" creationId="{94860E1A-2888-AC4E-894A-10266383E943}"/>
          </ac:spMkLst>
        </pc:spChg>
        <pc:spChg chg="mod ord">
          <ac:chgData name="Ryne Schultz" userId="9e75b9ce70ee06c1" providerId="LiveId" clId="{9272FB79-FE8F-B44D-A330-CA7F5E17D414}" dt="2019-04-09T15:32:23.627" v="8462" actId="26606"/>
          <ac:spMkLst>
            <pc:docMk/>
            <pc:sldMk cId="4129686054" sldId="272"/>
            <ac:spMk id="3" creationId="{3168156D-39E8-7442-A8D5-513AB0185B80}"/>
          </ac:spMkLst>
        </pc:spChg>
        <pc:spChg chg="del">
          <ac:chgData name="Ryne Schultz" userId="9e75b9ce70ee06c1" providerId="LiveId" clId="{9272FB79-FE8F-B44D-A330-CA7F5E17D414}" dt="2019-04-09T15:32:23.627" v="8462" actId="26606"/>
          <ac:spMkLst>
            <pc:docMk/>
            <pc:sldMk cId="4129686054" sldId="272"/>
            <ac:spMk id="16" creationId="{9E661D03-4DD4-45E7-A047-ED722E826D59}"/>
          </ac:spMkLst>
        </pc:spChg>
        <pc:spChg chg="add">
          <ac:chgData name="Ryne Schultz" userId="9e75b9ce70ee06c1" providerId="LiveId" clId="{9272FB79-FE8F-B44D-A330-CA7F5E17D414}" dt="2019-04-09T15:32:23.627" v="8462" actId="26606"/>
          <ac:spMkLst>
            <pc:docMk/>
            <pc:sldMk cId="4129686054" sldId="272"/>
            <ac:spMk id="21" creationId="{9E661D03-4DD4-45E7-A047-ED722E826D59}"/>
          </ac:spMkLst>
        </pc:spChg>
        <pc:picChg chg="del">
          <ac:chgData name="Ryne Schultz" userId="9e75b9ce70ee06c1" providerId="LiveId" clId="{9272FB79-FE8F-B44D-A330-CA7F5E17D414}" dt="2019-04-09T15:31:15.514" v="8457" actId="478"/>
          <ac:picMkLst>
            <pc:docMk/>
            <pc:sldMk cId="4129686054" sldId="272"/>
            <ac:picMk id="5" creationId="{22C4814A-EA88-1E40-8884-589A4E16EDCF}"/>
          </ac:picMkLst>
        </pc:picChg>
        <pc:picChg chg="add mod">
          <ac:chgData name="Ryne Schultz" userId="9e75b9ce70ee06c1" providerId="LiveId" clId="{9272FB79-FE8F-B44D-A330-CA7F5E17D414}" dt="2019-04-09T15:32:43.167" v="8467" actId="1076"/>
          <ac:picMkLst>
            <pc:docMk/>
            <pc:sldMk cId="4129686054" sldId="272"/>
            <ac:picMk id="6" creationId="{EBBCC501-62ED-4A4A-982A-DC3AC7867A28}"/>
          </ac:picMkLst>
        </pc:picChg>
      </pc:sldChg>
      <pc:sldChg chg="modSp">
        <pc:chgData name="Ryne Schultz" userId="9e75b9ce70ee06c1" providerId="LiveId" clId="{9272FB79-FE8F-B44D-A330-CA7F5E17D414}" dt="2019-04-08T19:32:42.576" v="2177" actId="20577"/>
        <pc:sldMkLst>
          <pc:docMk/>
          <pc:sldMk cId="3686507502" sldId="273"/>
        </pc:sldMkLst>
        <pc:spChg chg="mod">
          <ac:chgData name="Ryne Schultz" userId="9e75b9ce70ee06c1" providerId="LiveId" clId="{9272FB79-FE8F-B44D-A330-CA7F5E17D414}" dt="2019-04-08T19:32:42.576" v="2177" actId="20577"/>
          <ac:spMkLst>
            <pc:docMk/>
            <pc:sldMk cId="3686507502" sldId="273"/>
            <ac:spMk id="2" creationId="{94860E1A-2888-AC4E-894A-10266383E943}"/>
          </ac:spMkLst>
        </pc:spChg>
      </pc:sldChg>
      <pc:sldChg chg="addSp delSp modSp">
        <pc:chgData name="Ryne Schultz" userId="9e75b9ce70ee06c1" providerId="LiveId" clId="{9272FB79-FE8F-B44D-A330-CA7F5E17D414}" dt="2019-04-09T15:35:33.507" v="8472" actId="26606"/>
        <pc:sldMkLst>
          <pc:docMk/>
          <pc:sldMk cId="2344844583" sldId="274"/>
        </pc:sldMkLst>
        <pc:spChg chg="mod">
          <ac:chgData name="Ryne Schultz" userId="9e75b9ce70ee06c1" providerId="LiveId" clId="{9272FB79-FE8F-B44D-A330-CA7F5E17D414}" dt="2019-04-09T15:35:33.507" v="8472" actId="26606"/>
          <ac:spMkLst>
            <pc:docMk/>
            <pc:sldMk cId="2344844583" sldId="274"/>
            <ac:spMk id="2" creationId="{94860E1A-2888-AC4E-894A-10266383E943}"/>
          </ac:spMkLst>
        </pc:spChg>
        <pc:spChg chg="del">
          <ac:chgData name="Ryne Schultz" userId="9e75b9ce70ee06c1" providerId="LiveId" clId="{9272FB79-FE8F-B44D-A330-CA7F5E17D414}" dt="2019-04-09T15:35:33.507" v="8472" actId="26606"/>
          <ac:spMkLst>
            <pc:docMk/>
            <pc:sldMk cId="2344844583" sldId="274"/>
            <ac:spMk id="10" creationId="{636F6DB7-CF8D-494A-82F6-13B58DCA9896}"/>
          </ac:spMkLst>
        </pc:spChg>
        <pc:spChg chg="del">
          <ac:chgData name="Ryne Schultz" userId="9e75b9ce70ee06c1" providerId="LiveId" clId="{9272FB79-FE8F-B44D-A330-CA7F5E17D414}" dt="2019-04-09T15:35:33.507" v="8472" actId="26606"/>
          <ac:spMkLst>
            <pc:docMk/>
            <pc:sldMk cId="2344844583" sldId="274"/>
            <ac:spMk id="12" creationId="{0B7E5194-6E82-4A44-99C3-FE7D87F34134}"/>
          </ac:spMkLst>
        </pc:spChg>
        <pc:spChg chg="del">
          <ac:chgData name="Ryne Schultz" userId="9e75b9ce70ee06c1" providerId="LiveId" clId="{9272FB79-FE8F-B44D-A330-CA7F5E17D414}" dt="2019-04-09T15:35:33.507" v="8472" actId="26606"/>
          <ac:spMkLst>
            <pc:docMk/>
            <pc:sldMk cId="2344844583" sldId="274"/>
            <ac:spMk id="14" creationId="{880E5C91-3840-45CD-9550-682766315261}"/>
          </ac:spMkLst>
        </pc:spChg>
        <pc:spChg chg="add">
          <ac:chgData name="Ryne Schultz" userId="9e75b9ce70ee06c1" providerId="LiveId" clId="{9272FB79-FE8F-B44D-A330-CA7F5E17D414}" dt="2019-04-09T15:35:33.507" v="8472" actId="26606"/>
          <ac:spMkLst>
            <pc:docMk/>
            <pc:sldMk cId="2344844583" sldId="274"/>
            <ac:spMk id="19" creationId="{636F6DB7-CF8D-494A-82F6-13B58DCA9896}"/>
          </ac:spMkLst>
        </pc:spChg>
        <pc:spChg chg="add">
          <ac:chgData name="Ryne Schultz" userId="9e75b9ce70ee06c1" providerId="LiveId" clId="{9272FB79-FE8F-B44D-A330-CA7F5E17D414}" dt="2019-04-09T15:35:33.507" v="8472" actId="26606"/>
          <ac:spMkLst>
            <pc:docMk/>
            <pc:sldMk cId="2344844583" sldId="274"/>
            <ac:spMk id="21" creationId="{0B7E5194-6E82-4A44-99C3-FE7D87F34134}"/>
          </ac:spMkLst>
        </pc:spChg>
        <pc:spChg chg="add">
          <ac:chgData name="Ryne Schultz" userId="9e75b9ce70ee06c1" providerId="LiveId" clId="{9272FB79-FE8F-B44D-A330-CA7F5E17D414}" dt="2019-04-09T15:35:33.507" v="8472" actId="26606"/>
          <ac:spMkLst>
            <pc:docMk/>
            <pc:sldMk cId="2344844583" sldId="274"/>
            <ac:spMk id="23" creationId="{880E5C91-3840-45CD-9550-682766315261}"/>
          </ac:spMkLst>
        </pc:spChg>
        <pc:picChg chg="del">
          <ac:chgData name="Ryne Schultz" userId="9e75b9ce70ee06c1" providerId="LiveId" clId="{9272FB79-FE8F-B44D-A330-CA7F5E17D414}" dt="2019-04-09T15:35:17.795" v="8468" actId="478"/>
          <ac:picMkLst>
            <pc:docMk/>
            <pc:sldMk cId="2344844583" sldId="274"/>
            <ac:picMk id="5" creationId="{E29E866E-6FD8-C747-B436-C56FCE9D72D0}"/>
          </ac:picMkLst>
        </pc:picChg>
        <pc:picChg chg="add mod">
          <ac:chgData name="Ryne Schultz" userId="9e75b9ce70ee06c1" providerId="LiveId" clId="{9272FB79-FE8F-B44D-A330-CA7F5E17D414}" dt="2019-04-09T15:35:33.507" v="8472" actId="26606"/>
          <ac:picMkLst>
            <pc:docMk/>
            <pc:sldMk cId="2344844583" sldId="274"/>
            <ac:picMk id="6" creationId="{65866039-AF23-CB43-A706-FE3DA188418A}"/>
          </ac:picMkLst>
        </pc:picChg>
      </pc:sldChg>
      <pc:sldChg chg="modSp ord">
        <pc:chgData name="Ryne Schultz" userId="9e75b9ce70ee06c1" providerId="LiveId" clId="{9272FB79-FE8F-B44D-A330-CA7F5E17D414}" dt="2019-04-08T19:33:20.173" v="2199" actId="20577"/>
        <pc:sldMkLst>
          <pc:docMk/>
          <pc:sldMk cId="840344766" sldId="275"/>
        </pc:sldMkLst>
        <pc:spChg chg="mod">
          <ac:chgData name="Ryne Schultz" userId="9e75b9ce70ee06c1" providerId="LiveId" clId="{9272FB79-FE8F-B44D-A330-CA7F5E17D414}" dt="2019-04-08T19:33:20.173" v="2199" actId="20577"/>
          <ac:spMkLst>
            <pc:docMk/>
            <pc:sldMk cId="840344766" sldId="275"/>
            <ac:spMk id="2" creationId="{94860E1A-2888-AC4E-894A-10266383E943}"/>
          </ac:spMkLst>
        </pc:spChg>
        <pc:spChg chg="mod">
          <ac:chgData name="Ryne Schultz" userId="9e75b9ce70ee06c1" providerId="LiveId" clId="{9272FB79-FE8F-B44D-A330-CA7F5E17D414}" dt="2019-04-08T19:12:00.682" v="1722" actId="255"/>
          <ac:spMkLst>
            <pc:docMk/>
            <pc:sldMk cId="840344766" sldId="275"/>
            <ac:spMk id="3" creationId="{3168156D-39E8-7442-A8D5-513AB0185B80}"/>
          </ac:spMkLst>
        </pc:spChg>
      </pc:sldChg>
      <pc:sldChg chg="modSp">
        <pc:chgData name="Ryne Schultz" userId="9e75b9ce70ee06c1" providerId="LiveId" clId="{9272FB79-FE8F-B44D-A330-CA7F5E17D414}" dt="2019-04-08T19:31:21.726" v="2137" actId="20577"/>
        <pc:sldMkLst>
          <pc:docMk/>
          <pc:sldMk cId="1229374558" sldId="277"/>
        </pc:sldMkLst>
        <pc:spChg chg="mod">
          <ac:chgData name="Ryne Schultz" userId="9e75b9ce70ee06c1" providerId="LiveId" clId="{9272FB79-FE8F-B44D-A330-CA7F5E17D414}" dt="2019-04-08T19:31:21.726" v="2137" actId="20577"/>
          <ac:spMkLst>
            <pc:docMk/>
            <pc:sldMk cId="1229374558" sldId="277"/>
            <ac:spMk id="2" creationId="{94860E1A-2888-AC4E-894A-10266383E943}"/>
          </ac:spMkLst>
        </pc:spChg>
      </pc:sldChg>
      <pc:sldChg chg="modSp">
        <pc:chgData name="Ryne Schultz" userId="9e75b9ce70ee06c1" providerId="LiveId" clId="{9272FB79-FE8F-B44D-A330-CA7F5E17D414}" dt="2019-04-09T15:52:00.006" v="9045" actId="20577"/>
        <pc:sldMkLst>
          <pc:docMk/>
          <pc:sldMk cId="1132538078" sldId="279"/>
        </pc:sldMkLst>
        <pc:spChg chg="mod">
          <ac:chgData name="Ryne Schultz" userId="9e75b9ce70ee06c1" providerId="LiveId" clId="{9272FB79-FE8F-B44D-A330-CA7F5E17D414}" dt="2019-04-08T19:32:57.425" v="2187" actId="20577"/>
          <ac:spMkLst>
            <pc:docMk/>
            <pc:sldMk cId="1132538078" sldId="279"/>
            <ac:spMk id="2" creationId="{94860E1A-2888-AC4E-894A-10266383E943}"/>
          </ac:spMkLst>
        </pc:spChg>
        <pc:spChg chg="mod">
          <ac:chgData name="Ryne Schultz" userId="9e75b9ce70ee06c1" providerId="LiveId" clId="{9272FB79-FE8F-B44D-A330-CA7F5E17D414}" dt="2019-04-09T15:52:00.006" v="9045" actId="20577"/>
          <ac:spMkLst>
            <pc:docMk/>
            <pc:sldMk cId="1132538078" sldId="279"/>
            <ac:spMk id="3" creationId="{3168156D-39E8-7442-A8D5-513AB0185B80}"/>
          </ac:spMkLst>
        </pc:spChg>
      </pc:sldChg>
      <pc:sldChg chg="modSp">
        <pc:chgData name="Ryne Schultz" userId="9e75b9ce70ee06c1" providerId="LiveId" clId="{9272FB79-FE8F-B44D-A330-CA7F5E17D414}" dt="2019-04-08T19:33:09.269" v="2194" actId="20577"/>
        <pc:sldMkLst>
          <pc:docMk/>
          <pc:sldMk cId="3906900120" sldId="280"/>
        </pc:sldMkLst>
        <pc:spChg chg="mod">
          <ac:chgData name="Ryne Schultz" userId="9e75b9ce70ee06c1" providerId="LiveId" clId="{9272FB79-FE8F-B44D-A330-CA7F5E17D414}" dt="2019-04-08T19:33:09.269" v="2194" actId="20577"/>
          <ac:spMkLst>
            <pc:docMk/>
            <pc:sldMk cId="3906900120" sldId="280"/>
            <ac:spMk id="2" creationId="{94860E1A-2888-AC4E-894A-10266383E943}"/>
          </ac:spMkLst>
        </pc:spChg>
        <pc:spChg chg="mod">
          <ac:chgData name="Ryne Schultz" userId="9e75b9ce70ee06c1" providerId="LiveId" clId="{9272FB79-FE8F-B44D-A330-CA7F5E17D414}" dt="2019-04-08T18:46:44.572" v="1528" actId="20577"/>
          <ac:spMkLst>
            <pc:docMk/>
            <pc:sldMk cId="3906900120" sldId="280"/>
            <ac:spMk id="3" creationId="{3168156D-39E8-7442-A8D5-513AB0185B80}"/>
          </ac:spMkLst>
        </pc:spChg>
      </pc:sldChg>
      <pc:sldChg chg="modSp">
        <pc:chgData name="Ryne Schultz" userId="9e75b9ce70ee06c1" providerId="LiveId" clId="{9272FB79-FE8F-B44D-A330-CA7F5E17D414}" dt="2019-04-08T19:35:17.336" v="2395"/>
        <pc:sldMkLst>
          <pc:docMk/>
          <pc:sldMk cId="928258503" sldId="281"/>
        </pc:sldMkLst>
        <pc:spChg chg="mod">
          <ac:chgData name="Ryne Schultz" userId="9e75b9ce70ee06c1" providerId="LiveId" clId="{9272FB79-FE8F-B44D-A330-CA7F5E17D414}" dt="2019-04-08T19:35:17.336" v="2395"/>
          <ac:spMkLst>
            <pc:docMk/>
            <pc:sldMk cId="928258503" sldId="281"/>
            <ac:spMk id="2" creationId="{26D407C6-5C78-4142-A95D-EE3E874E59CD}"/>
          </ac:spMkLst>
        </pc:spChg>
      </pc:sldChg>
      <pc:sldChg chg="modSp">
        <pc:chgData name="Ryne Schultz" userId="9e75b9ce70ee06c1" providerId="LiveId" clId="{9272FB79-FE8F-B44D-A330-CA7F5E17D414}" dt="2019-04-09T15:27:44.170" v="8387" actId="20577"/>
        <pc:sldMkLst>
          <pc:docMk/>
          <pc:sldMk cId="1713691351" sldId="283"/>
        </pc:sldMkLst>
        <pc:spChg chg="mod">
          <ac:chgData name="Ryne Schultz" userId="9e75b9ce70ee06c1" providerId="LiveId" clId="{9272FB79-FE8F-B44D-A330-CA7F5E17D414}" dt="2019-04-08T19:31:28.003" v="2140" actId="20577"/>
          <ac:spMkLst>
            <pc:docMk/>
            <pc:sldMk cId="1713691351" sldId="283"/>
            <ac:spMk id="2" creationId="{1BF47EC9-4E77-9E4B-A3D6-73582B9FACF3}"/>
          </ac:spMkLst>
        </pc:spChg>
        <pc:spChg chg="mod">
          <ac:chgData name="Ryne Schultz" userId="9e75b9ce70ee06c1" providerId="LiveId" clId="{9272FB79-FE8F-B44D-A330-CA7F5E17D414}" dt="2019-04-09T15:27:44.170" v="8387" actId="20577"/>
          <ac:spMkLst>
            <pc:docMk/>
            <pc:sldMk cId="1713691351" sldId="283"/>
            <ac:spMk id="3" creationId="{EE76D627-B312-E548-9754-1EED1A75FAA8}"/>
          </ac:spMkLst>
        </pc:spChg>
      </pc:sldChg>
      <pc:sldChg chg="modSp">
        <pc:chgData name="Ryne Schultz" userId="9e75b9ce70ee06c1" providerId="LiveId" clId="{9272FB79-FE8F-B44D-A330-CA7F5E17D414}" dt="2019-04-09T15:29:32.579" v="8401" actId="20577"/>
        <pc:sldMkLst>
          <pc:docMk/>
          <pc:sldMk cId="4133961208" sldId="284"/>
        </pc:sldMkLst>
        <pc:spChg chg="mod">
          <ac:chgData name="Ryne Schultz" userId="9e75b9ce70ee06c1" providerId="LiveId" clId="{9272FB79-FE8F-B44D-A330-CA7F5E17D414}" dt="2019-04-08T19:31:34.576" v="2143" actId="20577"/>
          <ac:spMkLst>
            <pc:docMk/>
            <pc:sldMk cId="4133961208" sldId="284"/>
            <ac:spMk id="2" creationId="{9399AEFE-A342-DD47-9A9A-ACDB148DD31A}"/>
          </ac:spMkLst>
        </pc:spChg>
        <pc:spChg chg="mod">
          <ac:chgData name="Ryne Schultz" userId="9e75b9ce70ee06c1" providerId="LiveId" clId="{9272FB79-FE8F-B44D-A330-CA7F5E17D414}" dt="2019-04-09T15:29:32.579" v="8401" actId="20577"/>
          <ac:spMkLst>
            <pc:docMk/>
            <pc:sldMk cId="4133961208" sldId="284"/>
            <ac:spMk id="3" creationId="{9D54E84A-8EF2-944D-871E-B1857418E121}"/>
          </ac:spMkLst>
        </pc:spChg>
      </pc:sldChg>
      <pc:sldChg chg="addSp delSp modSp">
        <pc:chgData name="Ryne Schultz" userId="9e75b9ce70ee06c1" providerId="LiveId" clId="{9272FB79-FE8F-B44D-A330-CA7F5E17D414}" dt="2019-04-09T15:37:24.486" v="8477" actId="26606"/>
        <pc:sldMkLst>
          <pc:docMk/>
          <pc:sldMk cId="1121807220" sldId="285"/>
        </pc:sldMkLst>
        <pc:spChg chg="mod">
          <ac:chgData name="Ryne Schultz" userId="9e75b9ce70ee06c1" providerId="LiveId" clId="{9272FB79-FE8F-B44D-A330-CA7F5E17D414}" dt="2019-04-09T15:37:24.486" v="8477" actId="26606"/>
          <ac:spMkLst>
            <pc:docMk/>
            <pc:sldMk cId="1121807220" sldId="285"/>
            <ac:spMk id="2" creationId="{94860E1A-2888-AC4E-894A-10266383E943}"/>
          </ac:spMkLst>
        </pc:spChg>
        <pc:spChg chg="del">
          <ac:chgData name="Ryne Schultz" userId="9e75b9ce70ee06c1" providerId="LiveId" clId="{9272FB79-FE8F-B44D-A330-CA7F5E17D414}" dt="2019-04-09T15:37:24.486" v="8477" actId="26606"/>
          <ac:spMkLst>
            <pc:docMk/>
            <pc:sldMk cId="1121807220" sldId="285"/>
            <ac:spMk id="19" creationId="{636F6DB7-CF8D-494A-82F6-13B58DCA9896}"/>
          </ac:spMkLst>
        </pc:spChg>
        <pc:spChg chg="del">
          <ac:chgData name="Ryne Schultz" userId="9e75b9ce70ee06c1" providerId="LiveId" clId="{9272FB79-FE8F-B44D-A330-CA7F5E17D414}" dt="2019-04-09T15:37:24.486" v="8477" actId="26606"/>
          <ac:spMkLst>
            <pc:docMk/>
            <pc:sldMk cId="1121807220" sldId="285"/>
            <ac:spMk id="21" creationId="{0B7E5194-6E82-4A44-99C3-FE7D87F34134}"/>
          </ac:spMkLst>
        </pc:spChg>
        <pc:spChg chg="del">
          <ac:chgData name="Ryne Schultz" userId="9e75b9ce70ee06c1" providerId="LiveId" clId="{9272FB79-FE8F-B44D-A330-CA7F5E17D414}" dt="2019-04-09T15:37:24.486" v="8477" actId="26606"/>
          <ac:spMkLst>
            <pc:docMk/>
            <pc:sldMk cId="1121807220" sldId="285"/>
            <ac:spMk id="23" creationId="{880E5C91-3840-45CD-9550-682766315261}"/>
          </ac:spMkLst>
        </pc:spChg>
        <pc:spChg chg="add">
          <ac:chgData name="Ryne Schultz" userId="9e75b9ce70ee06c1" providerId="LiveId" clId="{9272FB79-FE8F-B44D-A330-CA7F5E17D414}" dt="2019-04-09T15:37:24.486" v="8477" actId="26606"/>
          <ac:spMkLst>
            <pc:docMk/>
            <pc:sldMk cId="1121807220" sldId="285"/>
            <ac:spMk id="28" creationId="{636F6DB7-CF8D-494A-82F6-13B58DCA9896}"/>
          </ac:spMkLst>
        </pc:spChg>
        <pc:spChg chg="add">
          <ac:chgData name="Ryne Schultz" userId="9e75b9ce70ee06c1" providerId="LiveId" clId="{9272FB79-FE8F-B44D-A330-CA7F5E17D414}" dt="2019-04-09T15:37:24.486" v="8477" actId="26606"/>
          <ac:spMkLst>
            <pc:docMk/>
            <pc:sldMk cId="1121807220" sldId="285"/>
            <ac:spMk id="30" creationId="{0B7E5194-6E82-4A44-99C3-FE7D87F34134}"/>
          </ac:spMkLst>
        </pc:spChg>
        <pc:spChg chg="add">
          <ac:chgData name="Ryne Schultz" userId="9e75b9ce70ee06c1" providerId="LiveId" clId="{9272FB79-FE8F-B44D-A330-CA7F5E17D414}" dt="2019-04-09T15:37:24.486" v="8477" actId="26606"/>
          <ac:spMkLst>
            <pc:docMk/>
            <pc:sldMk cId="1121807220" sldId="285"/>
            <ac:spMk id="32" creationId="{880E5C91-3840-45CD-9550-682766315261}"/>
          </ac:spMkLst>
        </pc:spChg>
        <pc:picChg chg="add mod">
          <ac:chgData name="Ryne Schultz" userId="9e75b9ce70ee06c1" providerId="LiveId" clId="{9272FB79-FE8F-B44D-A330-CA7F5E17D414}" dt="2019-04-09T15:37:24.486" v="8477" actId="26606"/>
          <ac:picMkLst>
            <pc:docMk/>
            <pc:sldMk cId="1121807220" sldId="285"/>
            <ac:picMk id="5" creationId="{66097DDF-3AF8-654E-BA56-68F5A0E15DB8}"/>
          </ac:picMkLst>
        </pc:picChg>
        <pc:picChg chg="del">
          <ac:chgData name="Ryne Schultz" userId="9e75b9ce70ee06c1" providerId="LiveId" clId="{9272FB79-FE8F-B44D-A330-CA7F5E17D414}" dt="2019-04-09T15:35:37.703" v="8473" actId="478"/>
          <ac:picMkLst>
            <pc:docMk/>
            <pc:sldMk cId="1121807220" sldId="285"/>
            <ac:picMk id="6" creationId="{47B856DC-B301-4045-AEB0-6A5C7048BCD6}"/>
          </ac:picMkLst>
        </pc:picChg>
      </pc:sldChg>
      <pc:sldChg chg="modSp">
        <pc:chgData name="Ryne Schultz" userId="9e75b9ce70ee06c1" providerId="LiveId" clId="{9272FB79-FE8F-B44D-A330-CA7F5E17D414}" dt="2019-04-08T19:32:51.969" v="2184" actId="20577"/>
        <pc:sldMkLst>
          <pc:docMk/>
          <pc:sldMk cId="1991427039" sldId="286"/>
        </pc:sldMkLst>
        <pc:spChg chg="mod">
          <ac:chgData name="Ryne Schultz" userId="9e75b9ce70ee06c1" providerId="LiveId" clId="{9272FB79-FE8F-B44D-A330-CA7F5E17D414}" dt="2019-04-08T19:32:51.969" v="2184" actId="20577"/>
          <ac:spMkLst>
            <pc:docMk/>
            <pc:sldMk cId="1991427039" sldId="286"/>
            <ac:spMk id="2" creationId="{94860E1A-2888-AC4E-894A-10266383E943}"/>
          </ac:spMkLst>
        </pc:spChg>
      </pc:sldChg>
      <pc:sldChg chg="del">
        <pc:chgData name="Ryne Schultz" userId="9e75b9ce70ee06c1" providerId="LiveId" clId="{9272FB79-FE8F-B44D-A330-CA7F5E17D414}" dt="2019-04-08T19:22:59.716" v="2040" actId="2696"/>
        <pc:sldMkLst>
          <pc:docMk/>
          <pc:sldMk cId="1701846108" sldId="287"/>
        </pc:sldMkLst>
      </pc:sldChg>
      <pc:sldChg chg="modSp del">
        <pc:chgData name="Ryne Schultz" userId="9e75b9ce70ee06c1" providerId="LiveId" clId="{9272FB79-FE8F-B44D-A330-CA7F5E17D414}" dt="2019-04-08T19:24:29.041" v="2057" actId="2696"/>
        <pc:sldMkLst>
          <pc:docMk/>
          <pc:sldMk cId="3628712419" sldId="288"/>
        </pc:sldMkLst>
        <pc:spChg chg="mod">
          <ac:chgData name="Ryne Schultz" userId="9e75b9ce70ee06c1" providerId="LiveId" clId="{9272FB79-FE8F-B44D-A330-CA7F5E17D414}" dt="2019-04-08T19:24:21.038" v="2055"/>
          <ac:spMkLst>
            <pc:docMk/>
            <pc:sldMk cId="3628712419" sldId="288"/>
            <ac:spMk id="3" creationId="{3168156D-39E8-7442-A8D5-513AB0185B80}"/>
          </ac:spMkLst>
        </pc:spChg>
      </pc:sldChg>
      <pc:sldChg chg="modSp">
        <pc:chgData name="Ryne Schultz" userId="9e75b9ce70ee06c1" providerId="LiveId" clId="{9272FB79-FE8F-B44D-A330-CA7F5E17D414}" dt="2019-04-09T16:03:08.252" v="9894"/>
        <pc:sldMkLst>
          <pc:docMk/>
          <pc:sldMk cId="2645048029" sldId="289"/>
        </pc:sldMkLst>
        <pc:spChg chg="mod">
          <ac:chgData name="Ryne Schultz" userId="9e75b9ce70ee06c1" providerId="LiveId" clId="{9272FB79-FE8F-B44D-A330-CA7F5E17D414}" dt="2019-04-08T19:35:08.001" v="2394" actId="20577"/>
          <ac:spMkLst>
            <pc:docMk/>
            <pc:sldMk cId="2645048029" sldId="289"/>
            <ac:spMk id="2" creationId="{94860E1A-2888-AC4E-894A-10266383E943}"/>
          </ac:spMkLst>
        </pc:spChg>
        <pc:spChg chg="mod">
          <ac:chgData name="Ryne Schultz" userId="9e75b9ce70ee06c1" providerId="LiveId" clId="{9272FB79-FE8F-B44D-A330-CA7F5E17D414}" dt="2019-04-09T16:03:08.252" v="9894"/>
          <ac:spMkLst>
            <pc:docMk/>
            <pc:sldMk cId="2645048029" sldId="289"/>
            <ac:spMk id="3" creationId="{3168156D-39E8-7442-A8D5-513AB0185B80}"/>
          </ac:spMkLst>
        </pc:spChg>
      </pc:sldChg>
      <pc:sldChg chg="modSp">
        <pc:chgData name="Ryne Schultz" userId="9e75b9ce70ee06c1" providerId="LiveId" clId="{9272FB79-FE8F-B44D-A330-CA7F5E17D414}" dt="2019-04-09T16:03:37.968" v="9896"/>
        <pc:sldMkLst>
          <pc:docMk/>
          <pc:sldMk cId="1159802386" sldId="290"/>
        </pc:sldMkLst>
        <pc:spChg chg="mod">
          <ac:chgData name="Ryne Schultz" userId="9e75b9ce70ee06c1" providerId="LiveId" clId="{9272FB79-FE8F-B44D-A330-CA7F5E17D414}" dt="2019-04-08T19:35:04.404" v="2393" actId="20577"/>
          <ac:spMkLst>
            <pc:docMk/>
            <pc:sldMk cId="1159802386" sldId="290"/>
            <ac:spMk id="2" creationId="{94860E1A-2888-AC4E-894A-10266383E943}"/>
          </ac:spMkLst>
        </pc:spChg>
        <pc:spChg chg="mod">
          <ac:chgData name="Ryne Schultz" userId="9e75b9ce70ee06c1" providerId="LiveId" clId="{9272FB79-FE8F-B44D-A330-CA7F5E17D414}" dt="2019-04-09T16:03:37.968" v="9896"/>
          <ac:spMkLst>
            <pc:docMk/>
            <pc:sldMk cId="1159802386" sldId="290"/>
            <ac:spMk id="3" creationId="{3168156D-39E8-7442-A8D5-513AB0185B80}"/>
          </ac:spMkLst>
        </pc:spChg>
      </pc:sldChg>
      <pc:sldChg chg="addSp delSp modSp add mod setBg">
        <pc:chgData name="Ryne Schultz" userId="9e75b9ce70ee06c1" providerId="LiveId" clId="{9272FB79-FE8F-B44D-A330-CA7F5E17D414}" dt="2019-04-09T14:52:41.304" v="2942" actId="20577"/>
        <pc:sldMkLst>
          <pc:docMk/>
          <pc:sldMk cId="3763703113" sldId="291"/>
        </pc:sldMkLst>
        <pc:spChg chg="mod">
          <ac:chgData name="Ryne Schultz" userId="9e75b9ce70ee06c1" providerId="LiveId" clId="{9272FB79-FE8F-B44D-A330-CA7F5E17D414}" dt="2019-04-09T14:46:54.447" v="2594" actId="20577"/>
          <ac:spMkLst>
            <pc:docMk/>
            <pc:sldMk cId="3763703113" sldId="291"/>
            <ac:spMk id="2" creationId="{DF6ED485-4A7A-F14C-9419-812D4F7FF8C9}"/>
          </ac:spMkLst>
        </pc:spChg>
        <pc:spChg chg="add del">
          <ac:chgData name="Ryne Schultz" userId="9e75b9ce70ee06c1" providerId="LiveId" clId="{9272FB79-FE8F-B44D-A330-CA7F5E17D414}" dt="2019-04-08T17:57:29.392" v="19" actId="931"/>
          <ac:spMkLst>
            <pc:docMk/>
            <pc:sldMk cId="3763703113" sldId="291"/>
            <ac:spMk id="3" creationId="{3AE68DCC-49A4-9046-AC5F-7D57DDB1BE50}"/>
          </ac:spMkLst>
        </pc:spChg>
        <pc:spChg chg="add mod">
          <ac:chgData name="Ryne Schultz" userId="9e75b9ce70ee06c1" providerId="LiveId" clId="{9272FB79-FE8F-B44D-A330-CA7F5E17D414}" dt="2019-04-09T14:50:03.821" v="2894" actId="1076"/>
          <ac:spMkLst>
            <pc:docMk/>
            <pc:sldMk cId="3763703113" sldId="291"/>
            <ac:spMk id="3" creationId="{C8FE8DA4-0DEF-7248-B011-EC01FC2F5F2C}"/>
          </ac:spMkLst>
        </pc:spChg>
        <pc:spChg chg="mod">
          <ac:chgData name="Ryne Schultz" userId="9e75b9ce70ee06c1" providerId="LiveId" clId="{9272FB79-FE8F-B44D-A330-CA7F5E17D414}" dt="2019-04-09T14:52:41.304" v="2942" actId="20577"/>
          <ac:spMkLst>
            <pc:docMk/>
            <pc:sldMk cId="3763703113" sldId="291"/>
            <ac:spMk id="4" creationId="{38948158-5538-CB4E-AD32-89B847539FF6}"/>
          </ac:spMkLst>
        </pc:spChg>
        <pc:spChg chg="add del mod">
          <ac:chgData name="Ryne Schultz" userId="9e75b9ce70ee06c1" providerId="LiveId" clId="{9272FB79-FE8F-B44D-A330-CA7F5E17D414}" dt="2019-04-08T18:28:09.015" v="1167" actId="478"/>
          <ac:spMkLst>
            <pc:docMk/>
            <pc:sldMk cId="3763703113" sldId="291"/>
            <ac:spMk id="9" creationId="{1A6BF857-1A4F-FD4E-BF2B-DE67E7E0B428}"/>
          </ac:spMkLst>
        </pc:spChg>
        <pc:spChg chg="add">
          <ac:chgData name="Ryne Schultz" userId="9e75b9ce70ee06c1" providerId="LiveId" clId="{9272FB79-FE8F-B44D-A330-CA7F5E17D414}" dt="2019-04-08T17:57:40.578" v="22" actId="26606"/>
          <ac:spMkLst>
            <pc:docMk/>
            <pc:sldMk cId="3763703113" sldId="291"/>
            <ac:spMk id="13" creationId="{2928117C-9446-4E7F-AE62-95E0F6DB5B27}"/>
          </ac:spMkLst>
        </pc:spChg>
        <pc:spChg chg="add">
          <ac:chgData name="Ryne Schultz" userId="9e75b9ce70ee06c1" providerId="LiveId" clId="{9272FB79-FE8F-B44D-A330-CA7F5E17D414}" dt="2019-04-08T17:57:40.578" v="22" actId="26606"/>
          <ac:spMkLst>
            <pc:docMk/>
            <pc:sldMk cId="3763703113" sldId="291"/>
            <ac:spMk id="15" creationId="{84D30AFB-4D71-48B0-AA00-28EE92363A5F}"/>
          </ac:spMkLst>
        </pc:spChg>
        <pc:spChg chg="add">
          <ac:chgData name="Ryne Schultz" userId="9e75b9ce70ee06c1" providerId="LiveId" clId="{9272FB79-FE8F-B44D-A330-CA7F5E17D414}" dt="2019-04-08T17:57:40.578" v="22" actId="26606"/>
          <ac:spMkLst>
            <pc:docMk/>
            <pc:sldMk cId="3763703113" sldId="291"/>
            <ac:spMk id="17" creationId="{96A0B76F-8010-4C62-B4B6-C5FC438C059E}"/>
          </ac:spMkLst>
        </pc:spChg>
        <pc:spChg chg="add">
          <ac:chgData name="Ryne Schultz" userId="9e75b9ce70ee06c1" providerId="LiveId" clId="{9272FB79-FE8F-B44D-A330-CA7F5E17D414}" dt="2019-04-08T17:57:40.578" v="22" actId="26606"/>
          <ac:spMkLst>
            <pc:docMk/>
            <pc:sldMk cId="3763703113" sldId="291"/>
            <ac:spMk id="19" creationId="{B36BEBD5-A373-4C8C-8C06-CD8007E22F39}"/>
          </ac:spMkLst>
        </pc:spChg>
        <pc:spChg chg="add">
          <ac:chgData name="Ryne Schultz" userId="9e75b9ce70ee06c1" providerId="LiveId" clId="{9272FB79-FE8F-B44D-A330-CA7F5E17D414}" dt="2019-04-08T17:57:40.578" v="22" actId="26606"/>
          <ac:spMkLst>
            <pc:docMk/>
            <pc:sldMk cId="3763703113" sldId="291"/>
            <ac:spMk id="21" creationId="{FF48D04A-B18A-4669-86FA-1F7C104C46B5}"/>
          </ac:spMkLst>
        </pc:spChg>
        <pc:picChg chg="add del mod">
          <ac:chgData name="Ryne Schultz" userId="9e75b9ce70ee06c1" providerId="LiveId" clId="{9272FB79-FE8F-B44D-A330-CA7F5E17D414}" dt="2019-04-08T17:56:59.477" v="18" actId="931"/>
          <ac:picMkLst>
            <pc:docMk/>
            <pc:sldMk cId="3763703113" sldId="291"/>
            <ac:picMk id="6" creationId="{2ED40198-41C1-0549-9CC6-AAB52064BABD}"/>
          </ac:picMkLst>
        </pc:picChg>
        <pc:picChg chg="add mod modCrop">
          <ac:chgData name="Ryne Schultz" userId="9e75b9ce70ee06c1" providerId="LiveId" clId="{9272FB79-FE8F-B44D-A330-CA7F5E17D414}" dt="2019-04-08T17:59:20.262" v="84" actId="14100"/>
          <ac:picMkLst>
            <pc:docMk/>
            <pc:sldMk cId="3763703113" sldId="291"/>
            <ac:picMk id="8" creationId="{ED77F6B3-4652-0146-B261-7686C28B6430}"/>
          </ac:picMkLst>
        </pc:picChg>
      </pc:sldChg>
      <pc:sldChg chg="addSp delSp modSp add">
        <pc:chgData name="Ryne Schultz" userId="9e75b9ce70ee06c1" providerId="LiveId" clId="{9272FB79-FE8F-B44D-A330-CA7F5E17D414}" dt="2019-04-09T15:00:01.593" v="3849" actId="20577"/>
        <pc:sldMkLst>
          <pc:docMk/>
          <pc:sldMk cId="1991792609" sldId="292"/>
        </pc:sldMkLst>
        <pc:spChg chg="mod">
          <ac:chgData name="Ryne Schultz" userId="9e75b9ce70ee06c1" providerId="LiveId" clId="{9272FB79-FE8F-B44D-A330-CA7F5E17D414}" dt="2019-04-09T14:50:39.782" v="2918" actId="20577"/>
          <ac:spMkLst>
            <pc:docMk/>
            <pc:sldMk cId="1991792609" sldId="292"/>
            <ac:spMk id="2" creationId="{DF6ED485-4A7A-F14C-9419-812D4F7FF8C9}"/>
          </ac:spMkLst>
        </pc:spChg>
        <pc:spChg chg="mod ord">
          <ac:chgData name="Ryne Schultz" userId="9e75b9ce70ee06c1" providerId="LiveId" clId="{9272FB79-FE8F-B44D-A330-CA7F5E17D414}" dt="2019-04-09T15:00:01.593" v="3849" actId="20577"/>
          <ac:spMkLst>
            <pc:docMk/>
            <pc:sldMk cId="1991792609" sldId="292"/>
            <ac:spMk id="4" creationId="{38948158-5538-CB4E-AD32-89B847539FF6}"/>
          </ac:spMkLst>
        </pc:spChg>
        <pc:spChg chg="add del mod">
          <ac:chgData name="Ryne Schultz" userId="9e75b9ce70ee06c1" providerId="LiveId" clId="{9272FB79-FE8F-B44D-A330-CA7F5E17D414}" dt="2019-04-08T18:00:41.519" v="145" actId="931"/>
          <ac:spMkLst>
            <pc:docMk/>
            <pc:sldMk cId="1991792609" sldId="292"/>
            <ac:spMk id="7" creationId="{614C71BC-03FA-2949-AB79-467D979E95C2}"/>
          </ac:spMkLst>
        </pc:spChg>
        <pc:spChg chg="add del">
          <ac:chgData name="Ryne Schultz" userId="9e75b9ce70ee06c1" providerId="LiveId" clId="{9272FB79-FE8F-B44D-A330-CA7F5E17D414}" dt="2019-04-09T14:50:53.611" v="2919" actId="478"/>
          <ac:spMkLst>
            <pc:docMk/>
            <pc:sldMk cId="1991792609" sldId="292"/>
            <ac:spMk id="11" creationId="{61A9FA78-739C-854B-84EE-21EEDE28F96C}"/>
          </ac:spMkLst>
        </pc:spChg>
        <pc:spChg chg="add">
          <ac:chgData name="Ryne Schultz" userId="9e75b9ce70ee06c1" providerId="LiveId" clId="{9272FB79-FE8F-B44D-A330-CA7F5E17D414}" dt="2019-04-09T14:51:40.181" v="2930"/>
          <ac:spMkLst>
            <pc:docMk/>
            <pc:sldMk cId="1991792609" sldId="292"/>
            <ac:spMk id="12" creationId="{8CA4F502-EE08-4C4F-96C2-14E060B1AB41}"/>
          </ac:spMkLst>
        </pc:spChg>
        <pc:spChg chg="del">
          <ac:chgData name="Ryne Schultz" userId="9e75b9ce70ee06c1" providerId="LiveId" clId="{9272FB79-FE8F-B44D-A330-CA7F5E17D414}" dt="2019-04-08T18:00:44.289" v="148" actId="26606"/>
          <ac:spMkLst>
            <pc:docMk/>
            <pc:sldMk cId="1991792609" sldId="292"/>
            <ac:spMk id="13" creationId="{2928117C-9446-4E7F-AE62-95E0F6DB5B27}"/>
          </ac:spMkLst>
        </pc:spChg>
        <pc:spChg chg="del">
          <ac:chgData name="Ryne Schultz" userId="9e75b9ce70ee06c1" providerId="LiveId" clId="{9272FB79-FE8F-B44D-A330-CA7F5E17D414}" dt="2019-04-08T18:00:44.289" v="148" actId="26606"/>
          <ac:spMkLst>
            <pc:docMk/>
            <pc:sldMk cId="1991792609" sldId="292"/>
            <ac:spMk id="15" creationId="{84D30AFB-4D71-48B0-AA00-28EE92363A5F}"/>
          </ac:spMkLst>
        </pc:spChg>
        <pc:spChg chg="del">
          <ac:chgData name="Ryne Schultz" userId="9e75b9ce70ee06c1" providerId="LiveId" clId="{9272FB79-FE8F-B44D-A330-CA7F5E17D414}" dt="2019-04-08T18:00:44.289" v="148" actId="26606"/>
          <ac:spMkLst>
            <pc:docMk/>
            <pc:sldMk cId="1991792609" sldId="292"/>
            <ac:spMk id="17" creationId="{96A0B76F-8010-4C62-B4B6-C5FC438C059E}"/>
          </ac:spMkLst>
        </pc:spChg>
        <pc:spChg chg="del">
          <ac:chgData name="Ryne Schultz" userId="9e75b9ce70ee06c1" providerId="LiveId" clId="{9272FB79-FE8F-B44D-A330-CA7F5E17D414}" dt="2019-04-08T18:00:44.289" v="148" actId="26606"/>
          <ac:spMkLst>
            <pc:docMk/>
            <pc:sldMk cId="1991792609" sldId="292"/>
            <ac:spMk id="19" creationId="{B36BEBD5-A373-4C8C-8C06-CD8007E22F39}"/>
          </ac:spMkLst>
        </pc:spChg>
        <pc:spChg chg="del">
          <ac:chgData name="Ryne Schultz" userId="9e75b9ce70ee06c1" providerId="LiveId" clId="{9272FB79-FE8F-B44D-A330-CA7F5E17D414}" dt="2019-04-08T18:00:44.289" v="148" actId="26606"/>
          <ac:spMkLst>
            <pc:docMk/>
            <pc:sldMk cId="1991792609" sldId="292"/>
            <ac:spMk id="21" creationId="{FF48D04A-B18A-4669-86FA-1F7C104C46B5}"/>
          </ac:spMkLst>
        </pc:spChg>
        <pc:spChg chg="add">
          <ac:chgData name="Ryne Schultz" userId="9e75b9ce70ee06c1" providerId="LiveId" clId="{9272FB79-FE8F-B44D-A330-CA7F5E17D414}" dt="2019-04-08T18:00:44.289" v="148" actId="26606"/>
          <ac:spMkLst>
            <pc:docMk/>
            <pc:sldMk cId="1991792609" sldId="292"/>
            <ac:spMk id="26" creationId="{2928117C-9446-4E7F-AE62-95E0F6DB5B27}"/>
          </ac:spMkLst>
        </pc:spChg>
        <pc:spChg chg="add">
          <ac:chgData name="Ryne Schultz" userId="9e75b9ce70ee06c1" providerId="LiveId" clId="{9272FB79-FE8F-B44D-A330-CA7F5E17D414}" dt="2019-04-08T18:00:44.289" v="148" actId="26606"/>
          <ac:spMkLst>
            <pc:docMk/>
            <pc:sldMk cId="1991792609" sldId="292"/>
            <ac:spMk id="28" creationId="{84D30AFB-4D71-48B0-AA00-28EE92363A5F}"/>
          </ac:spMkLst>
        </pc:spChg>
        <pc:spChg chg="add">
          <ac:chgData name="Ryne Schultz" userId="9e75b9ce70ee06c1" providerId="LiveId" clId="{9272FB79-FE8F-B44D-A330-CA7F5E17D414}" dt="2019-04-08T18:00:44.289" v="148" actId="26606"/>
          <ac:spMkLst>
            <pc:docMk/>
            <pc:sldMk cId="1991792609" sldId="292"/>
            <ac:spMk id="30" creationId="{96A0B76F-8010-4C62-B4B6-C5FC438C059E}"/>
          </ac:spMkLst>
        </pc:spChg>
        <pc:spChg chg="add">
          <ac:chgData name="Ryne Schultz" userId="9e75b9ce70ee06c1" providerId="LiveId" clId="{9272FB79-FE8F-B44D-A330-CA7F5E17D414}" dt="2019-04-08T18:00:44.289" v="148" actId="26606"/>
          <ac:spMkLst>
            <pc:docMk/>
            <pc:sldMk cId="1991792609" sldId="292"/>
            <ac:spMk id="32" creationId="{B36BEBD5-A373-4C8C-8C06-CD8007E22F39}"/>
          </ac:spMkLst>
        </pc:spChg>
        <pc:spChg chg="add">
          <ac:chgData name="Ryne Schultz" userId="9e75b9ce70ee06c1" providerId="LiveId" clId="{9272FB79-FE8F-B44D-A330-CA7F5E17D414}" dt="2019-04-08T18:00:44.289" v="148" actId="26606"/>
          <ac:spMkLst>
            <pc:docMk/>
            <pc:sldMk cId="1991792609" sldId="292"/>
            <ac:spMk id="34" creationId="{FF48D04A-B18A-4669-86FA-1F7C104C46B5}"/>
          </ac:spMkLst>
        </pc:spChg>
        <pc:picChg chg="add del mod">
          <ac:chgData name="Ryne Schultz" userId="9e75b9ce70ee06c1" providerId="LiveId" clId="{9272FB79-FE8F-B44D-A330-CA7F5E17D414}" dt="2019-04-08T18:00:22.337" v="139" actId="478"/>
          <ac:picMkLst>
            <pc:docMk/>
            <pc:sldMk cId="1991792609" sldId="292"/>
            <ac:picMk id="5" creationId="{B53C38A9-30EE-1342-B8C3-88A3A20C657A}"/>
          </ac:picMkLst>
        </pc:picChg>
        <pc:picChg chg="del mod">
          <ac:chgData name="Ryne Schultz" userId="9e75b9ce70ee06c1" providerId="LiveId" clId="{9272FB79-FE8F-B44D-A330-CA7F5E17D414}" dt="2019-04-08T18:00:24.080" v="140" actId="478"/>
          <ac:picMkLst>
            <pc:docMk/>
            <pc:sldMk cId="1991792609" sldId="292"/>
            <ac:picMk id="8" creationId="{ED77F6B3-4652-0146-B261-7686C28B6430}"/>
          </ac:picMkLst>
        </pc:picChg>
        <pc:picChg chg="add mod modCrop">
          <ac:chgData name="Ryne Schultz" userId="9e75b9ce70ee06c1" providerId="LiveId" clId="{9272FB79-FE8F-B44D-A330-CA7F5E17D414}" dt="2019-04-08T18:01:34.165" v="170" actId="14100"/>
          <ac:picMkLst>
            <pc:docMk/>
            <pc:sldMk cId="1991792609" sldId="292"/>
            <ac:picMk id="10" creationId="{2FA3AE74-5D5B-D84F-B8EE-2ACB64335D34}"/>
          </ac:picMkLst>
        </pc:picChg>
      </pc:sldChg>
      <pc:sldChg chg="addSp delSp modSp add">
        <pc:chgData name="Ryne Schultz" userId="9e75b9ce70ee06c1" providerId="LiveId" clId="{9272FB79-FE8F-B44D-A330-CA7F5E17D414}" dt="2019-04-09T15:16:23.111" v="6266" actId="20577"/>
        <pc:sldMkLst>
          <pc:docMk/>
          <pc:sldMk cId="3413665445" sldId="293"/>
        </pc:sldMkLst>
        <pc:spChg chg="mod">
          <ac:chgData name="Ryne Schultz" userId="9e75b9ce70ee06c1" providerId="LiveId" clId="{9272FB79-FE8F-B44D-A330-CA7F5E17D414}" dt="2019-04-09T15:16:23.111" v="6266" actId="20577"/>
          <ac:spMkLst>
            <pc:docMk/>
            <pc:sldMk cId="3413665445" sldId="293"/>
            <ac:spMk id="2" creationId="{DF6ED485-4A7A-F14C-9419-812D4F7FF8C9}"/>
          </ac:spMkLst>
        </pc:spChg>
        <pc:spChg chg="mod ord">
          <ac:chgData name="Ryne Schultz" userId="9e75b9ce70ee06c1" providerId="LiveId" clId="{9272FB79-FE8F-B44D-A330-CA7F5E17D414}" dt="2019-04-09T15:02:59.707" v="4201" actId="20577"/>
          <ac:spMkLst>
            <pc:docMk/>
            <pc:sldMk cId="3413665445" sldId="293"/>
            <ac:spMk id="4" creationId="{38948158-5538-CB4E-AD32-89B847539FF6}"/>
          </ac:spMkLst>
        </pc:spChg>
        <pc:spChg chg="del">
          <ac:chgData name="Ryne Schultz" userId="9e75b9ce70ee06c1" providerId="LiveId" clId="{9272FB79-FE8F-B44D-A330-CA7F5E17D414}" dt="2019-04-08T18:02:18.618" v="249" actId="931"/>
          <ac:spMkLst>
            <pc:docMk/>
            <pc:sldMk cId="3413665445" sldId="293"/>
            <ac:spMk id="7" creationId="{614C71BC-03FA-2949-AB79-467D979E95C2}"/>
          </ac:spMkLst>
        </pc:spChg>
        <pc:spChg chg="add del">
          <ac:chgData name="Ryne Schultz" userId="9e75b9ce70ee06c1" providerId="LiveId" clId="{9272FB79-FE8F-B44D-A330-CA7F5E17D414}" dt="2019-04-09T14:50:57.268" v="2920" actId="478"/>
          <ac:spMkLst>
            <pc:docMk/>
            <pc:sldMk cId="3413665445" sldId="293"/>
            <ac:spMk id="10" creationId="{9C383572-E5E9-9143-83AC-2C59BC0C7DE2}"/>
          </ac:spMkLst>
        </pc:spChg>
        <pc:spChg chg="add">
          <ac:chgData name="Ryne Schultz" userId="9e75b9ce70ee06c1" providerId="LiveId" clId="{9272FB79-FE8F-B44D-A330-CA7F5E17D414}" dt="2019-04-09T14:51:43.306" v="2931"/>
          <ac:spMkLst>
            <pc:docMk/>
            <pc:sldMk cId="3413665445" sldId="293"/>
            <ac:spMk id="11" creationId="{226F53FB-2F1F-AD44-BCCF-65F22B4B634F}"/>
          </ac:spMkLst>
        </pc:spChg>
        <pc:spChg chg="del">
          <ac:chgData name="Ryne Schultz" userId="9e75b9ce70ee06c1" providerId="LiveId" clId="{9272FB79-FE8F-B44D-A330-CA7F5E17D414}" dt="2019-04-08T18:02:21.150" v="252" actId="26606"/>
          <ac:spMkLst>
            <pc:docMk/>
            <pc:sldMk cId="3413665445" sldId="293"/>
            <ac:spMk id="13" creationId="{2928117C-9446-4E7F-AE62-95E0F6DB5B27}"/>
          </ac:spMkLst>
        </pc:spChg>
        <pc:spChg chg="del">
          <ac:chgData name="Ryne Schultz" userId="9e75b9ce70ee06c1" providerId="LiveId" clId="{9272FB79-FE8F-B44D-A330-CA7F5E17D414}" dt="2019-04-08T18:02:21.150" v="252" actId="26606"/>
          <ac:spMkLst>
            <pc:docMk/>
            <pc:sldMk cId="3413665445" sldId="293"/>
            <ac:spMk id="15" creationId="{84D30AFB-4D71-48B0-AA00-28EE92363A5F}"/>
          </ac:spMkLst>
        </pc:spChg>
        <pc:spChg chg="del">
          <ac:chgData name="Ryne Schultz" userId="9e75b9ce70ee06c1" providerId="LiveId" clId="{9272FB79-FE8F-B44D-A330-CA7F5E17D414}" dt="2019-04-08T18:02:21.150" v="252" actId="26606"/>
          <ac:spMkLst>
            <pc:docMk/>
            <pc:sldMk cId="3413665445" sldId="293"/>
            <ac:spMk id="17" creationId="{96A0B76F-8010-4C62-B4B6-C5FC438C059E}"/>
          </ac:spMkLst>
        </pc:spChg>
        <pc:spChg chg="del">
          <ac:chgData name="Ryne Schultz" userId="9e75b9ce70ee06c1" providerId="LiveId" clId="{9272FB79-FE8F-B44D-A330-CA7F5E17D414}" dt="2019-04-08T18:02:21.150" v="252" actId="26606"/>
          <ac:spMkLst>
            <pc:docMk/>
            <pc:sldMk cId="3413665445" sldId="293"/>
            <ac:spMk id="19" creationId="{B36BEBD5-A373-4C8C-8C06-CD8007E22F39}"/>
          </ac:spMkLst>
        </pc:spChg>
        <pc:spChg chg="del">
          <ac:chgData name="Ryne Schultz" userId="9e75b9ce70ee06c1" providerId="LiveId" clId="{9272FB79-FE8F-B44D-A330-CA7F5E17D414}" dt="2019-04-08T18:02:21.150" v="252" actId="26606"/>
          <ac:spMkLst>
            <pc:docMk/>
            <pc:sldMk cId="3413665445" sldId="293"/>
            <ac:spMk id="21" creationId="{FF48D04A-B18A-4669-86FA-1F7C104C46B5}"/>
          </ac:spMkLst>
        </pc:spChg>
        <pc:spChg chg="add">
          <ac:chgData name="Ryne Schultz" userId="9e75b9ce70ee06c1" providerId="LiveId" clId="{9272FB79-FE8F-B44D-A330-CA7F5E17D414}" dt="2019-04-08T18:02:21.150" v="252" actId="26606"/>
          <ac:spMkLst>
            <pc:docMk/>
            <pc:sldMk cId="3413665445" sldId="293"/>
            <ac:spMk id="26" creationId="{2928117C-9446-4E7F-AE62-95E0F6DB5B27}"/>
          </ac:spMkLst>
        </pc:spChg>
        <pc:spChg chg="add">
          <ac:chgData name="Ryne Schultz" userId="9e75b9ce70ee06c1" providerId="LiveId" clId="{9272FB79-FE8F-B44D-A330-CA7F5E17D414}" dt="2019-04-08T18:02:21.150" v="252" actId="26606"/>
          <ac:spMkLst>
            <pc:docMk/>
            <pc:sldMk cId="3413665445" sldId="293"/>
            <ac:spMk id="28" creationId="{84D30AFB-4D71-48B0-AA00-28EE92363A5F}"/>
          </ac:spMkLst>
        </pc:spChg>
        <pc:spChg chg="add">
          <ac:chgData name="Ryne Schultz" userId="9e75b9ce70ee06c1" providerId="LiveId" clId="{9272FB79-FE8F-B44D-A330-CA7F5E17D414}" dt="2019-04-08T18:02:21.150" v="252" actId="26606"/>
          <ac:spMkLst>
            <pc:docMk/>
            <pc:sldMk cId="3413665445" sldId="293"/>
            <ac:spMk id="30" creationId="{96A0B76F-8010-4C62-B4B6-C5FC438C059E}"/>
          </ac:spMkLst>
        </pc:spChg>
        <pc:spChg chg="add">
          <ac:chgData name="Ryne Schultz" userId="9e75b9ce70ee06c1" providerId="LiveId" clId="{9272FB79-FE8F-B44D-A330-CA7F5E17D414}" dt="2019-04-08T18:02:21.150" v="252" actId="26606"/>
          <ac:spMkLst>
            <pc:docMk/>
            <pc:sldMk cId="3413665445" sldId="293"/>
            <ac:spMk id="32" creationId="{B36BEBD5-A373-4C8C-8C06-CD8007E22F39}"/>
          </ac:spMkLst>
        </pc:spChg>
        <pc:spChg chg="add">
          <ac:chgData name="Ryne Schultz" userId="9e75b9ce70ee06c1" providerId="LiveId" clId="{9272FB79-FE8F-B44D-A330-CA7F5E17D414}" dt="2019-04-08T18:02:21.150" v="252" actId="26606"/>
          <ac:spMkLst>
            <pc:docMk/>
            <pc:sldMk cId="3413665445" sldId="293"/>
            <ac:spMk id="34" creationId="{FF48D04A-B18A-4669-86FA-1F7C104C46B5}"/>
          </ac:spMkLst>
        </pc:spChg>
        <pc:picChg chg="add mod modCrop">
          <ac:chgData name="Ryne Schultz" userId="9e75b9ce70ee06c1" providerId="LiveId" clId="{9272FB79-FE8F-B44D-A330-CA7F5E17D414}" dt="2019-04-08T18:02:52.622" v="267" actId="14100"/>
          <ac:picMkLst>
            <pc:docMk/>
            <pc:sldMk cId="3413665445" sldId="293"/>
            <ac:picMk id="5" creationId="{77962BFB-A076-DB4D-A259-201369D9839E}"/>
          </ac:picMkLst>
        </pc:picChg>
      </pc:sldChg>
      <pc:sldChg chg="addSp delSp modSp add del">
        <pc:chgData name="Ryne Schultz" userId="9e75b9ce70ee06c1" providerId="LiveId" clId="{9272FB79-FE8F-B44D-A330-CA7F5E17D414}" dt="2019-04-08T18:03:41.508" v="313" actId="2696"/>
        <pc:sldMkLst>
          <pc:docMk/>
          <pc:sldMk cId="4021596376" sldId="294"/>
        </pc:sldMkLst>
        <pc:spChg chg="mod ord">
          <ac:chgData name="Ryne Schultz" userId="9e75b9ce70ee06c1" providerId="LiveId" clId="{9272FB79-FE8F-B44D-A330-CA7F5E17D414}" dt="2019-04-08T18:03:22.078" v="310" actId="26606"/>
          <ac:spMkLst>
            <pc:docMk/>
            <pc:sldMk cId="4021596376" sldId="294"/>
            <ac:spMk id="4" creationId="{38948158-5538-CB4E-AD32-89B847539FF6}"/>
          </ac:spMkLst>
        </pc:spChg>
        <pc:spChg chg="del">
          <ac:chgData name="Ryne Schultz" userId="9e75b9ce70ee06c1" providerId="LiveId" clId="{9272FB79-FE8F-B44D-A330-CA7F5E17D414}" dt="2019-04-08T18:03:17.519" v="307" actId="931"/>
          <ac:spMkLst>
            <pc:docMk/>
            <pc:sldMk cId="4021596376" sldId="294"/>
            <ac:spMk id="7" creationId="{614C71BC-03FA-2949-AB79-467D979E95C2}"/>
          </ac:spMkLst>
        </pc:spChg>
        <pc:spChg chg="del">
          <ac:chgData name="Ryne Schultz" userId="9e75b9ce70ee06c1" providerId="LiveId" clId="{9272FB79-FE8F-B44D-A330-CA7F5E17D414}" dt="2019-04-08T18:03:22.078" v="310" actId="26606"/>
          <ac:spMkLst>
            <pc:docMk/>
            <pc:sldMk cId="4021596376" sldId="294"/>
            <ac:spMk id="13" creationId="{2928117C-9446-4E7F-AE62-95E0F6DB5B27}"/>
          </ac:spMkLst>
        </pc:spChg>
        <pc:spChg chg="del">
          <ac:chgData name="Ryne Schultz" userId="9e75b9ce70ee06c1" providerId="LiveId" clId="{9272FB79-FE8F-B44D-A330-CA7F5E17D414}" dt="2019-04-08T18:03:22.078" v="310" actId="26606"/>
          <ac:spMkLst>
            <pc:docMk/>
            <pc:sldMk cId="4021596376" sldId="294"/>
            <ac:spMk id="15" creationId="{84D30AFB-4D71-48B0-AA00-28EE92363A5F}"/>
          </ac:spMkLst>
        </pc:spChg>
        <pc:spChg chg="del">
          <ac:chgData name="Ryne Schultz" userId="9e75b9ce70ee06c1" providerId="LiveId" clId="{9272FB79-FE8F-B44D-A330-CA7F5E17D414}" dt="2019-04-08T18:03:22.078" v="310" actId="26606"/>
          <ac:spMkLst>
            <pc:docMk/>
            <pc:sldMk cId="4021596376" sldId="294"/>
            <ac:spMk id="17" creationId="{96A0B76F-8010-4C62-B4B6-C5FC438C059E}"/>
          </ac:spMkLst>
        </pc:spChg>
        <pc:spChg chg="del">
          <ac:chgData name="Ryne Schultz" userId="9e75b9ce70ee06c1" providerId="LiveId" clId="{9272FB79-FE8F-B44D-A330-CA7F5E17D414}" dt="2019-04-08T18:03:22.078" v="310" actId="26606"/>
          <ac:spMkLst>
            <pc:docMk/>
            <pc:sldMk cId="4021596376" sldId="294"/>
            <ac:spMk id="19" creationId="{B36BEBD5-A373-4C8C-8C06-CD8007E22F39}"/>
          </ac:spMkLst>
        </pc:spChg>
        <pc:spChg chg="del">
          <ac:chgData name="Ryne Schultz" userId="9e75b9ce70ee06c1" providerId="LiveId" clId="{9272FB79-FE8F-B44D-A330-CA7F5E17D414}" dt="2019-04-08T18:03:22.078" v="310" actId="26606"/>
          <ac:spMkLst>
            <pc:docMk/>
            <pc:sldMk cId="4021596376" sldId="294"/>
            <ac:spMk id="21" creationId="{FF48D04A-B18A-4669-86FA-1F7C104C46B5}"/>
          </ac:spMkLst>
        </pc:spChg>
        <pc:spChg chg="add">
          <ac:chgData name="Ryne Schultz" userId="9e75b9ce70ee06c1" providerId="LiveId" clId="{9272FB79-FE8F-B44D-A330-CA7F5E17D414}" dt="2019-04-08T18:03:22.078" v="310" actId="26606"/>
          <ac:spMkLst>
            <pc:docMk/>
            <pc:sldMk cId="4021596376" sldId="294"/>
            <ac:spMk id="26" creationId="{2928117C-9446-4E7F-AE62-95E0F6DB5B27}"/>
          </ac:spMkLst>
        </pc:spChg>
        <pc:spChg chg="add">
          <ac:chgData name="Ryne Schultz" userId="9e75b9ce70ee06c1" providerId="LiveId" clId="{9272FB79-FE8F-B44D-A330-CA7F5E17D414}" dt="2019-04-08T18:03:22.078" v="310" actId="26606"/>
          <ac:spMkLst>
            <pc:docMk/>
            <pc:sldMk cId="4021596376" sldId="294"/>
            <ac:spMk id="28" creationId="{84D30AFB-4D71-48B0-AA00-28EE92363A5F}"/>
          </ac:spMkLst>
        </pc:spChg>
        <pc:spChg chg="add">
          <ac:chgData name="Ryne Schultz" userId="9e75b9ce70ee06c1" providerId="LiveId" clId="{9272FB79-FE8F-B44D-A330-CA7F5E17D414}" dt="2019-04-08T18:03:22.078" v="310" actId="26606"/>
          <ac:spMkLst>
            <pc:docMk/>
            <pc:sldMk cId="4021596376" sldId="294"/>
            <ac:spMk id="30" creationId="{96A0B76F-8010-4C62-B4B6-C5FC438C059E}"/>
          </ac:spMkLst>
        </pc:spChg>
        <pc:spChg chg="add">
          <ac:chgData name="Ryne Schultz" userId="9e75b9ce70ee06c1" providerId="LiveId" clId="{9272FB79-FE8F-B44D-A330-CA7F5E17D414}" dt="2019-04-08T18:03:22.078" v="310" actId="26606"/>
          <ac:spMkLst>
            <pc:docMk/>
            <pc:sldMk cId="4021596376" sldId="294"/>
            <ac:spMk id="32" creationId="{B36BEBD5-A373-4C8C-8C06-CD8007E22F39}"/>
          </ac:spMkLst>
        </pc:spChg>
        <pc:spChg chg="add">
          <ac:chgData name="Ryne Schultz" userId="9e75b9ce70ee06c1" providerId="LiveId" clId="{9272FB79-FE8F-B44D-A330-CA7F5E17D414}" dt="2019-04-08T18:03:22.078" v="310" actId="26606"/>
          <ac:spMkLst>
            <pc:docMk/>
            <pc:sldMk cId="4021596376" sldId="294"/>
            <ac:spMk id="34" creationId="{5F9644DA-21E4-4D4B-B872-F14551490E4B}"/>
          </ac:spMkLst>
        </pc:spChg>
        <pc:picChg chg="add mod">
          <ac:chgData name="Ryne Schultz" userId="9e75b9ce70ee06c1" providerId="LiveId" clId="{9272FB79-FE8F-B44D-A330-CA7F5E17D414}" dt="2019-04-08T18:03:22.078" v="310" actId="26606"/>
          <ac:picMkLst>
            <pc:docMk/>
            <pc:sldMk cId="4021596376" sldId="294"/>
            <ac:picMk id="5" creationId="{0D54BD7B-C00E-0047-A0DB-57DB3CB952AA}"/>
          </ac:picMkLst>
        </pc:picChg>
      </pc:sldChg>
      <pc:sldChg chg="addSp delSp modSp add">
        <pc:chgData name="Ryne Schultz" userId="9e75b9ce70ee06c1" providerId="LiveId" clId="{9272FB79-FE8F-B44D-A330-CA7F5E17D414}" dt="2019-04-09T15:16:46.728" v="6306" actId="20577"/>
        <pc:sldMkLst>
          <pc:docMk/>
          <pc:sldMk cId="3001494986" sldId="295"/>
        </pc:sldMkLst>
        <pc:spChg chg="mod">
          <ac:chgData name="Ryne Schultz" userId="9e75b9ce70ee06c1" providerId="LiveId" clId="{9272FB79-FE8F-B44D-A330-CA7F5E17D414}" dt="2019-04-09T15:16:46.728" v="6306" actId="20577"/>
          <ac:spMkLst>
            <pc:docMk/>
            <pc:sldMk cId="3001494986" sldId="295"/>
            <ac:spMk id="2" creationId="{DF6ED485-4A7A-F14C-9419-812D4F7FF8C9}"/>
          </ac:spMkLst>
        </pc:spChg>
        <pc:spChg chg="mod ord">
          <ac:chgData name="Ryne Schultz" userId="9e75b9ce70ee06c1" providerId="LiveId" clId="{9272FB79-FE8F-B44D-A330-CA7F5E17D414}" dt="2019-04-09T15:14:22.852" v="5931" actId="20577"/>
          <ac:spMkLst>
            <pc:docMk/>
            <pc:sldMk cId="3001494986" sldId="295"/>
            <ac:spMk id="4" creationId="{38948158-5538-CB4E-AD32-89B847539FF6}"/>
          </ac:spMkLst>
        </pc:spChg>
        <pc:spChg chg="del">
          <ac:chgData name="Ryne Schultz" userId="9e75b9ce70ee06c1" providerId="LiveId" clId="{9272FB79-FE8F-B44D-A330-CA7F5E17D414}" dt="2019-04-08T18:14:47.633" v="756" actId="931"/>
          <ac:spMkLst>
            <pc:docMk/>
            <pc:sldMk cId="3001494986" sldId="295"/>
            <ac:spMk id="7" creationId="{614C71BC-03FA-2949-AB79-467D979E95C2}"/>
          </ac:spMkLst>
        </pc:spChg>
        <pc:spChg chg="add del">
          <ac:chgData name="Ryne Schultz" userId="9e75b9ce70ee06c1" providerId="LiveId" clId="{9272FB79-FE8F-B44D-A330-CA7F5E17D414}" dt="2019-04-09T14:51:03.759" v="2921" actId="478"/>
          <ac:spMkLst>
            <pc:docMk/>
            <pc:sldMk cId="3001494986" sldId="295"/>
            <ac:spMk id="10" creationId="{1EECE62A-EB22-E64B-8E45-611A330696C8}"/>
          </ac:spMkLst>
        </pc:spChg>
        <pc:spChg chg="add">
          <ac:chgData name="Ryne Schultz" userId="9e75b9ce70ee06c1" providerId="LiveId" clId="{9272FB79-FE8F-B44D-A330-CA7F5E17D414}" dt="2019-04-09T14:51:45.362" v="2932"/>
          <ac:spMkLst>
            <pc:docMk/>
            <pc:sldMk cId="3001494986" sldId="295"/>
            <ac:spMk id="11" creationId="{E9801D72-10B7-DD45-B942-5E4AE33A896F}"/>
          </ac:spMkLst>
        </pc:spChg>
        <pc:spChg chg="del">
          <ac:chgData name="Ryne Schultz" userId="9e75b9ce70ee06c1" providerId="LiveId" clId="{9272FB79-FE8F-B44D-A330-CA7F5E17D414}" dt="2019-04-08T18:14:49.989" v="759" actId="26606"/>
          <ac:spMkLst>
            <pc:docMk/>
            <pc:sldMk cId="3001494986" sldId="295"/>
            <ac:spMk id="13" creationId="{2928117C-9446-4E7F-AE62-95E0F6DB5B27}"/>
          </ac:spMkLst>
        </pc:spChg>
        <pc:spChg chg="del">
          <ac:chgData name="Ryne Schultz" userId="9e75b9ce70ee06c1" providerId="LiveId" clId="{9272FB79-FE8F-B44D-A330-CA7F5E17D414}" dt="2019-04-08T18:14:49.989" v="759" actId="26606"/>
          <ac:spMkLst>
            <pc:docMk/>
            <pc:sldMk cId="3001494986" sldId="295"/>
            <ac:spMk id="15" creationId="{84D30AFB-4D71-48B0-AA00-28EE92363A5F}"/>
          </ac:spMkLst>
        </pc:spChg>
        <pc:spChg chg="del">
          <ac:chgData name="Ryne Schultz" userId="9e75b9ce70ee06c1" providerId="LiveId" clId="{9272FB79-FE8F-B44D-A330-CA7F5E17D414}" dt="2019-04-08T18:14:49.989" v="759" actId="26606"/>
          <ac:spMkLst>
            <pc:docMk/>
            <pc:sldMk cId="3001494986" sldId="295"/>
            <ac:spMk id="17" creationId="{96A0B76F-8010-4C62-B4B6-C5FC438C059E}"/>
          </ac:spMkLst>
        </pc:spChg>
        <pc:spChg chg="del">
          <ac:chgData name="Ryne Schultz" userId="9e75b9ce70ee06c1" providerId="LiveId" clId="{9272FB79-FE8F-B44D-A330-CA7F5E17D414}" dt="2019-04-08T18:14:49.989" v="759" actId="26606"/>
          <ac:spMkLst>
            <pc:docMk/>
            <pc:sldMk cId="3001494986" sldId="295"/>
            <ac:spMk id="19" creationId="{B36BEBD5-A373-4C8C-8C06-CD8007E22F39}"/>
          </ac:spMkLst>
        </pc:spChg>
        <pc:spChg chg="del">
          <ac:chgData name="Ryne Schultz" userId="9e75b9ce70ee06c1" providerId="LiveId" clId="{9272FB79-FE8F-B44D-A330-CA7F5E17D414}" dt="2019-04-08T18:14:49.989" v="759" actId="26606"/>
          <ac:spMkLst>
            <pc:docMk/>
            <pc:sldMk cId="3001494986" sldId="295"/>
            <ac:spMk id="21" creationId="{FF48D04A-B18A-4669-86FA-1F7C104C46B5}"/>
          </ac:spMkLst>
        </pc:spChg>
        <pc:spChg chg="add">
          <ac:chgData name="Ryne Schultz" userId="9e75b9ce70ee06c1" providerId="LiveId" clId="{9272FB79-FE8F-B44D-A330-CA7F5E17D414}" dt="2019-04-08T18:14:49.989" v="759" actId="26606"/>
          <ac:spMkLst>
            <pc:docMk/>
            <pc:sldMk cId="3001494986" sldId="295"/>
            <ac:spMk id="26" creationId="{2928117C-9446-4E7F-AE62-95E0F6DB5B27}"/>
          </ac:spMkLst>
        </pc:spChg>
        <pc:spChg chg="add">
          <ac:chgData name="Ryne Schultz" userId="9e75b9ce70ee06c1" providerId="LiveId" clId="{9272FB79-FE8F-B44D-A330-CA7F5E17D414}" dt="2019-04-08T18:14:49.989" v="759" actId="26606"/>
          <ac:spMkLst>
            <pc:docMk/>
            <pc:sldMk cId="3001494986" sldId="295"/>
            <ac:spMk id="28" creationId="{84D30AFB-4D71-48B0-AA00-28EE92363A5F}"/>
          </ac:spMkLst>
        </pc:spChg>
        <pc:spChg chg="add">
          <ac:chgData name="Ryne Schultz" userId="9e75b9ce70ee06c1" providerId="LiveId" clId="{9272FB79-FE8F-B44D-A330-CA7F5E17D414}" dt="2019-04-08T18:14:49.989" v="759" actId="26606"/>
          <ac:spMkLst>
            <pc:docMk/>
            <pc:sldMk cId="3001494986" sldId="295"/>
            <ac:spMk id="30" creationId="{96A0B76F-8010-4C62-B4B6-C5FC438C059E}"/>
          </ac:spMkLst>
        </pc:spChg>
        <pc:spChg chg="add">
          <ac:chgData name="Ryne Schultz" userId="9e75b9ce70ee06c1" providerId="LiveId" clId="{9272FB79-FE8F-B44D-A330-CA7F5E17D414}" dt="2019-04-08T18:14:49.989" v="759" actId="26606"/>
          <ac:spMkLst>
            <pc:docMk/>
            <pc:sldMk cId="3001494986" sldId="295"/>
            <ac:spMk id="32" creationId="{B36BEBD5-A373-4C8C-8C06-CD8007E22F39}"/>
          </ac:spMkLst>
        </pc:spChg>
        <pc:spChg chg="add">
          <ac:chgData name="Ryne Schultz" userId="9e75b9ce70ee06c1" providerId="LiveId" clId="{9272FB79-FE8F-B44D-A330-CA7F5E17D414}" dt="2019-04-08T18:14:49.989" v="759" actId="26606"/>
          <ac:spMkLst>
            <pc:docMk/>
            <pc:sldMk cId="3001494986" sldId="295"/>
            <ac:spMk id="34" creationId="{FF48D04A-B18A-4669-86FA-1F7C104C46B5}"/>
          </ac:spMkLst>
        </pc:spChg>
        <pc:picChg chg="add mod modCrop">
          <ac:chgData name="Ryne Schultz" userId="9e75b9ce70ee06c1" providerId="LiveId" clId="{9272FB79-FE8F-B44D-A330-CA7F5E17D414}" dt="2019-04-08T18:15:22.224" v="779" actId="1076"/>
          <ac:picMkLst>
            <pc:docMk/>
            <pc:sldMk cId="3001494986" sldId="295"/>
            <ac:picMk id="5" creationId="{C8DB0C4D-9304-4B43-A881-ED7E6A0E68B8}"/>
          </ac:picMkLst>
        </pc:picChg>
      </pc:sldChg>
      <pc:sldChg chg="addSp delSp modSp add">
        <pc:chgData name="Ryne Schultz" userId="9e75b9ce70ee06c1" providerId="LiveId" clId="{9272FB79-FE8F-B44D-A330-CA7F5E17D414}" dt="2019-04-09T15:16:53.214" v="6321" actId="20577"/>
        <pc:sldMkLst>
          <pc:docMk/>
          <pc:sldMk cId="3995625280" sldId="296"/>
        </pc:sldMkLst>
        <pc:spChg chg="mod">
          <ac:chgData name="Ryne Schultz" userId="9e75b9ce70ee06c1" providerId="LiveId" clId="{9272FB79-FE8F-B44D-A330-CA7F5E17D414}" dt="2019-04-09T15:16:53.214" v="6321" actId="20577"/>
          <ac:spMkLst>
            <pc:docMk/>
            <pc:sldMk cId="3995625280" sldId="296"/>
            <ac:spMk id="2" creationId="{DF6ED485-4A7A-F14C-9419-812D4F7FF8C9}"/>
          </ac:spMkLst>
        </pc:spChg>
        <pc:spChg chg="mod ord">
          <ac:chgData name="Ryne Schultz" userId="9e75b9ce70ee06c1" providerId="LiveId" clId="{9272FB79-FE8F-B44D-A330-CA7F5E17D414}" dt="2019-04-09T15:14:29.474" v="5945" actId="20577"/>
          <ac:spMkLst>
            <pc:docMk/>
            <pc:sldMk cId="3995625280" sldId="296"/>
            <ac:spMk id="4" creationId="{38948158-5538-CB4E-AD32-89B847539FF6}"/>
          </ac:spMkLst>
        </pc:spChg>
        <pc:spChg chg="del">
          <ac:chgData name="Ryne Schultz" userId="9e75b9ce70ee06c1" providerId="LiveId" clId="{9272FB79-FE8F-B44D-A330-CA7F5E17D414}" dt="2019-04-08T18:15:40.126" v="790" actId="931"/>
          <ac:spMkLst>
            <pc:docMk/>
            <pc:sldMk cId="3995625280" sldId="296"/>
            <ac:spMk id="7" creationId="{614C71BC-03FA-2949-AB79-467D979E95C2}"/>
          </ac:spMkLst>
        </pc:spChg>
        <pc:spChg chg="add del mod">
          <ac:chgData name="Ryne Schultz" userId="9e75b9ce70ee06c1" providerId="LiveId" clId="{9272FB79-FE8F-B44D-A330-CA7F5E17D414}" dt="2019-04-09T14:51:08.855" v="2923" actId="478"/>
          <ac:spMkLst>
            <pc:docMk/>
            <pc:sldMk cId="3995625280" sldId="296"/>
            <ac:spMk id="10" creationId="{37FB08B9-1E12-BE43-ADAB-31ADF86BFC08}"/>
          </ac:spMkLst>
        </pc:spChg>
        <pc:spChg chg="add">
          <ac:chgData name="Ryne Schultz" userId="9e75b9ce70ee06c1" providerId="LiveId" clId="{9272FB79-FE8F-B44D-A330-CA7F5E17D414}" dt="2019-04-09T14:51:46.417" v="2933"/>
          <ac:spMkLst>
            <pc:docMk/>
            <pc:sldMk cId="3995625280" sldId="296"/>
            <ac:spMk id="11" creationId="{4A837726-A211-F049-B250-500073D1C1EE}"/>
          </ac:spMkLst>
        </pc:spChg>
        <pc:spChg chg="del">
          <ac:chgData name="Ryne Schultz" userId="9e75b9ce70ee06c1" providerId="LiveId" clId="{9272FB79-FE8F-B44D-A330-CA7F5E17D414}" dt="2019-04-08T18:15:43.294" v="793" actId="26606"/>
          <ac:spMkLst>
            <pc:docMk/>
            <pc:sldMk cId="3995625280" sldId="296"/>
            <ac:spMk id="13" creationId="{2928117C-9446-4E7F-AE62-95E0F6DB5B27}"/>
          </ac:spMkLst>
        </pc:spChg>
        <pc:spChg chg="del">
          <ac:chgData name="Ryne Schultz" userId="9e75b9ce70ee06c1" providerId="LiveId" clId="{9272FB79-FE8F-B44D-A330-CA7F5E17D414}" dt="2019-04-08T18:15:43.294" v="793" actId="26606"/>
          <ac:spMkLst>
            <pc:docMk/>
            <pc:sldMk cId="3995625280" sldId="296"/>
            <ac:spMk id="15" creationId="{84D30AFB-4D71-48B0-AA00-28EE92363A5F}"/>
          </ac:spMkLst>
        </pc:spChg>
        <pc:spChg chg="del">
          <ac:chgData name="Ryne Schultz" userId="9e75b9ce70ee06c1" providerId="LiveId" clId="{9272FB79-FE8F-B44D-A330-CA7F5E17D414}" dt="2019-04-08T18:15:43.294" v="793" actId="26606"/>
          <ac:spMkLst>
            <pc:docMk/>
            <pc:sldMk cId="3995625280" sldId="296"/>
            <ac:spMk id="17" creationId="{96A0B76F-8010-4C62-B4B6-C5FC438C059E}"/>
          </ac:spMkLst>
        </pc:spChg>
        <pc:spChg chg="del">
          <ac:chgData name="Ryne Schultz" userId="9e75b9ce70ee06c1" providerId="LiveId" clId="{9272FB79-FE8F-B44D-A330-CA7F5E17D414}" dt="2019-04-08T18:15:43.294" v="793" actId="26606"/>
          <ac:spMkLst>
            <pc:docMk/>
            <pc:sldMk cId="3995625280" sldId="296"/>
            <ac:spMk id="19" creationId="{B36BEBD5-A373-4C8C-8C06-CD8007E22F39}"/>
          </ac:spMkLst>
        </pc:spChg>
        <pc:spChg chg="del">
          <ac:chgData name="Ryne Schultz" userId="9e75b9ce70ee06c1" providerId="LiveId" clId="{9272FB79-FE8F-B44D-A330-CA7F5E17D414}" dt="2019-04-08T18:15:43.294" v="793" actId="26606"/>
          <ac:spMkLst>
            <pc:docMk/>
            <pc:sldMk cId="3995625280" sldId="296"/>
            <ac:spMk id="21" creationId="{FF48D04A-B18A-4669-86FA-1F7C104C46B5}"/>
          </ac:spMkLst>
        </pc:spChg>
        <pc:spChg chg="add del">
          <ac:chgData name="Ryne Schultz" userId="9e75b9ce70ee06c1" providerId="LiveId" clId="{9272FB79-FE8F-B44D-A330-CA7F5E17D414}" dt="2019-04-08T18:15:51.700" v="796" actId="26606"/>
          <ac:spMkLst>
            <pc:docMk/>
            <pc:sldMk cId="3995625280" sldId="296"/>
            <ac:spMk id="26" creationId="{2928117C-9446-4E7F-AE62-95E0F6DB5B27}"/>
          </ac:spMkLst>
        </pc:spChg>
        <pc:spChg chg="add del">
          <ac:chgData name="Ryne Schultz" userId="9e75b9ce70ee06c1" providerId="LiveId" clId="{9272FB79-FE8F-B44D-A330-CA7F5E17D414}" dt="2019-04-08T18:15:51.700" v="796" actId="26606"/>
          <ac:spMkLst>
            <pc:docMk/>
            <pc:sldMk cId="3995625280" sldId="296"/>
            <ac:spMk id="28" creationId="{84D30AFB-4D71-48B0-AA00-28EE92363A5F}"/>
          </ac:spMkLst>
        </pc:spChg>
        <pc:spChg chg="add del">
          <ac:chgData name="Ryne Schultz" userId="9e75b9ce70ee06c1" providerId="LiveId" clId="{9272FB79-FE8F-B44D-A330-CA7F5E17D414}" dt="2019-04-08T18:15:51.700" v="796" actId="26606"/>
          <ac:spMkLst>
            <pc:docMk/>
            <pc:sldMk cId="3995625280" sldId="296"/>
            <ac:spMk id="30" creationId="{96A0B76F-8010-4C62-B4B6-C5FC438C059E}"/>
          </ac:spMkLst>
        </pc:spChg>
        <pc:spChg chg="add del">
          <ac:chgData name="Ryne Schultz" userId="9e75b9ce70ee06c1" providerId="LiveId" clId="{9272FB79-FE8F-B44D-A330-CA7F5E17D414}" dt="2019-04-08T18:15:51.700" v="796" actId="26606"/>
          <ac:spMkLst>
            <pc:docMk/>
            <pc:sldMk cId="3995625280" sldId="296"/>
            <ac:spMk id="32" creationId="{B36BEBD5-A373-4C8C-8C06-CD8007E22F39}"/>
          </ac:spMkLst>
        </pc:spChg>
        <pc:spChg chg="add del">
          <ac:chgData name="Ryne Schultz" userId="9e75b9ce70ee06c1" providerId="LiveId" clId="{9272FB79-FE8F-B44D-A330-CA7F5E17D414}" dt="2019-04-08T18:15:51.700" v="796" actId="26606"/>
          <ac:spMkLst>
            <pc:docMk/>
            <pc:sldMk cId="3995625280" sldId="296"/>
            <ac:spMk id="34" creationId="{FF48D04A-B18A-4669-86FA-1F7C104C46B5}"/>
          </ac:spMkLst>
        </pc:spChg>
        <pc:spChg chg="add">
          <ac:chgData name="Ryne Schultz" userId="9e75b9ce70ee06c1" providerId="LiveId" clId="{9272FB79-FE8F-B44D-A330-CA7F5E17D414}" dt="2019-04-08T18:15:51.700" v="796" actId="26606"/>
          <ac:spMkLst>
            <pc:docMk/>
            <pc:sldMk cId="3995625280" sldId="296"/>
            <ac:spMk id="39" creationId="{2928117C-9446-4E7F-AE62-95E0F6DB5B27}"/>
          </ac:spMkLst>
        </pc:spChg>
        <pc:spChg chg="add">
          <ac:chgData name="Ryne Schultz" userId="9e75b9ce70ee06c1" providerId="LiveId" clId="{9272FB79-FE8F-B44D-A330-CA7F5E17D414}" dt="2019-04-08T18:15:51.700" v="796" actId="26606"/>
          <ac:spMkLst>
            <pc:docMk/>
            <pc:sldMk cId="3995625280" sldId="296"/>
            <ac:spMk id="41" creationId="{84D30AFB-4D71-48B0-AA00-28EE92363A5F}"/>
          </ac:spMkLst>
        </pc:spChg>
        <pc:spChg chg="add">
          <ac:chgData name="Ryne Schultz" userId="9e75b9ce70ee06c1" providerId="LiveId" clId="{9272FB79-FE8F-B44D-A330-CA7F5E17D414}" dt="2019-04-08T18:15:51.700" v="796" actId="26606"/>
          <ac:spMkLst>
            <pc:docMk/>
            <pc:sldMk cId="3995625280" sldId="296"/>
            <ac:spMk id="43" creationId="{96A0B76F-8010-4C62-B4B6-C5FC438C059E}"/>
          </ac:spMkLst>
        </pc:spChg>
        <pc:spChg chg="add">
          <ac:chgData name="Ryne Schultz" userId="9e75b9ce70ee06c1" providerId="LiveId" clId="{9272FB79-FE8F-B44D-A330-CA7F5E17D414}" dt="2019-04-08T18:15:51.700" v="796" actId="26606"/>
          <ac:spMkLst>
            <pc:docMk/>
            <pc:sldMk cId="3995625280" sldId="296"/>
            <ac:spMk id="45" creationId="{B36BEBD5-A373-4C8C-8C06-CD8007E22F39}"/>
          </ac:spMkLst>
        </pc:spChg>
        <pc:spChg chg="add">
          <ac:chgData name="Ryne Schultz" userId="9e75b9ce70ee06c1" providerId="LiveId" clId="{9272FB79-FE8F-B44D-A330-CA7F5E17D414}" dt="2019-04-08T18:15:51.700" v="796" actId="26606"/>
          <ac:spMkLst>
            <pc:docMk/>
            <pc:sldMk cId="3995625280" sldId="296"/>
            <ac:spMk id="47" creationId="{FF48D04A-B18A-4669-86FA-1F7C104C46B5}"/>
          </ac:spMkLst>
        </pc:spChg>
        <pc:picChg chg="add mod modCrop">
          <ac:chgData name="Ryne Schultz" userId="9e75b9ce70ee06c1" providerId="LiveId" clId="{9272FB79-FE8F-B44D-A330-CA7F5E17D414}" dt="2019-04-08T18:16:14.409" v="816" actId="14100"/>
          <ac:picMkLst>
            <pc:docMk/>
            <pc:sldMk cId="3995625280" sldId="296"/>
            <ac:picMk id="5" creationId="{B227FB2B-160B-E445-8A49-3BE9CB0ACF22}"/>
          </ac:picMkLst>
        </pc:picChg>
      </pc:sldChg>
      <pc:sldChg chg="addSp delSp modSp add del mod setBg delDesignElem">
        <pc:chgData name="Ryne Schultz" userId="9e75b9ce70ee06c1" providerId="LiveId" clId="{9272FB79-FE8F-B44D-A330-CA7F5E17D414}" dt="2019-04-08T18:14:33.596" v="755" actId="2696"/>
        <pc:sldMkLst>
          <pc:docMk/>
          <pc:sldMk cId="203931167" sldId="297"/>
        </pc:sldMkLst>
        <pc:spChg chg="del mod">
          <ac:chgData name="Ryne Schultz" userId="9e75b9ce70ee06c1" providerId="LiveId" clId="{9272FB79-FE8F-B44D-A330-CA7F5E17D414}" dt="2019-04-08T18:05:08.420" v="332"/>
          <ac:spMkLst>
            <pc:docMk/>
            <pc:sldMk cId="203931167" sldId="297"/>
            <ac:spMk id="2" creationId="{140302BD-B8D6-EB41-AD88-EA5971A99603}"/>
          </ac:spMkLst>
        </pc:spChg>
        <pc:spChg chg="del">
          <ac:chgData name="Ryne Schultz" userId="9e75b9ce70ee06c1" providerId="LiveId" clId="{9272FB79-FE8F-B44D-A330-CA7F5E17D414}" dt="2019-04-08T18:04:18.708" v="315" actId="931"/>
          <ac:spMkLst>
            <pc:docMk/>
            <pc:sldMk cId="203931167" sldId="297"/>
            <ac:spMk id="3" creationId="{20379A00-85B2-0648-B363-C324FBB7A216}"/>
          </ac:spMkLst>
        </pc:spChg>
        <pc:spChg chg="del mod ord">
          <ac:chgData name="Ryne Schultz" userId="9e75b9ce70ee06c1" providerId="LiveId" clId="{9272FB79-FE8F-B44D-A330-CA7F5E17D414}" dt="2019-04-08T18:05:08.420" v="332"/>
          <ac:spMkLst>
            <pc:docMk/>
            <pc:sldMk cId="203931167" sldId="297"/>
            <ac:spMk id="4" creationId="{1ACF0EF4-71D3-8D44-A856-8612D9B87A7C}"/>
          </ac:spMkLst>
        </pc:spChg>
        <pc:spChg chg="add del mod">
          <ac:chgData name="Ryne Schultz" userId="9e75b9ce70ee06c1" providerId="LiveId" clId="{9272FB79-FE8F-B44D-A330-CA7F5E17D414}" dt="2019-04-08T18:04:58.386" v="327" actId="931"/>
          <ac:spMkLst>
            <pc:docMk/>
            <pc:sldMk cId="203931167" sldId="297"/>
            <ac:spMk id="8" creationId="{31CEE670-CA6F-6E48-909B-52CA28384A50}"/>
          </ac:spMkLst>
        </pc:spChg>
        <pc:spChg chg="add mod">
          <ac:chgData name="Ryne Schultz" userId="9e75b9ce70ee06c1" providerId="LiveId" clId="{9272FB79-FE8F-B44D-A330-CA7F5E17D414}" dt="2019-04-08T18:05:08.420" v="332"/>
          <ac:spMkLst>
            <pc:docMk/>
            <pc:sldMk cId="203931167" sldId="297"/>
            <ac:spMk id="11" creationId="{57FEEF0D-2FB0-2840-A1DF-3ECDDFDCA01B}"/>
          </ac:spMkLst>
        </pc:spChg>
        <pc:spChg chg="add mod">
          <ac:chgData name="Ryne Schultz" userId="9e75b9ce70ee06c1" providerId="LiveId" clId="{9272FB79-FE8F-B44D-A330-CA7F5E17D414}" dt="2019-04-08T18:05:08.420" v="332"/>
          <ac:spMkLst>
            <pc:docMk/>
            <pc:sldMk cId="203931167" sldId="297"/>
            <ac:spMk id="12" creationId="{1ACB9B38-5227-F545-B01E-6BDCE4CC738C}"/>
          </ac:spMkLst>
        </pc:spChg>
        <pc:spChg chg="add mod">
          <ac:chgData name="Ryne Schultz" userId="9e75b9ce70ee06c1" providerId="LiveId" clId="{9272FB79-FE8F-B44D-A330-CA7F5E17D414}" dt="2019-04-08T18:05:32.974" v="347" actId="478"/>
          <ac:spMkLst>
            <pc:docMk/>
            <pc:sldMk cId="203931167" sldId="297"/>
            <ac:spMk id="14" creationId="{1A4811B7-7E07-A045-9CB0-F2BE22599762}"/>
          </ac:spMkLst>
        </pc:spChg>
        <pc:spChg chg="add del">
          <ac:chgData name="Ryne Schultz" userId="9e75b9ce70ee06c1" providerId="LiveId" clId="{9272FB79-FE8F-B44D-A330-CA7F5E17D414}" dt="2019-04-08T18:05:08.420" v="332"/>
          <ac:spMkLst>
            <pc:docMk/>
            <pc:sldMk cId="203931167" sldId="297"/>
            <ac:spMk id="15" creationId="{2928117C-9446-4E7F-AE62-95E0F6DB5B27}"/>
          </ac:spMkLst>
        </pc:spChg>
        <pc:spChg chg="add del">
          <ac:chgData name="Ryne Schultz" userId="9e75b9ce70ee06c1" providerId="LiveId" clId="{9272FB79-FE8F-B44D-A330-CA7F5E17D414}" dt="2019-04-08T18:05:08.420" v="332"/>
          <ac:spMkLst>
            <pc:docMk/>
            <pc:sldMk cId="203931167" sldId="297"/>
            <ac:spMk id="17" creationId="{84D30AFB-4D71-48B0-AA00-28EE92363A5F}"/>
          </ac:spMkLst>
        </pc:spChg>
        <pc:spChg chg="add del">
          <ac:chgData name="Ryne Schultz" userId="9e75b9ce70ee06c1" providerId="LiveId" clId="{9272FB79-FE8F-B44D-A330-CA7F5E17D414}" dt="2019-04-08T18:05:08.420" v="332"/>
          <ac:spMkLst>
            <pc:docMk/>
            <pc:sldMk cId="203931167" sldId="297"/>
            <ac:spMk id="19" creationId="{96A0B76F-8010-4C62-B4B6-C5FC438C059E}"/>
          </ac:spMkLst>
        </pc:spChg>
        <pc:spChg chg="add del">
          <ac:chgData name="Ryne Schultz" userId="9e75b9ce70ee06c1" providerId="LiveId" clId="{9272FB79-FE8F-B44D-A330-CA7F5E17D414}" dt="2019-04-08T18:05:08.420" v="332"/>
          <ac:spMkLst>
            <pc:docMk/>
            <pc:sldMk cId="203931167" sldId="297"/>
            <ac:spMk id="21" creationId="{B36BEBD5-A373-4C8C-8C06-CD8007E22F39}"/>
          </ac:spMkLst>
        </pc:spChg>
        <pc:spChg chg="add del">
          <ac:chgData name="Ryne Schultz" userId="9e75b9ce70ee06c1" providerId="LiveId" clId="{9272FB79-FE8F-B44D-A330-CA7F5E17D414}" dt="2019-04-08T18:05:08.420" v="332"/>
          <ac:spMkLst>
            <pc:docMk/>
            <pc:sldMk cId="203931167" sldId="297"/>
            <ac:spMk id="23" creationId="{FF48D04A-B18A-4669-86FA-1F7C104C46B5}"/>
          </ac:spMkLst>
        </pc:spChg>
        <pc:picChg chg="add del mod modCrop">
          <ac:chgData name="Ryne Schultz" userId="9e75b9ce70ee06c1" providerId="LiveId" clId="{9272FB79-FE8F-B44D-A330-CA7F5E17D414}" dt="2019-04-08T18:04:50.891" v="326" actId="478"/>
          <ac:picMkLst>
            <pc:docMk/>
            <pc:sldMk cId="203931167" sldId="297"/>
            <ac:picMk id="6" creationId="{21218BA5-E30F-084A-86E4-20CB9777F9AF}"/>
          </ac:picMkLst>
        </pc:picChg>
        <pc:picChg chg="add del mod">
          <ac:chgData name="Ryne Schultz" userId="9e75b9ce70ee06c1" providerId="LiveId" clId="{9272FB79-FE8F-B44D-A330-CA7F5E17D414}" dt="2019-04-08T18:05:32.974" v="347" actId="478"/>
          <ac:picMkLst>
            <pc:docMk/>
            <pc:sldMk cId="203931167" sldId="297"/>
            <ac:picMk id="10" creationId="{6BFDD9D0-078B-2C4C-94EB-54586729171D}"/>
          </ac:picMkLst>
        </pc:picChg>
      </pc:sldChg>
      <pc:sldChg chg="add del">
        <pc:chgData name="Ryne Schultz" userId="9e75b9ce70ee06c1" providerId="LiveId" clId="{9272FB79-FE8F-B44D-A330-CA7F5E17D414}" dt="2019-04-08T18:03:38.385" v="312" actId="2696"/>
        <pc:sldMkLst>
          <pc:docMk/>
          <pc:sldMk cId="205640739" sldId="297"/>
        </pc:sldMkLst>
      </pc:sldChg>
      <pc:sldChg chg="addSp delSp modSp add">
        <pc:chgData name="Ryne Schultz" userId="9e75b9ce70ee06c1" providerId="LiveId" clId="{9272FB79-FE8F-B44D-A330-CA7F5E17D414}" dt="2019-04-09T15:16:34.606" v="6283" actId="20577"/>
        <pc:sldMkLst>
          <pc:docMk/>
          <pc:sldMk cId="1969054985" sldId="298"/>
        </pc:sldMkLst>
        <pc:spChg chg="add mod">
          <ac:chgData name="Ryne Schultz" userId="9e75b9ce70ee06c1" providerId="LiveId" clId="{9272FB79-FE8F-B44D-A330-CA7F5E17D414}" dt="2019-04-09T15:04:17.077" v="4218" actId="1076"/>
          <ac:spMkLst>
            <pc:docMk/>
            <pc:sldMk cId="1969054985" sldId="298"/>
            <ac:spMk id="14" creationId="{F08EB9CE-1708-2740-AE25-5066401B5663}"/>
          </ac:spMkLst>
        </pc:spChg>
        <pc:spChg chg="add mod">
          <ac:chgData name="Ryne Schultz" userId="9e75b9ce70ee06c1" providerId="LiveId" clId="{9272FB79-FE8F-B44D-A330-CA7F5E17D414}" dt="2019-04-09T15:07:25.073" v="4676" actId="20577"/>
          <ac:spMkLst>
            <pc:docMk/>
            <pc:sldMk cId="1969054985" sldId="298"/>
            <ac:spMk id="16" creationId="{5FB60C50-92A1-EC41-9E9C-1F4BEFC8C452}"/>
          </ac:spMkLst>
        </pc:spChg>
        <pc:spChg chg="add del mod">
          <ac:chgData name="Ryne Schultz" userId="9e75b9ce70ee06c1" providerId="LiveId" clId="{9272FB79-FE8F-B44D-A330-CA7F5E17D414}" dt="2019-04-08T18:22:11.090" v="967" actId="478"/>
          <ac:spMkLst>
            <pc:docMk/>
            <pc:sldMk cId="1969054985" sldId="298"/>
            <ac:spMk id="22" creationId="{C0ACEEB3-0C90-714C-898D-AB65E97369F0}"/>
          </ac:spMkLst>
        </pc:spChg>
        <pc:spChg chg="add del mod">
          <ac:chgData name="Ryne Schultz" userId="9e75b9ce70ee06c1" providerId="LiveId" clId="{9272FB79-FE8F-B44D-A330-CA7F5E17D414}" dt="2019-04-08T18:12:55.318" v="510" actId="767"/>
          <ac:spMkLst>
            <pc:docMk/>
            <pc:sldMk cId="1969054985" sldId="298"/>
            <ac:spMk id="23" creationId="{51F49186-0043-B542-836F-3F057B9F8796}"/>
          </ac:spMkLst>
        </pc:spChg>
        <pc:spChg chg="add del mod">
          <ac:chgData name="Ryne Schultz" userId="9e75b9ce70ee06c1" providerId="LiveId" clId="{9272FB79-FE8F-B44D-A330-CA7F5E17D414}" dt="2019-04-09T15:03:39.711" v="4207" actId="478"/>
          <ac:spMkLst>
            <pc:docMk/>
            <pc:sldMk cId="1969054985" sldId="298"/>
            <ac:spMk id="24" creationId="{5D6C9D0C-1939-F844-B840-90434E4B8A7B}"/>
          </ac:spMkLst>
        </pc:spChg>
        <pc:spChg chg="add del mod">
          <ac:chgData name="Ryne Schultz" userId="9e75b9ce70ee06c1" providerId="LiveId" clId="{9272FB79-FE8F-B44D-A330-CA7F5E17D414}" dt="2019-04-08T18:22:08.113" v="966"/>
          <ac:spMkLst>
            <pc:docMk/>
            <pc:sldMk cId="1969054985" sldId="298"/>
            <ac:spMk id="25" creationId="{C5500E63-BBA1-C646-A768-86E31F067A91}"/>
          </ac:spMkLst>
        </pc:spChg>
        <pc:spChg chg="add del mod">
          <ac:chgData name="Ryne Schultz" userId="9e75b9ce70ee06c1" providerId="LiveId" clId="{9272FB79-FE8F-B44D-A330-CA7F5E17D414}" dt="2019-04-08T18:22:08.113" v="966"/>
          <ac:spMkLst>
            <pc:docMk/>
            <pc:sldMk cId="1969054985" sldId="298"/>
            <ac:spMk id="26" creationId="{2808D0E8-1372-1744-AE23-B2E431668367}"/>
          </ac:spMkLst>
        </pc:spChg>
        <pc:spChg chg="add del mod">
          <ac:chgData name="Ryne Schultz" userId="9e75b9ce70ee06c1" providerId="LiveId" clId="{9272FB79-FE8F-B44D-A330-CA7F5E17D414}" dt="2019-04-08T18:22:32.016" v="971" actId="478"/>
          <ac:spMkLst>
            <pc:docMk/>
            <pc:sldMk cId="1969054985" sldId="298"/>
            <ac:spMk id="27" creationId="{E852CD39-953A-694D-8BF1-E1A6F8B79CB5}"/>
          </ac:spMkLst>
        </pc:spChg>
        <pc:spChg chg="add del mod">
          <ac:chgData name="Ryne Schultz" userId="9e75b9ce70ee06c1" providerId="LiveId" clId="{9272FB79-FE8F-B44D-A330-CA7F5E17D414}" dt="2019-04-08T18:22:34.402" v="972" actId="478"/>
          <ac:spMkLst>
            <pc:docMk/>
            <pc:sldMk cId="1969054985" sldId="298"/>
            <ac:spMk id="28" creationId="{75C2012F-05E1-3142-A476-EA82A64438F6}"/>
          </ac:spMkLst>
        </pc:spChg>
        <pc:spChg chg="add mod">
          <ac:chgData name="Ryne Schultz" userId="9e75b9ce70ee06c1" providerId="LiveId" clId="{9272FB79-FE8F-B44D-A330-CA7F5E17D414}" dt="2019-04-09T15:16:34.606" v="6283" actId="20577"/>
          <ac:spMkLst>
            <pc:docMk/>
            <pc:sldMk cId="1969054985" sldId="298"/>
            <ac:spMk id="29" creationId="{673F46C5-3A83-2F42-A3AA-AC41AC32F837}"/>
          </ac:spMkLst>
        </pc:spChg>
        <pc:picChg chg="add mod">
          <ac:chgData name="Ryne Schultz" userId="9e75b9ce70ee06c1" providerId="LiveId" clId="{9272FB79-FE8F-B44D-A330-CA7F5E17D414}" dt="2019-04-08T18:24:09.286" v="1075" actId="1036"/>
          <ac:picMkLst>
            <pc:docMk/>
            <pc:sldMk cId="1969054985" sldId="298"/>
            <ac:picMk id="3" creationId="{53E9343E-9C79-4B4E-93B1-2BE19773D665}"/>
          </ac:picMkLst>
        </pc:picChg>
        <pc:picChg chg="add mod">
          <ac:chgData name="Ryne Schultz" userId="9e75b9ce70ee06c1" providerId="LiveId" clId="{9272FB79-FE8F-B44D-A330-CA7F5E17D414}" dt="2019-04-08T18:24:09.286" v="1075" actId="1036"/>
          <ac:picMkLst>
            <pc:docMk/>
            <pc:sldMk cId="1969054985" sldId="298"/>
            <ac:picMk id="5" creationId="{357010E8-5875-854C-9B50-493A5A91150B}"/>
          </ac:picMkLst>
        </pc:picChg>
        <pc:picChg chg="add mod">
          <ac:chgData name="Ryne Schultz" userId="9e75b9ce70ee06c1" providerId="LiveId" clId="{9272FB79-FE8F-B44D-A330-CA7F5E17D414}" dt="2019-04-09T15:04:55.086" v="4220" actId="1076"/>
          <ac:picMkLst>
            <pc:docMk/>
            <pc:sldMk cId="1969054985" sldId="298"/>
            <ac:picMk id="7" creationId="{FBF0C946-0F55-C046-AEC6-9E7CD51C600A}"/>
          </ac:picMkLst>
        </pc:picChg>
        <pc:picChg chg="add mod">
          <ac:chgData name="Ryne Schultz" userId="9e75b9ce70ee06c1" providerId="LiveId" clId="{9272FB79-FE8F-B44D-A330-CA7F5E17D414}" dt="2019-04-09T15:05:05.528" v="4221" actId="14100"/>
          <ac:picMkLst>
            <pc:docMk/>
            <pc:sldMk cId="1969054985" sldId="298"/>
            <ac:picMk id="9" creationId="{C4BB5100-0BFD-9542-B712-912D5B567F19}"/>
          </ac:picMkLst>
        </pc:picChg>
        <pc:picChg chg="add mod">
          <ac:chgData name="Ryne Schultz" userId="9e75b9ce70ee06c1" providerId="LiveId" clId="{9272FB79-FE8F-B44D-A330-CA7F5E17D414}" dt="2019-04-08T18:24:09.286" v="1075" actId="1036"/>
          <ac:picMkLst>
            <pc:docMk/>
            <pc:sldMk cId="1969054985" sldId="298"/>
            <ac:picMk id="11" creationId="{4A90136F-0CC3-9845-88E3-4BC4B5BBCDE8}"/>
          </ac:picMkLst>
        </pc:picChg>
        <pc:picChg chg="add mod">
          <ac:chgData name="Ryne Schultz" userId="9e75b9ce70ee06c1" providerId="LiveId" clId="{9272FB79-FE8F-B44D-A330-CA7F5E17D414}" dt="2019-04-08T18:24:09.286" v="1075" actId="1036"/>
          <ac:picMkLst>
            <pc:docMk/>
            <pc:sldMk cId="1969054985" sldId="298"/>
            <ac:picMk id="13" creationId="{B52329F5-DFDA-A347-A9C7-E02C5F64E244}"/>
          </ac:picMkLst>
        </pc:picChg>
        <pc:picChg chg="add mod">
          <ac:chgData name="Ryne Schultz" userId="9e75b9ce70ee06c1" providerId="LiveId" clId="{9272FB79-FE8F-B44D-A330-CA7F5E17D414}" dt="2019-04-08T18:24:09.286" v="1075" actId="1036"/>
          <ac:picMkLst>
            <pc:docMk/>
            <pc:sldMk cId="1969054985" sldId="298"/>
            <ac:picMk id="15" creationId="{1BB2F838-8B03-7441-9269-A6D8177F1173}"/>
          </ac:picMkLst>
        </pc:picChg>
        <pc:picChg chg="add mod">
          <ac:chgData name="Ryne Schultz" userId="9e75b9ce70ee06c1" providerId="LiveId" clId="{9272FB79-FE8F-B44D-A330-CA7F5E17D414}" dt="2019-04-08T18:24:09.286" v="1075" actId="1036"/>
          <ac:picMkLst>
            <pc:docMk/>
            <pc:sldMk cId="1969054985" sldId="298"/>
            <ac:picMk id="17" creationId="{442C9788-1142-394B-96D7-039436F5FE87}"/>
          </ac:picMkLst>
        </pc:picChg>
        <pc:picChg chg="add mod">
          <ac:chgData name="Ryne Schultz" userId="9e75b9ce70ee06c1" providerId="LiveId" clId="{9272FB79-FE8F-B44D-A330-CA7F5E17D414}" dt="2019-04-08T18:24:09.286" v="1075" actId="1036"/>
          <ac:picMkLst>
            <pc:docMk/>
            <pc:sldMk cId="1969054985" sldId="298"/>
            <ac:picMk id="19" creationId="{8EC6747E-6A10-6848-A0FD-A23E6FC07EE9}"/>
          </ac:picMkLst>
        </pc:picChg>
        <pc:picChg chg="add mod">
          <ac:chgData name="Ryne Schultz" userId="9e75b9ce70ee06c1" providerId="LiveId" clId="{9272FB79-FE8F-B44D-A330-CA7F5E17D414}" dt="2019-04-08T18:24:09.286" v="1075" actId="1036"/>
          <ac:picMkLst>
            <pc:docMk/>
            <pc:sldMk cId="1969054985" sldId="298"/>
            <ac:picMk id="21" creationId="{9534B364-80B9-4443-A7EE-F178D015A9B3}"/>
          </ac:picMkLst>
        </pc:picChg>
      </pc:sldChg>
      <pc:sldChg chg="addSp delSp modSp add">
        <pc:chgData name="Ryne Schultz" userId="9e75b9ce70ee06c1" providerId="LiveId" clId="{9272FB79-FE8F-B44D-A330-CA7F5E17D414}" dt="2019-04-09T15:17:02.946" v="6348" actId="20577"/>
        <pc:sldMkLst>
          <pc:docMk/>
          <pc:sldMk cId="3647159695" sldId="299"/>
        </pc:sldMkLst>
        <pc:spChg chg="mod">
          <ac:chgData name="Ryne Schultz" userId="9e75b9ce70ee06c1" providerId="LiveId" clId="{9272FB79-FE8F-B44D-A330-CA7F5E17D414}" dt="2019-04-09T15:17:02.946" v="6348" actId="20577"/>
          <ac:spMkLst>
            <pc:docMk/>
            <pc:sldMk cId="3647159695" sldId="299"/>
            <ac:spMk id="2" creationId="{DF6ED485-4A7A-F14C-9419-812D4F7FF8C9}"/>
          </ac:spMkLst>
        </pc:spChg>
        <pc:spChg chg="mod ord">
          <ac:chgData name="Ryne Schultz" userId="9e75b9ce70ee06c1" providerId="LiveId" clId="{9272FB79-FE8F-B44D-A330-CA7F5E17D414}" dt="2019-04-09T15:14:44.615" v="5964" actId="20577"/>
          <ac:spMkLst>
            <pc:docMk/>
            <pc:sldMk cId="3647159695" sldId="299"/>
            <ac:spMk id="4" creationId="{38948158-5538-CB4E-AD32-89B847539FF6}"/>
          </ac:spMkLst>
        </pc:spChg>
        <pc:spChg chg="add del mod">
          <ac:chgData name="Ryne Schultz" userId="9e75b9ce70ee06c1" providerId="LiveId" clId="{9272FB79-FE8F-B44D-A330-CA7F5E17D414}" dt="2019-04-08T18:16:53.059" v="852" actId="931"/>
          <ac:spMkLst>
            <pc:docMk/>
            <pc:sldMk cId="3647159695" sldId="299"/>
            <ac:spMk id="6" creationId="{5CB342F8-2B78-5A43-9F0D-1C14288F08D7}"/>
          </ac:spMkLst>
        </pc:spChg>
        <pc:spChg chg="add del">
          <ac:chgData name="Ryne Schultz" userId="9e75b9ce70ee06c1" providerId="LiveId" clId="{9272FB79-FE8F-B44D-A330-CA7F5E17D414}" dt="2019-04-09T14:51:13.569" v="2924" actId="478"/>
          <ac:spMkLst>
            <pc:docMk/>
            <pc:sldMk cId="3647159695" sldId="299"/>
            <ac:spMk id="10" creationId="{38F3F2F6-FBC3-C840-A54C-7E133B1654AD}"/>
          </ac:spMkLst>
        </pc:spChg>
        <pc:spChg chg="add">
          <ac:chgData name="Ryne Schultz" userId="9e75b9ce70ee06c1" providerId="LiveId" clId="{9272FB79-FE8F-B44D-A330-CA7F5E17D414}" dt="2019-04-09T14:51:47.712" v="2934"/>
          <ac:spMkLst>
            <pc:docMk/>
            <pc:sldMk cId="3647159695" sldId="299"/>
            <ac:spMk id="11" creationId="{473AC050-4D8D-F94A-AE7C-F02DF615DFE4}"/>
          </ac:spMkLst>
        </pc:spChg>
        <pc:spChg chg="del">
          <ac:chgData name="Ryne Schultz" userId="9e75b9ce70ee06c1" providerId="LiveId" clId="{9272FB79-FE8F-B44D-A330-CA7F5E17D414}" dt="2019-04-08T18:16:56.088" v="855" actId="26606"/>
          <ac:spMkLst>
            <pc:docMk/>
            <pc:sldMk cId="3647159695" sldId="299"/>
            <ac:spMk id="39" creationId="{2928117C-9446-4E7F-AE62-95E0F6DB5B27}"/>
          </ac:spMkLst>
        </pc:spChg>
        <pc:spChg chg="del">
          <ac:chgData name="Ryne Schultz" userId="9e75b9ce70ee06c1" providerId="LiveId" clId="{9272FB79-FE8F-B44D-A330-CA7F5E17D414}" dt="2019-04-08T18:16:56.088" v="855" actId="26606"/>
          <ac:spMkLst>
            <pc:docMk/>
            <pc:sldMk cId="3647159695" sldId="299"/>
            <ac:spMk id="41" creationId="{84D30AFB-4D71-48B0-AA00-28EE92363A5F}"/>
          </ac:spMkLst>
        </pc:spChg>
        <pc:spChg chg="del">
          <ac:chgData name="Ryne Schultz" userId="9e75b9ce70ee06c1" providerId="LiveId" clId="{9272FB79-FE8F-B44D-A330-CA7F5E17D414}" dt="2019-04-08T18:16:56.088" v="855" actId="26606"/>
          <ac:spMkLst>
            <pc:docMk/>
            <pc:sldMk cId="3647159695" sldId="299"/>
            <ac:spMk id="43" creationId="{96A0B76F-8010-4C62-B4B6-C5FC438C059E}"/>
          </ac:spMkLst>
        </pc:spChg>
        <pc:spChg chg="del">
          <ac:chgData name="Ryne Schultz" userId="9e75b9ce70ee06c1" providerId="LiveId" clId="{9272FB79-FE8F-B44D-A330-CA7F5E17D414}" dt="2019-04-08T18:16:56.088" v="855" actId="26606"/>
          <ac:spMkLst>
            <pc:docMk/>
            <pc:sldMk cId="3647159695" sldId="299"/>
            <ac:spMk id="45" creationId="{B36BEBD5-A373-4C8C-8C06-CD8007E22F39}"/>
          </ac:spMkLst>
        </pc:spChg>
        <pc:spChg chg="del">
          <ac:chgData name="Ryne Schultz" userId="9e75b9ce70ee06c1" providerId="LiveId" clId="{9272FB79-FE8F-B44D-A330-CA7F5E17D414}" dt="2019-04-08T18:16:56.088" v="855" actId="26606"/>
          <ac:spMkLst>
            <pc:docMk/>
            <pc:sldMk cId="3647159695" sldId="299"/>
            <ac:spMk id="47" creationId="{FF48D04A-B18A-4669-86FA-1F7C104C46B5}"/>
          </ac:spMkLst>
        </pc:spChg>
        <pc:spChg chg="add">
          <ac:chgData name="Ryne Schultz" userId="9e75b9ce70ee06c1" providerId="LiveId" clId="{9272FB79-FE8F-B44D-A330-CA7F5E17D414}" dt="2019-04-08T18:16:56.088" v="855" actId="26606"/>
          <ac:spMkLst>
            <pc:docMk/>
            <pc:sldMk cId="3647159695" sldId="299"/>
            <ac:spMk id="52" creationId="{2928117C-9446-4E7F-AE62-95E0F6DB5B27}"/>
          </ac:spMkLst>
        </pc:spChg>
        <pc:spChg chg="add">
          <ac:chgData name="Ryne Schultz" userId="9e75b9ce70ee06c1" providerId="LiveId" clId="{9272FB79-FE8F-B44D-A330-CA7F5E17D414}" dt="2019-04-08T18:16:56.088" v="855" actId="26606"/>
          <ac:spMkLst>
            <pc:docMk/>
            <pc:sldMk cId="3647159695" sldId="299"/>
            <ac:spMk id="54" creationId="{84D30AFB-4D71-48B0-AA00-28EE92363A5F}"/>
          </ac:spMkLst>
        </pc:spChg>
        <pc:spChg chg="add">
          <ac:chgData name="Ryne Schultz" userId="9e75b9ce70ee06c1" providerId="LiveId" clId="{9272FB79-FE8F-B44D-A330-CA7F5E17D414}" dt="2019-04-08T18:16:56.088" v="855" actId="26606"/>
          <ac:spMkLst>
            <pc:docMk/>
            <pc:sldMk cId="3647159695" sldId="299"/>
            <ac:spMk id="56" creationId="{96A0B76F-8010-4C62-B4B6-C5FC438C059E}"/>
          </ac:spMkLst>
        </pc:spChg>
        <pc:spChg chg="add">
          <ac:chgData name="Ryne Schultz" userId="9e75b9ce70ee06c1" providerId="LiveId" clId="{9272FB79-FE8F-B44D-A330-CA7F5E17D414}" dt="2019-04-08T18:16:56.088" v="855" actId="26606"/>
          <ac:spMkLst>
            <pc:docMk/>
            <pc:sldMk cId="3647159695" sldId="299"/>
            <ac:spMk id="58" creationId="{B36BEBD5-A373-4C8C-8C06-CD8007E22F39}"/>
          </ac:spMkLst>
        </pc:spChg>
        <pc:spChg chg="add">
          <ac:chgData name="Ryne Schultz" userId="9e75b9ce70ee06c1" providerId="LiveId" clId="{9272FB79-FE8F-B44D-A330-CA7F5E17D414}" dt="2019-04-08T18:16:56.088" v="855" actId="26606"/>
          <ac:spMkLst>
            <pc:docMk/>
            <pc:sldMk cId="3647159695" sldId="299"/>
            <ac:spMk id="60" creationId="{FF48D04A-B18A-4669-86FA-1F7C104C46B5}"/>
          </ac:spMkLst>
        </pc:spChg>
        <pc:picChg chg="del">
          <ac:chgData name="Ryne Schultz" userId="9e75b9ce70ee06c1" providerId="LiveId" clId="{9272FB79-FE8F-B44D-A330-CA7F5E17D414}" dt="2019-04-08T18:16:46.269" v="851" actId="478"/>
          <ac:picMkLst>
            <pc:docMk/>
            <pc:sldMk cId="3647159695" sldId="299"/>
            <ac:picMk id="5" creationId="{B227FB2B-160B-E445-8A49-3BE9CB0ACF22}"/>
          </ac:picMkLst>
        </pc:picChg>
        <pc:picChg chg="add mod modCrop">
          <ac:chgData name="Ryne Schultz" userId="9e75b9ce70ee06c1" providerId="LiveId" clId="{9272FB79-FE8F-B44D-A330-CA7F5E17D414}" dt="2019-04-08T18:17:19.024" v="866" actId="1076"/>
          <ac:picMkLst>
            <pc:docMk/>
            <pc:sldMk cId="3647159695" sldId="299"/>
            <ac:picMk id="8" creationId="{102A38CA-3921-1446-A8DE-5DFC3B945B10}"/>
          </ac:picMkLst>
        </pc:picChg>
      </pc:sldChg>
      <pc:sldChg chg="addSp delSp modSp add">
        <pc:chgData name="Ryne Schultz" userId="9e75b9ce70ee06c1" providerId="LiveId" clId="{9272FB79-FE8F-B44D-A330-CA7F5E17D414}" dt="2019-04-09T15:21:13.245" v="7225" actId="20577"/>
        <pc:sldMkLst>
          <pc:docMk/>
          <pc:sldMk cId="1314024259" sldId="300"/>
        </pc:sldMkLst>
        <pc:spChg chg="mod">
          <ac:chgData name="Ryne Schultz" userId="9e75b9ce70ee06c1" providerId="LiveId" clId="{9272FB79-FE8F-B44D-A330-CA7F5E17D414}" dt="2019-04-09T15:17:13.625" v="6363" actId="20577"/>
          <ac:spMkLst>
            <pc:docMk/>
            <pc:sldMk cId="1314024259" sldId="300"/>
            <ac:spMk id="2" creationId="{DF6ED485-4A7A-F14C-9419-812D4F7FF8C9}"/>
          </ac:spMkLst>
        </pc:spChg>
        <pc:spChg chg="mod ord">
          <ac:chgData name="Ryne Schultz" userId="9e75b9ce70ee06c1" providerId="LiveId" clId="{9272FB79-FE8F-B44D-A330-CA7F5E17D414}" dt="2019-04-09T15:21:13.245" v="7225" actId="20577"/>
          <ac:spMkLst>
            <pc:docMk/>
            <pc:sldMk cId="1314024259" sldId="300"/>
            <ac:spMk id="4" creationId="{38948158-5538-CB4E-AD32-89B847539FF6}"/>
          </ac:spMkLst>
        </pc:spChg>
        <pc:spChg chg="add del mod">
          <ac:chgData name="Ryne Schultz" userId="9e75b9ce70ee06c1" providerId="LiveId" clId="{9272FB79-FE8F-B44D-A330-CA7F5E17D414}" dt="2019-04-08T18:19:07.025" v="885" actId="931"/>
          <ac:spMkLst>
            <pc:docMk/>
            <pc:sldMk cId="1314024259" sldId="300"/>
            <ac:spMk id="5" creationId="{0F805E0A-16DB-7B42-BC93-51F7BA3CEFF3}"/>
          </ac:spMkLst>
        </pc:spChg>
        <pc:spChg chg="add del mod">
          <ac:chgData name="Ryne Schultz" userId="9e75b9ce70ee06c1" providerId="LiveId" clId="{9272FB79-FE8F-B44D-A330-CA7F5E17D414}" dt="2019-04-08T18:19:53.768" v="902" actId="931"/>
          <ac:spMkLst>
            <pc:docMk/>
            <pc:sldMk cId="1314024259" sldId="300"/>
            <ac:spMk id="10" creationId="{5D9AE899-0AD7-7447-B5BC-CDD592C6CB43}"/>
          </ac:spMkLst>
        </pc:spChg>
        <pc:spChg chg="add del">
          <ac:chgData name="Ryne Schultz" userId="9e75b9ce70ee06c1" providerId="LiveId" clId="{9272FB79-FE8F-B44D-A330-CA7F5E17D414}" dt="2019-04-09T14:51:17.961" v="2925" actId="478"/>
          <ac:spMkLst>
            <pc:docMk/>
            <pc:sldMk cId="1314024259" sldId="300"/>
            <ac:spMk id="10" creationId="{DBBCCFB3-3D4A-C44C-9265-FDCF919CC19C}"/>
          </ac:spMkLst>
        </pc:spChg>
        <pc:spChg chg="add">
          <ac:chgData name="Ryne Schultz" userId="9e75b9ce70ee06c1" providerId="LiveId" clId="{9272FB79-FE8F-B44D-A330-CA7F5E17D414}" dt="2019-04-09T14:51:48.803" v="2935"/>
          <ac:spMkLst>
            <pc:docMk/>
            <pc:sldMk cId="1314024259" sldId="300"/>
            <ac:spMk id="11" creationId="{6933F3E7-9F4E-404C-A7EE-78DE0D4240FC}"/>
          </ac:spMkLst>
        </pc:spChg>
        <pc:spChg chg="add del mod">
          <ac:chgData name="Ryne Schultz" userId="9e75b9ce70ee06c1" providerId="LiveId" clId="{9272FB79-FE8F-B44D-A330-CA7F5E17D414}" dt="2019-04-08T18:30:05.291" v="1285" actId="478"/>
          <ac:spMkLst>
            <pc:docMk/>
            <pc:sldMk cId="1314024259" sldId="300"/>
            <ac:spMk id="13" creationId="{D83DA3A4-9F6D-A745-BC6C-981BB1D7931E}"/>
          </ac:spMkLst>
        </pc:spChg>
        <pc:spChg chg="add del">
          <ac:chgData name="Ryne Schultz" userId="9e75b9ce70ee06c1" providerId="LiveId" clId="{9272FB79-FE8F-B44D-A330-CA7F5E17D414}" dt="2019-04-08T18:19:19.602" v="890" actId="26606"/>
          <ac:spMkLst>
            <pc:docMk/>
            <pc:sldMk cId="1314024259" sldId="300"/>
            <ac:spMk id="52" creationId="{2928117C-9446-4E7F-AE62-95E0F6DB5B27}"/>
          </ac:spMkLst>
        </pc:spChg>
        <pc:spChg chg="add del">
          <ac:chgData name="Ryne Schultz" userId="9e75b9ce70ee06c1" providerId="LiveId" clId="{9272FB79-FE8F-B44D-A330-CA7F5E17D414}" dt="2019-04-08T18:19:19.602" v="890" actId="26606"/>
          <ac:spMkLst>
            <pc:docMk/>
            <pc:sldMk cId="1314024259" sldId="300"/>
            <ac:spMk id="54" creationId="{84D30AFB-4D71-48B0-AA00-28EE92363A5F}"/>
          </ac:spMkLst>
        </pc:spChg>
        <pc:spChg chg="add del">
          <ac:chgData name="Ryne Schultz" userId="9e75b9ce70ee06c1" providerId="LiveId" clId="{9272FB79-FE8F-B44D-A330-CA7F5E17D414}" dt="2019-04-08T18:19:19.602" v="890" actId="26606"/>
          <ac:spMkLst>
            <pc:docMk/>
            <pc:sldMk cId="1314024259" sldId="300"/>
            <ac:spMk id="56" creationId="{96A0B76F-8010-4C62-B4B6-C5FC438C059E}"/>
          </ac:spMkLst>
        </pc:spChg>
        <pc:spChg chg="add del">
          <ac:chgData name="Ryne Schultz" userId="9e75b9ce70ee06c1" providerId="LiveId" clId="{9272FB79-FE8F-B44D-A330-CA7F5E17D414}" dt="2019-04-08T18:19:19.602" v="890" actId="26606"/>
          <ac:spMkLst>
            <pc:docMk/>
            <pc:sldMk cId="1314024259" sldId="300"/>
            <ac:spMk id="58" creationId="{B36BEBD5-A373-4C8C-8C06-CD8007E22F39}"/>
          </ac:spMkLst>
        </pc:spChg>
        <pc:spChg chg="add del">
          <ac:chgData name="Ryne Schultz" userId="9e75b9ce70ee06c1" providerId="LiveId" clId="{9272FB79-FE8F-B44D-A330-CA7F5E17D414}" dt="2019-04-08T18:19:19.602" v="890" actId="26606"/>
          <ac:spMkLst>
            <pc:docMk/>
            <pc:sldMk cId="1314024259" sldId="300"/>
            <ac:spMk id="60" creationId="{FF48D04A-B18A-4669-86FA-1F7C104C46B5}"/>
          </ac:spMkLst>
        </pc:spChg>
        <pc:spChg chg="add del">
          <ac:chgData name="Ryne Schultz" userId="9e75b9ce70ee06c1" providerId="LiveId" clId="{9272FB79-FE8F-B44D-A330-CA7F5E17D414}" dt="2019-04-08T18:19:19.591" v="889" actId="26606"/>
          <ac:spMkLst>
            <pc:docMk/>
            <pc:sldMk cId="1314024259" sldId="300"/>
            <ac:spMk id="65" creationId="{2928117C-9446-4E7F-AE62-95E0F6DB5B27}"/>
          </ac:spMkLst>
        </pc:spChg>
        <pc:spChg chg="add del">
          <ac:chgData name="Ryne Schultz" userId="9e75b9ce70ee06c1" providerId="LiveId" clId="{9272FB79-FE8F-B44D-A330-CA7F5E17D414}" dt="2019-04-08T18:19:19.591" v="889" actId="26606"/>
          <ac:spMkLst>
            <pc:docMk/>
            <pc:sldMk cId="1314024259" sldId="300"/>
            <ac:spMk id="67" creationId="{84D30AFB-4D71-48B0-AA00-28EE92363A5F}"/>
          </ac:spMkLst>
        </pc:spChg>
        <pc:spChg chg="add del">
          <ac:chgData name="Ryne Schultz" userId="9e75b9ce70ee06c1" providerId="LiveId" clId="{9272FB79-FE8F-B44D-A330-CA7F5E17D414}" dt="2019-04-08T18:19:19.591" v="889" actId="26606"/>
          <ac:spMkLst>
            <pc:docMk/>
            <pc:sldMk cId="1314024259" sldId="300"/>
            <ac:spMk id="69" creationId="{96A0B76F-8010-4C62-B4B6-C5FC438C059E}"/>
          </ac:spMkLst>
        </pc:spChg>
        <pc:spChg chg="add del">
          <ac:chgData name="Ryne Schultz" userId="9e75b9ce70ee06c1" providerId="LiveId" clId="{9272FB79-FE8F-B44D-A330-CA7F5E17D414}" dt="2019-04-08T18:19:19.591" v="889" actId="26606"/>
          <ac:spMkLst>
            <pc:docMk/>
            <pc:sldMk cId="1314024259" sldId="300"/>
            <ac:spMk id="71" creationId="{B36BEBD5-A373-4C8C-8C06-CD8007E22F39}"/>
          </ac:spMkLst>
        </pc:spChg>
        <pc:spChg chg="add del">
          <ac:chgData name="Ryne Schultz" userId="9e75b9ce70ee06c1" providerId="LiveId" clId="{9272FB79-FE8F-B44D-A330-CA7F5E17D414}" dt="2019-04-08T18:19:19.591" v="889" actId="26606"/>
          <ac:spMkLst>
            <pc:docMk/>
            <pc:sldMk cId="1314024259" sldId="300"/>
            <ac:spMk id="73" creationId="{5F9644DA-21E4-4D4B-B872-F14551490E4B}"/>
          </ac:spMkLst>
        </pc:spChg>
        <pc:spChg chg="add del">
          <ac:chgData name="Ryne Schultz" userId="9e75b9ce70ee06c1" providerId="LiveId" clId="{9272FB79-FE8F-B44D-A330-CA7F5E17D414}" dt="2019-04-08T18:19:56.861" v="905" actId="26606"/>
          <ac:spMkLst>
            <pc:docMk/>
            <pc:sldMk cId="1314024259" sldId="300"/>
            <ac:spMk id="75" creationId="{DB691D59-8F51-4DD8-AD41-D568D29B08F8}"/>
          </ac:spMkLst>
        </pc:spChg>
        <pc:spChg chg="add del">
          <ac:chgData name="Ryne Schultz" userId="9e75b9ce70ee06c1" providerId="LiveId" clId="{9272FB79-FE8F-B44D-A330-CA7F5E17D414}" dt="2019-04-08T18:19:56.861" v="905" actId="26606"/>
          <ac:spMkLst>
            <pc:docMk/>
            <pc:sldMk cId="1314024259" sldId="300"/>
            <ac:spMk id="76" creationId="{204AEF18-0627-48F3-9B3D-F7E8F050B1D4}"/>
          </ac:spMkLst>
        </pc:spChg>
        <pc:spChg chg="add del">
          <ac:chgData name="Ryne Schultz" userId="9e75b9ce70ee06c1" providerId="LiveId" clId="{9272FB79-FE8F-B44D-A330-CA7F5E17D414}" dt="2019-04-08T18:19:56.861" v="905" actId="26606"/>
          <ac:spMkLst>
            <pc:docMk/>
            <pc:sldMk cId="1314024259" sldId="300"/>
            <ac:spMk id="77" creationId="{CEAEE08A-C572-438F-9753-B0D527A515A7}"/>
          </ac:spMkLst>
        </pc:spChg>
        <pc:spChg chg="add del">
          <ac:chgData name="Ryne Schultz" userId="9e75b9ce70ee06c1" providerId="LiveId" clId="{9272FB79-FE8F-B44D-A330-CA7F5E17D414}" dt="2019-04-08T18:19:56.861" v="905" actId="26606"/>
          <ac:spMkLst>
            <pc:docMk/>
            <pc:sldMk cId="1314024259" sldId="300"/>
            <ac:spMk id="78" creationId="{993F09C6-4F57-4B05-9592-E253D8BC6286}"/>
          </ac:spMkLst>
        </pc:spChg>
        <pc:spChg chg="add del">
          <ac:chgData name="Ryne Schultz" userId="9e75b9ce70ee06c1" providerId="LiveId" clId="{9272FB79-FE8F-B44D-A330-CA7F5E17D414}" dt="2019-04-08T18:19:56.861" v="905" actId="26606"/>
          <ac:spMkLst>
            <pc:docMk/>
            <pc:sldMk cId="1314024259" sldId="300"/>
            <ac:spMk id="79" creationId="{9E661D03-4DD4-45E7-A047-ED722E826D59}"/>
          </ac:spMkLst>
        </pc:spChg>
        <pc:spChg chg="add">
          <ac:chgData name="Ryne Schultz" userId="9e75b9ce70ee06c1" providerId="LiveId" clId="{9272FB79-FE8F-B44D-A330-CA7F5E17D414}" dt="2019-04-08T18:19:56.861" v="905" actId="26606"/>
          <ac:spMkLst>
            <pc:docMk/>
            <pc:sldMk cId="1314024259" sldId="300"/>
            <ac:spMk id="84" creationId="{2928117C-9446-4E7F-AE62-95E0F6DB5B27}"/>
          </ac:spMkLst>
        </pc:spChg>
        <pc:spChg chg="add">
          <ac:chgData name="Ryne Schultz" userId="9e75b9ce70ee06c1" providerId="LiveId" clId="{9272FB79-FE8F-B44D-A330-CA7F5E17D414}" dt="2019-04-08T18:19:56.861" v="905" actId="26606"/>
          <ac:spMkLst>
            <pc:docMk/>
            <pc:sldMk cId="1314024259" sldId="300"/>
            <ac:spMk id="86" creationId="{84D30AFB-4D71-48B0-AA00-28EE92363A5F}"/>
          </ac:spMkLst>
        </pc:spChg>
        <pc:spChg chg="add">
          <ac:chgData name="Ryne Schultz" userId="9e75b9ce70ee06c1" providerId="LiveId" clId="{9272FB79-FE8F-B44D-A330-CA7F5E17D414}" dt="2019-04-08T18:19:56.861" v="905" actId="26606"/>
          <ac:spMkLst>
            <pc:docMk/>
            <pc:sldMk cId="1314024259" sldId="300"/>
            <ac:spMk id="88" creationId="{96A0B76F-8010-4C62-B4B6-C5FC438C059E}"/>
          </ac:spMkLst>
        </pc:spChg>
        <pc:spChg chg="add">
          <ac:chgData name="Ryne Schultz" userId="9e75b9ce70ee06c1" providerId="LiveId" clId="{9272FB79-FE8F-B44D-A330-CA7F5E17D414}" dt="2019-04-08T18:19:56.861" v="905" actId="26606"/>
          <ac:spMkLst>
            <pc:docMk/>
            <pc:sldMk cId="1314024259" sldId="300"/>
            <ac:spMk id="90" creationId="{B36BEBD5-A373-4C8C-8C06-CD8007E22F39}"/>
          </ac:spMkLst>
        </pc:spChg>
        <pc:spChg chg="add">
          <ac:chgData name="Ryne Schultz" userId="9e75b9ce70ee06c1" providerId="LiveId" clId="{9272FB79-FE8F-B44D-A330-CA7F5E17D414}" dt="2019-04-08T18:19:56.861" v="905" actId="26606"/>
          <ac:spMkLst>
            <pc:docMk/>
            <pc:sldMk cId="1314024259" sldId="300"/>
            <ac:spMk id="92" creationId="{FF48D04A-B18A-4669-86FA-1F7C104C46B5}"/>
          </ac:spMkLst>
        </pc:spChg>
        <pc:picChg chg="add del mod modCrop">
          <ac:chgData name="Ryne Schultz" userId="9e75b9ce70ee06c1" providerId="LiveId" clId="{9272FB79-FE8F-B44D-A330-CA7F5E17D414}" dt="2019-04-08T18:19:36.641" v="901" actId="478"/>
          <ac:picMkLst>
            <pc:docMk/>
            <pc:sldMk cId="1314024259" sldId="300"/>
            <ac:picMk id="7" creationId="{CE0734F2-807C-6C45-A8BA-BADEF1FAC020}"/>
          </ac:picMkLst>
        </pc:picChg>
        <pc:picChg chg="del">
          <ac:chgData name="Ryne Schultz" userId="9e75b9ce70ee06c1" providerId="LiveId" clId="{9272FB79-FE8F-B44D-A330-CA7F5E17D414}" dt="2019-04-08T18:18:59.518" v="884" actId="478"/>
          <ac:picMkLst>
            <pc:docMk/>
            <pc:sldMk cId="1314024259" sldId="300"/>
            <ac:picMk id="8" creationId="{102A38CA-3921-1446-A8DE-5DFC3B945B10}"/>
          </ac:picMkLst>
        </pc:picChg>
        <pc:picChg chg="add mod modCrop">
          <ac:chgData name="Ryne Schultz" userId="9e75b9ce70ee06c1" providerId="LiveId" clId="{9272FB79-FE8F-B44D-A330-CA7F5E17D414}" dt="2019-04-08T18:20:17.302" v="919" actId="14100"/>
          <ac:picMkLst>
            <pc:docMk/>
            <pc:sldMk cId="1314024259" sldId="300"/>
            <ac:picMk id="12" creationId="{DB5D53CE-2643-514D-9FE3-FDA607EE5C23}"/>
          </ac:picMkLst>
        </pc:picChg>
      </pc:sldChg>
      <pc:sldChg chg="addSp delSp modSp add">
        <pc:chgData name="Ryne Schultz" userId="9e75b9ce70ee06c1" providerId="LiveId" clId="{9272FB79-FE8F-B44D-A330-CA7F5E17D414}" dt="2019-04-09T15:21:07.792" v="7224" actId="20577"/>
        <pc:sldMkLst>
          <pc:docMk/>
          <pc:sldMk cId="2021441898" sldId="301"/>
        </pc:sldMkLst>
        <pc:spChg chg="mod">
          <ac:chgData name="Ryne Schultz" userId="9e75b9ce70ee06c1" providerId="LiveId" clId="{9272FB79-FE8F-B44D-A330-CA7F5E17D414}" dt="2019-04-09T15:17:22.830" v="6380" actId="20577"/>
          <ac:spMkLst>
            <pc:docMk/>
            <pc:sldMk cId="2021441898" sldId="301"/>
            <ac:spMk id="2" creationId="{DF6ED485-4A7A-F14C-9419-812D4F7FF8C9}"/>
          </ac:spMkLst>
        </pc:spChg>
        <pc:spChg chg="mod ord">
          <ac:chgData name="Ryne Schultz" userId="9e75b9ce70ee06c1" providerId="LiveId" clId="{9272FB79-FE8F-B44D-A330-CA7F5E17D414}" dt="2019-04-09T15:21:07.792" v="7224" actId="20577"/>
          <ac:spMkLst>
            <pc:docMk/>
            <pc:sldMk cId="2021441898" sldId="301"/>
            <ac:spMk id="4" creationId="{38948158-5538-CB4E-AD32-89B847539FF6}"/>
          </ac:spMkLst>
        </pc:spChg>
        <pc:spChg chg="add del mod">
          <ac:chgData name="Ryne Schultz" userId="9e75b9ce70ee06c1" providerId="LiveId" clId="{9272FB79-FE8F-B44D-A330-CA7F5E17D414}" dt="2019-04-08T18:20:37.458" v="931" actId="931"/>
          <ac:spMkLst>
            <pc:docMk/>
            <pc:sldMk cId="2021441898" sldId="301"/>
            <ac:spMk id="5" creationId="{99806930-F358-F246-9ECC-6F4C182A63BE}"/>
          </ac:spMkLst>
        </pc:spChg>
        <pc:spChg chg="add del">
          <ac:chgData name="Ryne Schultz" userId="9e75b9ce70ee06c1" providerId="LiveId" clId="{9272FB79-FE8F-B44D-A330-CA7F5E17D414}" dt="2019-04-09T14:51:22.705" v="2926" actId="478"/>
          <ac:spMkLst>
            <pc:docMk/>
            <pc:sldMk cId="2021441898" sldId="301"/>
            <ac:spMk id="10" creationId="{EE425DC0-4404-EA42-ADD2-57729FC7844B}"/>
          </ac:spMkLst>
        </pc:spChg>
        <pc:spChg chg="add">
          <ac:chgData name="Ryne Schultz" userId="9e75b9ce70ee06c1" providerId="LiveId" clId="{9272FB79-FE8F-B44D-A330-CA7F5E17D414}" dt="2019-04-09T14:51:50.616" v="2936"/>
          <ac:spMkLst>
            <pc:docMk/>
            <pc:sldMk cId="2021441898" sldId="301"/>
            <ac:spMk id="11" creationId="{D3082383-46EE-6B4A-A65E-A62D1F4AD069}"/>
          </ac:spMkLst>
        </pc:spChg>
        <pc:spChg chg="del">
          <ac:chgData name="Ryne Schultz" userId="9e75b9ce70ee06c1" providerId="LiveId" clId="{9272FB79-FE8F-B44D-A330-CA7F5E17D414}" dt="2019-04-08T18:20:40.141" v="934" actId="26606"/>
          <ac:spMkLst>
            <pc:docMk/>
            <pc:sldMk cId="2021441898" sldId="301"/>
            <ac:spMk id="84" creationId="{2928117C-9446-4E7F-AE62-95E0F6DB5B27}"/>
          </ac:spMkLst>
        </pc:spChg>
        <pc:spChg chg="del">
          <ac:chgData name="Ryne Schultz" userId="9e75b9ce70ee06c1" providerId="LiveId" clId="{9272FB79-FE8F-B44D-A330-CA7F5E17D414}" dt="2019-04-08T18:20:40.141" v="934" actId="26606"/>
          <ac:spMkLst>
            <pc:docMk/>
            <pc:sldMk cId="2021441898" sldId="301"/>
            <ac:spMk id="86" creationId="{84D30AFB-4D71-48B0-AA00-28EE92363A5F}"/>
          </ac:spMkLst>
        </pc:spChg>
        <pc:spChg chg="del">
          <ac:chgData name="Ryne Schultz" userId="9e75b9ce70ee06c1" providerId="LiveId" clId="{9272FB79-FE8F-B44D-A330-CA7F5E17D414}" dt="2019-04-08T18:20:40.141" v="934" actId="26606"/>
          <ac:spMkLst>
            <pc:docMk/>
            <pc:sldMk cId="2021441898" sldId="301"/>
            <ac:spMk id="88" creationId="{96A0B76F-8010-4C62-B4B6-C5FC438C059E}"/>
          </ac:spMkLst>
        </pc:spChg>
        <pc:spChg chg="del">
          <ac:chgData name="Ryne Schultz" userId="9e75b9ce70ee06c1" providerId="LiveId" clId="{9272FB79-FE8F-B44D-A330-CA7F5E17D414}" dt="2019-04-08T18:20:40.141" v="934" actId="26606"/>
          <ac:spMkLst>
            <pc:docMk/>
            <pc:sldMk cId="2021441898" sldId="301"/>
            <ac:spMk id="90" creationId="{B36BEBD5-A373-4C8C-8C06-CD8007E22F39}"/>
          </ac:spMkLst>
        </pc:spChg>
        <pc:spChg chg="del">
          <ac:chgData name="Ryne Schultz" userId="9e75b9ce70ee06c1" providerId="LiveId" clId="{9272FB79-FE8F-B44D-A330-CA7F5E17D414}" dt="2019-04-08T18:20:40.141" v="934" actId="26606"/>
          <ac:spMkLst>
            <pc:docMk/>
            <pc:sldMk cId="2021441898" sldId="301"/>
            <ac:spMk id="92" creationId="{FF48D04A-B18A-4669-86FA-1F7C104C46B5}"/>
          </ac:spMkLst>
        </pc:spChg>
        <pc:spChg chg="add">
          <ac:chgData name="Ryne Schultz" userId="9e75b9ce70ee06c1" providerId="LiveId" clId="{9272FB79-FE8F-B44D-A330-CA7F5E17D414}" dt="2019-04-08T18:20:40.141" v="934" actId="26606"/>
          <ac:spMkLst>
            <pc:docMk/>
            <pc:sldMk cId="2021441898" sldId="301"/>
            <ac:spMk id="97" creationId="{2928117C-9446-4E7F-AE62-95E0F6DB5B27}"/>
          </ac:spMkLst>
        </pc:spChg>
        <pc:spChg chg="add">
          <ac:chgData name="Ryne Schultz" userId="9e75b9ce70ee06c1" providerId="LiveId" clId="{9272FB79-FE8F-B44D-A330-CA7F5E17D414}" dt="2019-04-08T18:20:40.141" v="934" actId="26606"/>
          <ac:spMkLst>
            <pc:docMk/>
            <pc:sldMk cId="2021441898" sldId="301"/>
            <ac:spMk id="99" creationId="{84D30AFB-4D71-48B0-AA00-28EE92363A5F}"/>
          </ac:spMkLst>
        </pc:spChg>
        <pc:spChg chg="add">
          <ac:chgData name="Ryne Schultz" userId="9e75b9ce70ee06c1" providerId="LiveId" clId="{9272FB79-FE8F-B44D-A330-CA7F5E17D414}" dt="2019-04-08T18:20:40.141" v="934" actId="26606"/>
          <ac:spMkLst>
            <pc:docMk/>
            <pc:sldMk cId="2021441898" sldId="301"/>
            <ac:spMk id="101" creationId="{96A0B76F-8010-4C62-B4B6-C5FC438C059E}"/>
          </ac:spMkLst>
        </pc:spChg>
        <pc:spChg chg="add">
          <ac:chgData name="Ryne Schultz" userId="9e75b9ce70ee06c1" providerId="LiveId" clId="{9272FB79-FE8F-B44D-A330-CA7F5E17D414}" dt="2019-04-08T18:20:40.141" v="934" actId="26606"/>
          <ac:spMkLst>
            <pc:docMk/>
            <pc:sldMk cId="2021441898" sldId="301"/>
            <ac:spMk id="103" creationId="{B36BEBD5-A373-4C8C-8C06-CD8007E22F39}"/>
          </ac:spMkLst>
        </pc:spChg>
        <pc:spChg chg="add">
          <ac:chgData name="Ryne Schultz" userId="9e75b9ce70ee06c1" providerId="LiveId" clId="{9272FB79-FE8F-B44D-A330-CA7F5E17D414}" dt="2019-04-08T18:20:40.141" v="934" actId="26606"/>
          <ac:spMkLst>
            <pc:docMk/>
            <pc:sldMk cId="2021441898" sldId="301"/>
            <ac:spMk id="105" creationId="{FF48D04A-B18A-4669-86FA-1F7C104C46B5}"/>
          </ac:spMkLst>
        </pc:spChg>
        <pc:picChg chg="add mod modCrop">
          <ac:chgData name="Ryne Schultz" userId="9e75b9ce70ee06c1" providerId="LiveId" clId="{9272FB79-FE8F-B44D-A330-CA7F5E17D414}" dt="2019-04-08T18:21:02.027" v="948" actId="14100"/>
          <ac:picMkLst>
            <pc:docMk/>
            <pc:sldMk cId="2021441898" sldId="301"/>
            <ac:picMk id="7" creationId="{B893CDA9-4D5F-1E4A-B55B-4205D584B3FE}"/>
          </ac:picMkLst>
        </pc:picChg>
        <pc:picChg chg="del">
          <ac:chgData name="Ryne Schultz" userId="9e75b9ce70ee06c1" providerId="LiveId" clId="{9272FB79-FE8F-B44D-A330-CA7F5E17D414}" dt="2019-04-08T18:20:32.381" v="930" actId="478"/>
          <ac:picMkLst>
            <pc:docMk/>
            <pc:sldMk cId="2021441898" sldId="301"/>
            <ac:picMk id="12" creationId="{DB5D53CE-2643-514D-9FE3-FDA607EE5C23}"/>
          </ac:picMkLst>
        </pc:picChg>
      </pc:sldChg>
      <pc:sldChg chg="addSp delSp modSp add">
        <pc:chgData name="Ryne Schultz" userId="9e75b9ce70ee06c1" providerId="LiveId" clId="{9272FB79-FE8F-B44D-A330-CA7F5E17D414}" dt="2019-04-09T15:20:59.336" v="7221" actId="20577"/>
        <pc:sldMkLst>
          <pc:docMk/>
          <pc:sldMk cId="1137564147" sldId="302"/>
        </pc:sldMkLst>
        <pc:spChg chg="mod">
          <ac:chgData name="Ryne Schultz" userId="9e75b9ce70ee06c1" providerId="LiveId" clId="{9272FB79-FE8F-B44D-A330-CA7F5E17D414}" dt="2019-04-09T15:17:29.152" v="6396" actId="20577"/>
          <ac:spMkLst>
            <pc:docMk/>
            <pc:sldMk cId="1137564147" sldId="302"/>
            <ac:spMk id="2" creationId="{DF6ED485-4A7A-F14C-9419-812D4F7FF8C9}"/>
          </ac:spMkLst>
        </pc:spChg>
        <pc:spChg chg="mod ord">
          <ac:chgData name="Ryne Schultz" userId="9e75b9ce70ee06c1" providerId="LiveId" clId="{9272FB79-FE8F-B44D-A330-CA7F5E17D414}" dt="2019-04-09T15:20:59.336" v="7221" actId="20577"/>
          <ac:spMkLst>
            <pc:docMk/>
            <pc:sldMk cId="1137564147" sldId="302"/>
            <ac:spMk id="4" creationId="{38948158-5538-CB4E-AD32-89B847539FF6}"/>
          </ac:spMkLst>
        </pc:spChg>
        <pc:spChg chg="add del mod">
          <ac:chgData name="Ryne Schultz" userId="9e75b9ce70ee06c1" providerId="LiveId" clId="{9272FB79-FE8F-B44D-A330-CA7F5E17D414}" dt="2019-04-08T18:24:38.439" v="1078" actId="931"/>
          <ac:spMkLst>
            <pc:docMk/>
            <pc:sldMk cId="1137564147" sldId="302"/>
            <ac:spMk id="5" creationId="{C3CC24D5-7135-EA44-91D2-A4CA25F05501}"/>
          </ac:spMkLst>
        </pc:spChg>
        <pc:spChg chg="add del">
          <ac:chgData name="Ryne Schultz" userId="9e75b9ce70ee06c1" providerId="LiveId" clId="{9272FB79-FE8F-B44D-A330-CA7F5E17D414}" dt="2019-04-09T14:51:26.714" v="2927" actId="478"/>
          <ac:spMkLst>
            <pc:docMk/>
            <pc:sldMk cId="1137564147" sldId="302"/>
            <ac:spMk id="10" creationId="{7450FFC3-21A9-D944-8999-5668BF5ED059}"/>
          </ac:spMkLst>
        </pc:spChg>
        <pc:spChg chg="add">
          <ac:chgData name="Ryne Schultz" userId="9e75b9ce70ee06c1" providerId="LiveId" clId="{9272FB79-FE8F-B44D-A330-CA7F5E17D414}" dt="2019-04-09T14:51:52.476" v="2937"/>
          <ac:spMkLst>
            <pc:docMk/>
            <pc:sldMk cId="1137564147" sldId="302"/>
            <ac:spMk id="11" creationId="{CE425603-68B4-BE47-9BF6-68F098AC3478}"/>
          </ac:spMkLst>
        </pc:spChg>
        <pc:spChg chg="del">
          <ac:chgData name="Ryne Schultz" userId="9e75b9ce70ee06c1" providerId="LiveId" clId="{9272FB79-FE8F-B44D-A330-CA7F5E17D414}" dt="2019-04-08T18:24:41.253" v="1079" actId="26606"/>
          <ac:spMkLst>
            <pc:docMk/>
            <pc:sldMk cId="1137564147" sldId="302"/>
            <ac:spMk id="97" creationId="{2928117C-9446-4E7F-AE62-95E0F6DB5B27}"/>
          </ac:spMkLst>
        </pc:spChg>
        <pc:spChg chg="del">
          <ac:chgData name="Ryne Schultz" userId="9e75b9ce70ee06c1" providerId="LiveId" clId="{9272FB79-FE8F-B44D-A330-CA7F5E17D414}" dt="2019-04-08T18:24:41.253" v="1079" actId="26606"/>
          <ac:spMkLst>
            <pc:docMk/>
            <pc:sldMk cId="1137564147" sldId="302"/>
            <ac:spMk id="99" creationId="{84D30AFB-4D71-48B0-AA00-28EE92363A5F}"/>
          </ac:spMkLst>
        </pc:spChg>
        <pc:spChg chg="del">
          <ac:chgData name="Ryne Schultz" userId="9e75b9ce70ee06c1" providerId="LiveId" clId="{9272FB79-FE8F-B44D-A330-CA7F5E17D414}" dt="2019-04-08T18:24:41.253" v="1079" actId="26606"/>
          <ac:spMkLst>
            <pc:docMk/>
            <pc:sldMk cId="1137564147" sldId="302"/>
            <ac:spMk id="101" creationId="{96A0B76F-8010-4C62-B4B6-C5FC438C059E}"/>
          </ac:spMkLst>
        </pc:spChg>
        <pc:spChg chg="del">
          <ac:chgData name="Ryne Schultz" userId="9e75b9ce70ee06c1" providerId="LiveId" clId="{9272FB79-FE8F-B44D-A330-CA7F5E17D414}" dt="2019-04-08T18:24:41.253" v="1079" actId="26606"/>
          <ac:spMkLst>
            <pc:docMk/>
            <pc:sldMk cId="1137564147" sldId="302"/>
            <ac:spMk id="103" creationId="{B36BEBD5-A373-4C8C-8C06-CD8007E22F39}"/>
          </ac:spMkLst>
        </pc:spChg>
        <pc:spChg chg="del">
          <ac:chgData name="Ryne Schultz" userId="9e75b9ce70ee06c1" providerId="LiveId" clId="{9272FB79-FE8F-B44D-A330-CA7F5E17D414}" dt="2019-04-08T18:24:41.253" v="1079" actId="26606"/>
          <ac:spMkLst>
            <pc:docMk/>
            <pc:sldMk cId="1137564147" sldId="302"/>
            <ac:spMk id="105" creationId="{FF48D04A-B18A-4669-86FA-1F7C104C46B5}"/>
          </ac:spMkLst>
        </pc:spChg>
        <pc:spChg chg="add">
          <ac:chgData name="Ryne Schultz" userId="9e75b9ce70ee06c1" providerId="LiveId" clId="{9272FB79-FE8F-B44D-A330-CA7F5E17D414}" dt="2019-04-08T18:24:41.253" v="1079" actId="26606"/>
          <ac:spMkLst>
            <pc:docMk/>
            <pc:sldMk cId="1137564147" sldId="302"/>
            <ac:spMk id="110" creationId="{2928117C-9446-4E7F-AE62-95E0F6DB5B27}"/>
          </ac:spMkLst>
        </pc:spChg>
        <pc:spChg chg="add">
          <ac:chgData name="Ryne Schultz" userId="9e75b9ce70ee06c1" providerId="LiveId" clId="{9272FB79-FE8F-B44D-A330-CA7F5E17D414}" dt="2019-04-08T18:24:41.253" v="1079" actId="26606"/>
          <ac:spMkLst>
            <pc:docMk/>
            <pc:sldMk cId="1137564147" sldId="302"/>
            <ac:spMk id="112" creationId="{84D30AFB-4D71-48B0-AA00-28EE92363A5F}"/>
          </ac:spMkLst>
        </pc:spChg>
        <pc:spChg chg="add">
          <ac:chgData name="Ryne Schultz" userId="9e75b9ce70ee06c1" providerId="LiveId" clId="{9272FB79-FE8F-B44D-A330-CA7F5E17D414}" dt="2019-04-08T18:24:41.253" v="1079" actId="26606"/>
          <ac:spMkLst>
            <pc:docMk/>
            <pc:sldMk cId="1137564147" sldId="302"/>
            <ac:spMk id="114" creationId="{96A0B76F-8010-4C62-B4B6-C5FC438C059E}"/>
          </ac:spMkLst>
        </pc:spChg>
        <pc:spChg chg="add">
          <ac:chgData name="Ryne Schultz" userId="9e75b9ce70ee06c1" providerId="LiveId" clId="{9272FB79-FE8F-B44D-A330-CA7F5E17D414}" dt="2019-04-08T18:24:41.253" v="1079" actId="26606"/>
          <ac:spMkLst>
            <pc:docMk/>
            <pc:sldMk cId="1137564147" sldId="302"/>
            <ac:spMk id="116" creationId="{B36BEBD5-A373-4C8C-8C06-CD8007E22F39}"/>
          </ac:spMkLst>
        </pc:spChg>
        <pc:spChg chg="add">
          <ac:chgData name="Ryne Schultz" userId="9e75b9ce70ee06c1" providerId="LiveId" clId="{9272FB79-FE8F-B44D-A330-CA7F5E17D414}" dt="2019-04-08T18:24:41.253" v="1079" actId="26606"/>
          <ac:spMkLst>
            <pc:docMk/>
            <pc:sldMk cId="1137564147" sldId="302"/>
            <ac:spMk id="118" creationId="{FF48D04A-B18A-4669-86FA-1F7C104C46B5}"/>
          </ac:spMkLst>
        </pc:spChg>
        <pc:picChg chg="del">
          <ac:chgData name="Ryne Schultz" userId="9e75b9ce70ee06c1" providerId="LiveId" clId="{9272FB79-FE8F-B44D-A330-CA7F5E17D414}" dt="2019-04-08T18:24:32.408" v="1077" actId="478"/>
          <ac:picMkLst>
            <pc:docMk/>
            <pc:sldMk cId="1137564147" sldId="302"/>
            <ac:picMk id="7" creationId="{B893CDA9-4D5F-1E4A-B55B-4205D584B3FE}"/>
          </ac:picMkLst>
        </pc:picChg>
        <pc:picChg chg="add mod modCrop">
          <ac:chgData name="Ryne Schultz" userId="9e75b9ce70ee06c1" providerId="LiveId" clId="{9272FB79-FE8F-B44D-A330-CA7F5E17D414}" dt="2019-04-08T18:25:08.777" v="1098" actId="14100"/>
          <ac:picMkLst>
            <pc:docMk/>
            <pc:sldMk cId="1137564147" sldId="302"/>
            <ac:picMk id="8" creationId="{D7027097-E595-3B46-937A-BBF754986104}"/>
          </ac:picMkLst>
        </pc:picChg>
      </pc:sldChg>
      <pc:sldChg chg="addSp delSp modSp add">
        <pc:chgData name="Ryne Schultz" userId="9e75b9ce70ee06c1" providerId="LiveId" clId="{9272FB79-FE8F-B44D-A330-CA7F5E17D414}" dt="2019-04-09T15:23:15.865" v="7777" actId="27636"/>
        <pc:sldMkLst>
          <pc:docMk/>
          <pc:sldMk cId="3629330004" sldId="303"/>
        </pc:sldMkLst>
        <pc:spChg chg="mod">
          <ac:chgData name="Ryne Schultz" userId="9e75b9ce70ee06c1" providerId="LiveId" clId="{9272FB79-FE8F-B44D-A330-CA7F5E17D414}" dt="2019-04-09T15:17:37.446" v="6418" actId="20577"/>
          <ac:spMkLst>
            <pc:docMk/>
            <pc:sldMk cId="3629330004" sldId="303"/>
            <ac:spMk id="2" creationId="{DF6ED485-4A7A-F14C-9419-812D4F7FF8C9}"/>
          </ac:spMkLst>
        </pc:spChg>
        <pc:spChg chg="mod ord">
          <ac:chgData name="Ryne Schultz" userId="9e75b9ce70ee06c1" providerId="LiveId" clId="{9272FB79-FE8F-B44D-A330-CA7F5E17D414}" dt="2019-04-09T15:23:15.865" v="7777" actId="27636"/>
          <ac:spMkLst>
            <pc:docMk/>
            <pc:sldMk cId="3629330004" sldId="303"/>
            <ac:spMk id="4" creationId="{38948158-5538-CB4E-AD32-89B847539FF6}"/>
          </ac:spMkLst>
        </pc:spChg>
        <pc:spChg chg="add del mod">
          <ac:chgData name="Ryne Schultz" userId="9e75b9ce70ee06c1" providerId="LiveId" clId="{9272FB79-FE8F-B44D-A330-CA7F5E17D414}" dt="2019-04-08T18:25:26.074" v="1110" actId="931"/>
          <ac:spMkLst>
            <pc:docMk/>
            <pc:sldMk cId="3629330004" sldId="303"/>
            <ac:spMk id="5" creationId="{05355FD2-71F0-B84E-BEAD-7FC0533697E2}"/>
          </ac:spMkLst>
        </pc:spChg>
        <pc:spChg chg="add del">
          <ac:chgData name="Ryne Schultz" userId="9e75b9ce70ee06c1" providerId="LiveId" clId="{9272FB79-FE8F-B44D-A330-CA7F5E17D414}" dt="2019-04-09T14:51:30.460" v="2928" actId="478"/>
          <ac:spMkLst>
            <pc:docMk/>
            <pc:sldMk cId="3629330004" sldId="303"/>
            <ac:spMk id="10" creationId="{5DAEE1DF-CD33-5A49-B5AB-89DDA92E3BF1}"/>
          </ac:spMkLst>
        </pc:spChg>
        <pc:spChg chg="add">
          <ac:chgData name="Ryne Schultz" userId="9e75b9ce70ee06c1" providerId="LiveId" clId="{9272FB79-FE8F-B44D-A330-CA7F5E17D414}" dt="2019-04-09T14:51:53.994" v="2938"/>
          <ac:spMkLst>
            <pc:docMk/>
            <pc:sldMk cId="3629330004" sldId="303"/>
            <ac:spMk id="11" creationId="{C8201F88-3309-1546-9030-F9E712DA14D7}"/>
          </ac:spMkLst>
        </pc:spChg>
        <pc:spChg chg="del">
          <ac:chgData name="Ryne Schultz" userId="9e75b9ce70ee06c1" providerId="LiveId" clId="{9272FB79-FE8F-B44D-A330-CA7F5E17D414}" dt="2019-04-08T18:25:28.562" v="1113" actId="26606"/>
          <ac:spMkLst>
            <pc:docMk/>
            <pc:sldMk cId="3629330004" sldId="303"/>
            <ac:spMk id="110" creationId="{2928117C-9446-4E7F-AE62-95E0F6DB5B27}"/>
          </ac:spMkLst>
        </pc:spChg>
        <pc:spChg chg="del">
          <ac:chgData name="Ryne Schultz" userId="9e75b9ce70ee06c1" providerId="LiveId" clId="{9272FB79-FE8F-B44D-A330-CA7F5E17D414}" dt="2019-04-08T18:25:28.562" v="1113" actId="26606"/>
          <ac:spMkLst>
            <pc:docMk/>
            <pc:sldMk cId="3629330004" sldId="303"/>
            <ac:spMk id="112" creationId="{84D30AFB-4D71-48B0-AA00-28EE92363A5F}"/>
          </ac:spMkLst>
        </pc:spChg>
        <pc:spChg chg="del">
          <ac:chgData name="Ryne Schultz" userId="9e75b9ce70ee06c1" providerId="LiveId" clId="{9272FB79-FE8F-B44D-A330-CA7F5E17D414}" dt="2019-04-08T18:25:28.562" v="1113" actId="26606"/>
          <ac:spMkLst>
            <pc:docMk/>
            <pc:sldMk cId="3629330004" sldId="303"/>
            <ac:spMk id="114" creationId="{96A0B76F-8010-4C62-B4B6-C5FC438C059E}"/>
          </ac:spMkLst>
        </pc:spChg>
        <pc:spChg chg="del">
          <ac:chgData name="Ryne Schultz" userId="9e75b9ce70ee06c1" providerId="LiveId" clId="{9272FB79-FE8F-B44D-A330-CA7F5E17D414}" dt="2019-04-08T18:25:28.562" v="1113" actId="26606"/>
          <ac:spMkLst>
            <pc:docMk/>
            <pc:sldMk cId="3629330004" sldId="303"/>
            <ac:spMk id="116" creationId="{B36BEBD5-A373-4C8C-8C06-CD8007E22F39}"/>
          </ac:spMkLst>
        </pc:spChg>
        <pc:spChg chg="del">
          <ac:chgData name="Ryne Schultz" userId="9e75b9ce70ee06c1" providerId="LiveId" clId="{9272FB79-FE8F-B44D-A330-CA7F5E17D414}" dt="2019-04-08T18:25:28.562" v="1113" actId="26606"/>
          <ac:spMkLst>
            <pc:docMk/>
            <pc:sldMk cId="3629330004" sldId="303"/>
            <ac:spMk id="118" creationId="{FF48D04A-B18A-4669-86FA-1F7C104C46B5}"/>
          </ac:spMkLst>
        </pc:spChg>
        <pc:spChg chg="add">
          <ac:chgData name="Ryne Schultz" userId="9e75b9ce70ee06c1" providerId="LiveId" clId="{9272FB79-FE8F-B44D-A330-CA7F5E17D414}" dt="2019-04-08T18:25:28.562" v="1113" actId="26606"/>
          <ac:spMkLst>
            <pc:docMk/>
            <pc:sldMk cId="3629330004" sldId="303"/>
            <ac:spMk id="123" creationId="{2928117C-9446-4E7F-AE62-95E0F6DB5B27}"/>
          </ac:spMkLst>
        </pc:spChg>
        <pc:spChg chg="add">
          <ac:chgData name="Ryne Schultz" userId="9e75b9ce70ee06c1" providerId="LiveId" clId="{9272FB79-FE8F-B44D-A330-CA7F5E17D414}" dt="2019-04-08T18:25:28.562" v="1113" actId="26606"/>
          <ac:spMkLst>
            <pc:docMk/>
            <pc:sldMk cId="3629330004" sldId="303"/>
            <ac:spMk id="125" creationId="{84D30AFB-4D71-48B0-AA00-28EE92363A5F}"/>
          </ac:spMkLst>
        </pc:spChg>
        <pc:spChg chg="add">
          <ac:chgData name="Ryne Schultz" userId="9e75b9ce70ee06c1" providerId="LiveId" clId="{9272FB79-FE8F-B44D-A330-CA7F5E17D414}" dt="2019-04-08T18:25:28.562" v="1113" actId="26606"/>
          <ac:spMkLst>
            <pc:docMk/>
            <pc:sldMk cId="3629330004" sldId="303"/>
            <ac:spMk id="127" creationId="{96A0B76F-8010-4C62-B4B6-C5FC438C059E}"/>
          </ac:spMkLst>
        </pc:spChg>
        <pc:spChg chg="add">
          <ac:chgData name="Ryne Schultz" userId="9e75b9ce70ee06c1" providerId="LiveId" clId="{9272FB79-FE8F-B44D-A330-CA7F5E17D414}" dt="2019-04-08T18:25:28.562" v="1113" actId="26606"/>
          <ac:spMkLst>
            <pc:docMk/>
            <pc:sldMk cId="3629330004" sldId="303"/>
            <ac:spMk id="129" creationId="{B36BEBD5-A373-4C8C-8C06-CD8007E22F39}"/>
          </ac:spMkLst>
        </pc:spChg>
        <pc:spChg chg="add">
          <ac:chgData name="Ryne Schultz" userId="9e75b9ce70ee06c1" providerId="LiveId" clId="{9272FB79-FE8F-B44D-A330-CA7F5E17D414}" dt="2019-04-08T18:25:28.562" v="1113" actId="26606"/>
          <ac:spMkLst>
            <pc:docMk/>
            <pc:sldMk cId="3629330004" sldId="303"/>
            <ac:spMk id="131" creationId="{FF48D04A-B18A-4669-86FA-1F7C104C46B5}"/>
          </ac:spMkLst>
        </pc:spChg>
        <pc:picChg chg="add mod modCrop">
          <ac:chgData name="Ryne Schultz" userId="9e75b9ce70ee06c1" providerId="LiveId" clId="{9272FB79-FE8F-B44D-A330-CA7F5E17D414}" dt="2019-04-08T18:25:48.263" v="1124" actId="14100"/>
          <ac:picMkLst>
            <pc:docMk/>
            <pc:sldMk cId="3629330004" sldId="303"/>
            <ac:picMk id="7" creationId="{8C44A725-6EFC-7247-B572-0E586950DB9F}"/>
          </ac:picMkLst>
        </pc:picChg>
        <pc:picChg chg="del">
          <ac:chgData name="Ryne Schultz" userId="9e75b9ce70ee06c1" providerId="LiveId" clId="{9272FB79-FE8F-B44D-A330-CA7F5E17D414}" dt="2019-04-08T18:25:20.976" v="1109" actId="478"/>
          <ac:picMkLst>
            <pc:docMk/>
            <pc:sldMk cId="3629330004" sldId="303"/>
            <ac:picMk id="8" creationId="{D7027097-E595-3B46-937A-BBF754986104}"/>
          </ac:picMkLst>
        </pc:picChg>
      </pc:sldChg>
      <pc:sldChg chg="addSp delSp modSp add">
        <pc:chgData name="Ryne Schultz" userId="9e75b9ce70ee06c1" providerId="LiveId" clId="{9272FB79-FE8F-B44D-A330-CA7F5E17D414}" dt="2019-04-09T15:25:00.891" v="8257" actId="20577"/>
        <pc:sldMkLst>
          <pc:docMk/>
          <pc:sldMk cId="3085711120" sldId="304"/>
        </pc:sldMkLst>
        <pc:spChg chg="mod">
          <ac:chgData name="Ryne Schultz" userId="9e75b9ce70ee06c1" providerId="LiveId" clId="{9272FB79-FE8F-B44D-A330-CA7F5E17D414}" dt="2019-04-09T15:17:46.275" v="6440" actId="20577"/>
          <ac:spMkLst>
            <pc:docMk/>
            <pc:sldMk cId="3085711120" sldId="304"/>
            <ac:spMk id="2" creationId="{DF6ED485-4A7A-F14C-9419-812D4F7FF8C9}"/>
          </ac:spMkLst>
        </pc:spChg>
        <pc:spChg chg="mod ord">
          <ac:chgData name="Ryne Schultz" userId="9e75b9ce70ee06c1" providerId="LiveId" clId="{9272FB79-FE8F-B44D-A330-CA7F5E17D414}" dt="2019-04-09T15:25:00.891" v="8257" actId="20577"/>
          <ac:spMkLst>
            <pc:docMk/>
            <pc:sldMk cId="3085711120" sldId="304"/>
            <ac:spMk id="4" creationId="{38948158-5538-CB4E-AD32-89B847539FF6}"/>
          </ac:spMkLst>
        </pc:spChg>
        <pc:spChg chg="add del mod">
          <ac:chgData name="Ryne Schultz" userId="9e75b9ce70ee06c1" providerId="LiveId" clId="{9272FB79-FE8F-B44D-A330-CA7F5E17D414}" dt="2019-04-08T18:26:24.250" v="1139" actId="931"/>
          <ac:spMkLst>
            <pc:docMk/>
            <pc:sldMk cId="3085711120" sldId="304"/>
            <ac:spMk id="5" creationId="{8D4614E5-3D18-CF40-B671-1D9CB103AA50}"/>
          </ac:spMkLst>
        </pc:spChg>
        <pc:spChg chg="add del mod">
          <ac:chgData name="Ryne Schultz" userId="9e75b9ce70ee06c1" providerId="LiveId" clId="{9272FB79-FE8F-B44D-A330-CA7F5E17D414}" dt="2019-04-08T18:30:43.781" v="1343" actId="478"/>
          <ac:spMkLst>
            <pc:docMk/>
            <pc:sldMk cId="3085711120" sldId="304"/>
            <ac:spMk id="9" creationId="{77D1FF26-0421-5A49-A982-7C6635860515}"/>
          </ac:spMkLst>
        </pc:spChg>
        <pc:spChg chg="add del">
          <ac:chgData name="Ryne Schultz" userId="9e75b9ce70ee06c1" providerId="LiveId" clId="{9272FB79-FE8F-B44D-A330-CA7F5E17D414}" dt="2019-04-09T14:51:33.065" v="2929" actId="478"/>
          <ac:spMkLst>
            <pc:docMk/>
            <pc:sldMk cId="3085711120" sldId="304"/>
            <ac:spMk id="10" creationId="{523B8446-060D-3945-A10E-388BD466CAA8}"/>
          </ac:spMkLst>
        </pc:spChg>
        <pc:spChg chg="add">
          <ac:chgData name="Ryne Schultz" userId="9e75b9ce70ee06c1" providerId="LiveId" clId="{9272FB79-FE8F-B44D-A330-CA7F5E17D414}" dt="2019-04-09T14:51:55.209" v="2939"/>
          <ac:spMkLst>
            <pc:docMk/>
            <pc:sldMk cId="3085711120" sldId="304"/>
            <ac:spMk id="11" creationId="{73A34B2F-C3D8-1242-892C-C41AAADE938B}"/>
          </ac:spMkLst>
        </pc:spChg>
        <pc:spChg chg="del">
          <ac:chgData name="Ryne Schultz" userId="9e75b9ce70ee06c1" providerId="LiveId" clId="{9272FB79-FE8F-B44D-A330-CA7F5E17D414}" dt="2019-04-08T18:26:26.620" v="1140" actId="26606"/>
          <ac:spMkLst>
            <pc:docMk/>
            <pc:sldMk cId="3085711120" sldId="304"/>
            <ac:spMk id="123" creationId="{2928117C-9446-4E7F-AE62-95E0F6DB5B27}"/>
          </ac:spMkLst>
        </pc:spChg>
        <pc:spChg chg="del">
          <ac:chgData name="Ryne Schultz" userId="9e75b9ce70ee06c1" providerId="LiveId" clId="{9272FB79-FE8F-B44D-A330-CA7F5E17D414}" dt="2019-04-08T18:26:26.620" v="1140" actId="26606"/>
          <ac:spMkLst>
            <pc:docMk/>
            <pc:sldMk cId="3085711120" sldId="304"/>
            <ac:spMk id="125" creationId="{84D30AFB-4D71-48B0-AA00-28EE92363A5F}"/>
          </ac:spMkLst>
        </pc:spChg>
        <pc:spChg chg="del">
          <ac:chgData name="Ryne Schultz" userId="9e75b9ce70ee06c1" providerId="LiveId" clId="{9272FB79-FE8F-B44D-A330-CA7F5E17D414}" dt="2019-04-08T18:26:26.620" v="1140" actId="26606"/>
          <ac:spMkLst>
            <pc:docMk/>
            <pc:sldMk cId="3085711120" sldId="304"/>
            <ac:spMk id="127" creationId="{96A0B76F-8010-4C62-B4B6-C5FC438C059E}"/>
          </ac:spMkLst>
        </pc:spChg>
        <pc:spChg chg="del">
          <ac:chgData name="Ryne Schultz" userId="9e75b9ce70ee06c1" providerId="LiveId" clId="{9272FB79-FE8F-B44D-A330-CA7F5E17D414}" dt="2019-04-08T18:26:26.620" v="1140" actId="26606"/>
          <ac:spMkLst>
            <pc:docMk/>
            <pc:sldMk cId="3085711120" sldId="304"/>
            <ac:spMk id="129" creationId="{B36BEBD5-A373-4C8C-8C06-CD8007E22F39}"/>
          </ac:spMkLst>
        </pc:spChg>
        <pc:spChg chg="del">
          <ac:chgData name="Ryne Schultz" userId="9e75b9ce70ee06c1" providerId="LiveId" clId="{9272FB79-FE8F-B44D-A330-CA7F5E17D414}" dt="2019-04-08T18:26:26.620" v="1140" actId="26606"/>
          <ac:spMkLst>
            <pc:docMk/>
            <pc:sldMk cId="3085711120" sldId="304"/>
            <ac:spMk id="131" creationId="{FF48D04A-B18A-4669-86FA-1F7C104C46B5}"/>
          </ac:spMkLst>
        </pc:spChg>
        <pc:spChg chg="add">
          <ac:chgData name="Ryne Schultz" userId="9e75b9ce70ee06c1" providerId="LiveId" clId="{9272FB79-FE8F-B44D-A330-CA7F5E17D414}" dt="2019-04-08T18:26:26.620" v="1140" actId="26606"/>
          <ac:spMkLst>
            <pc:docMk/>
            <pc:sldMk cId="3085711120" sldId="304"/>
            <ac:spMk id="136" creationId="{2928117C-9446-4E7F-AE62-95E0F6DB5B27}"/>
          </ac:spMkLst>
        </pc:spChg>
        <pc:spChg chg="add">
          <ac:chgData name="Ryne Schultz" userId="9e75b9ce70ee06c1" providerId="LiveId" clId="{9272FB79-FE8F-B44D-A330-CA7F5E17D414}" dt="2019-04-08T18:26:26.620" v="1140" actId="26606"/>
          <ac:spMkLst>
            <pc:docMk/>
            <pc:sldMk cId="3085711120" sldId="304"/>
            <ac:spMk id="138" creationId="{84D30AFB-4D71-48B0-AA00-28EE92363A5F}"/>
          </ac:spMkLst>
        </pc:spChg>
        <pc:spChg chg="add">
          <ac:chgData name="Ryne Schultz" userId="9e75b9ce70ee06c1" providerId="LiveId" clId="{9272FB79-FE8F-B44D-A330-CA7F5E17D414}" dt="2019-04-08T18:26:26.620" v="1140" actId="26606"/>
          <ac:spMkLst>
            <pc:docMk/>
            <pc:sldMk cId="3085711120" sldId="304"/>
            <ac:spMk id="140" creationId="{96A0B76F-8010-4C62-B4B6-C5FC438C059E}"/>
          </ac:spMkLst>
        </pc:spChg>
        <pc:spChg chg="add">
          <ac:chgData name="Ryne Schultz" userId="9e75b9ce70ee06c1" providerId="LiveId" clId="{9272FB79-FE8F-B44D-A330-CA7F5E17D414}" dt="2019-04-08T18:26:26.620" v="1140" actId="26606"/>
          <ac:spMkLst>
            <pc:docMk/>
            <pc:sldMk cId="3085711120" sldId="304"/>
            <ac:spMk id="142" creationId="{B36BEBD5-A373-4C8C-8C06-CD8007E22F39}"/>
          </ac:spMkLst>
        </pc:spChg>
        <pc:spChg chg="add">
          <ac:chgData name="Ryne Schultz" userId="9e75b9ce70ee06c1" providerId="LiveId" clId="{9272FB79-FE8F-B44D-A330-CA7F5E17D414}" dt="2019-04-08T18:26:26.620" v="1140" actId="26606"/>
          <ac:spMkLst>
            <pc:docMk/>
            <pc:sldMk cId="3085711120" sldId="304"/>
            <ac:spMk id="144" creationId="{FF48D04A-B18A-4669-86FA-1F7C104C46B5}"/>
          </ac:spMkLst>
        </pc:spChg>
        <pc:picChg chg="del">
          <ac:chgData name="Ryne Schultz" userId="9e75b9ce70ee06c1" providerId="LiveId" clId="{9272FB79-FE8F-B44D-A330-CA7F5E17D414}" dt="2019-04-08T18:26:17.735" v="1138" actId="478"/>
          <ac:picMkLst>
            <pc:docMk/>
            <pc:sldMk cId="3085711120" sldId="304"/>
            <ac:picMk id="7" creationId="{8C44A725-6EFC-7247-B572-0E586950DB9F}"/>
          </ac:picMkLst>
        </pc:picChg>
        <pc:picChg chg="add mod modCrop">
          <ac:chgData name="Ryne Schultz" userId="9e75b9ce70ee06c1" providerId="LiveId" clId="{9272FB79-FE8F-B44D-A330-CA7F5E17D414}" dt="2019-04-08T18:26:49.577" v="1159" actId="14100"/>
          <ac:picMkLst>
            <pc:docMk/>
            <pc:sldMk cId="3085711120" sldId="304"/>
            <ac:picMk id="8" creationId="{00B09C11-77BA-E140-8848-C6196D700806}"/>
          </ac:picMkLst>
        </pc:picChg>
      </pc:sldChg>
      <pc:sldChg chg="add del">
        <pc:chgData name="Ryne Schultz" userId="9e75b9ce70ee06c1" providerId="LiveId" clId="{9272FB79-FE8F-B44D-A330-CA7F5E17D414}" dt="2019-04-08T19:02:07.973" v="1539" actId="2696"/>
        <pc:sldMkLst>
          <pc:docMk/>
          <pc:sldMk cId="4259845409" sldId="305"/>
        </pc:sldMkLst>
      </pc:sldChg>
      <pc:sldChg chg="addSp delSp add del setBg delDesignElem">
        <pc:chgData name="Ryne Schultz" userId="9e75b9ce70ee06c1" providerId="LiveId" clId="{9272FB79-FE8F-B44D-A330-CA7F5E17D414}" dt="2019-04-08T19:01:39.812" v="1533"/>
        <pc:sldMkLst>
          <pc:docMk/>
          <pc:sldMk cId="3211933711" sldId="306"/>
        </pc:sldMkLst>
        <pc:spChg chg="add del">
          <ac:chgData name="Ryne Schultz" userId="9e75b9ce70ee06c1" providerId="LiveId" clId="{9272FB79-FE8F-B44D-A330-CA7F5E17D414}" dt="2019-04-08T19:01:39.812" v="1533"/>
          <ac:spMkLst>
            <pc:docMk/>
            <pc:sldMk cId="3211933711" sldId="306"/>
            <ac:spMk id="136" creationId="{2928117C-9446-4E7F-AE62-95E0F6DB5B27}"/>
          </ac:spMkLst>
        </pc:spChg>
        <pc:spChg chg="add del">
          <ac:chgData name="Ryne Schultz" userId="9e75b9ce70ee06c1" providerId="LiveId" clId="{9272FB79-FE8F-B44D-A330-CA7F5E17D414}" dt="2019-04-08T19:01:39.812" v="1533"/>
          <ac:spMkLst>
            <pc:docMk/>
            <pc:sldMk cId="3211933711" sldId="306"/>
            <ac:spMk id="138" creationId="{84D30AFB-4D71-48B0-AA00-28EE92363A5F}"/>
          </ac:spMkLst>
        </pc:spChg>
        <pc:spChg chg="add del">
          <ac:chgData name="Ryne Schultz" userId="9e75b9ce70ee06c1" providerId="LiveId" clId="{9272FB79-FE8F-B44D-A330-CA7F5E17D414}" dt="2019-04-08T19:01:39.812" v="1533"/>
          <ac:spMkLst>
            <pc:docMk/>
            <pc:sldMk cId="3211933711" sldId="306"/>
            <ac:spMk id="140" creationId="{96A0B76F-8010-4C62-B4B6-C5FC438C059E}"/>
          </ac:spMkLst>
        </pc:spChg>
        <pc:spChg chg="add del">
          <ac:chgData name="Ryne Schultz" userId="9e75b9ce70ee06c1" providerId="LiveId" clId="{9272FB79-FE8F-B44D-A330-CA7F5E17D414}" dt="2019-04-08T19:01:39.812" v="1533"/>
          <ac:spMkLst>
            <pc:docMk/>
            <pc:sldMk cId="3211933711" sldId="306"/>
            <ac:spMk id="142" creationId="{B36BEBD5-A373-4C8C-8C06-CD8007E22F39}"/>
          </ac:spMkLst>
        </pc:spChg>
        <pc:spChg chg="add del">
          <ac:chgData name="Ryne Schultz" userId="9e75b9ce70ee06c1" providerId="LiveId" clId="{9272FB79-FE8F-B44D-A330-CA7F5E17D414}" dt="2019-04-08T19:01:39.812" v="1533"/>
          <ac:spMkLst>
            <pc:docMk/>
            <pc:sldMk cId="3211933711" sldId="306"/>
            <ac:spMk id="144" creationId="{FF48D04A-B18A-4669-86FA-1F7C104C46B5}"/>
          </ac:spMkLst>
        </pc:spChg>
      </pc:sldChg>
      <pc:sldChg chg="addSp delSp modSp add ord">
        <pc:chgData name="Ryne Schultz" userId="9e75b9ce70ee06c1" providerId="LiveId" clId="{9272FB79-FE8F-B44D-A330-CA7F5E17D414}" dt="2019-04-09T15:55:21.578" v="9459" actId="20577"/>
        <pc:sldMkLst>
          <pc:docMk/>
          <pc:sldMk cId="3709820963" sldId="306"/>
        </pc:sldMkLst>
        <pc:spChg chg="mod">
          <ac:chgData name="Ryne Schultz" userId="9e75b9ce70ee06c1" providerId="LiveId" clId="{9272FB79-FE8F-B44D-A330-CA7F5E17D414}" dt="2019-04-08T19:33:25.971" v="2200" actId="113"/>
          <ac:spMkLst>
            <pc:docMk/>
            <pc:sldMk cId="3709820963" sldId="306"/>
            <ac:spMk id="2" creationId="{DF6ED485-4A7A-F14C-9419-812D4F7FF8C9}"/>
          </ac:spMkLst>
        </pc:spChg>
        <pc:spChg chg="mod ord">
          <ac:chgData name="Ryne Schultz" userId="9e75b9ce70ee06c1" providerId="LiveId" clId="{9272FB79-FE8F-B44D-A330-CA7F5E17D414}" dt="2019-04-09T15:55:21.578" v="9459" actId="20577"/>
          <ac:spMkLst>
            <pc:docMk/>
            <pc:sldMk cId="3709820963" sldId="306"/>
            <ac:spMk id="4" creationId="{38948158-5538-CB4E-AD32-89B847539FF6}"/>
          </ac:spMkLst>
        </pc:spChg>
        <pc:spChg chg="add del mod">
          <ac:chgData name="Ryne Schultz" userId="9e75b9ce70ee06c1" providerId="LiveId" clId="{9272FB79-FE8F-B44D-A330-CA7F5E17D414}" dt="2019-04-08T19:13:17.090" v="1821" actId="931"/>
          <ac:spMkLst>
            <pc:docMk/>
            <pc:sldMk cId="3709820963" sldId="306"/>
            <ac:spMk id="5" creationId="{D4D36184-2E0E-0D4C-83B1-9FAAB9CF247F}"/>
          </ac:spMkLst>
        </pc:spChg>
        <pc:spChg chg="add">
          <ac:chgData name="Ryne Schultz" userId="9e75b9ce70ee06c1" providerId="LiveId" clId="{9272FB79-FE8F-B44D-A330-CA7F5E17D414}" dt="2019-04-08T19:13:19.480" v="1824" actId="26606"/>
          <ac:spMkLst>
            <pc:docMk/>
            <pc:sldMk cId="3709820963" sldId="306"/>
            <ac:spMk id="85" creationId="{2928117C-9446-4E7F-AE62-95E0F6DB5B27}"/>
          </ac:spMkLst>
        </pc:spChg>
        <pc:spChg chg="add">
          <ac:chgData name="Ryne Schultz" userId="9e75b9ce70ee06c1" providerId="LiveId" clId="{9272FB79-FE8F-B44D-A330-CA7F5E17D414}" dt="2019-04-08T19:13:19.480" v="1824" actId="26606"/>
          <ac:spMkLst>
            <pc:docMk/>
            <pc:sldMk cId="3709820963" sldId="306"/>
            <ac:spMk id="87" creationId="{84D30AFB-4D71-48B0-AA00-28EE92363A5F}"/>
          </ac:spMkLst>
        </pc:spChg>
        <pc:spChg chg="add">
          <ac:chgData name="Ryne Schultz" userId="9e75b9ce70ee06c1" providerId="LiveId" clId="{9272FB79-FE8F-B44D-A330-CA7F5E17D414}" dt="2019-04-08T19:13:19.480" v="1824" actId="26606"/>
          <ac:spMkLst>
            <pc:docMk/>
            <pc:sldMk cId="3709820963" sldId="306"/>
            <ac:spMk id="89" creationId="{96A0B76F-8010-4C62-B4B6-C5FC438C059E}"/>
          </ac:spMkLst>
        </pc:spChg>
        <pc:spChg chg="add">
          <ac:chgData name="Ryne Schultz" userId="9e75b9ce70ee06c1" providerId="LiveId" clId="{9272FB79-FE8F-B44D-A330-CA7F5E17D414}" dt="2019-04-08T19:13:19.480" v="1824" actId="26606"/>
          <ac:spMkLst>
            <pc:docMk/>
            <pc:sldMk cId="3709820963" sldId="306"/>
            <ac:spMk id="91" creationId="{B36BEBD5-A373-4C8C-8C06-CD8007E22F39}"/>
          </ac:spMkLst>
        </pc:spChg>
        <pc:spChg chg="add">
          <ac:chgData name="Ryne Schultz" userId="9e75b9ce70ee06c1" providerId="LiveId" clId="{9272FB79-FE8F-B44D-A330-CA7F5E17D414}" dt="2019-04-08T19:13:19.480" v="1824" actId="26606"/>
          <ac:spMkLst>
            <pc:docMk/>
            <pc:sldMk cId="3709820963" sldId="306"/>
            <ac:spMk id="93" creationId="{FF48D04A-B18A-4669-86FA-1F7C104C46B5}"/>
          </ac:spMkLst>
        </pc:spChg>
        <pc:spChg chg="del">
          <ac:chgData name="Ryne Schultz" userId="9e75b9ce70ee06c1" providerId="LiveId" clId="{9272FB79-FE8F-B44D-A330-CA7F5E17D414}" dt="2019-04-08T19:13:19.480" v="1824" actId="26606"/>
          <ac:spMkLst>
            <pc:docMk/>
            <pc:sldMk cId="3709820963" sldId="306"/>
            <ac:spMk id="136" creationId="{2928117C-9446-4E7F-AE62-95E0F6DB5B27}"/>
          </ac:spMkLst>
        </pc:spChg>
        <pc:spChg chg="del">
          <ac:chgData name="Ryne Schultz" userId="9e75b9ce70ee06c1" providerId="LiveId" clId="{9272FB79-FE8F-B44D-A330-CA7F5E17D414}" dt="2019-04-08T19:13:19.480" v="1824" actId="26606"/>
          <ac:spMkLst>
            <pc:docMk/>
            <pc:sldMk cId="3709820963" sldId="306"/>
            <ac:spMk id="138" creationId="{84D30AFB-4D71-48B0-AA00-28EE92363A5F}"/>
          </ac:spMkLst>
        </pc:spChg>
        <pc:spChg chg="del">
          <ac:chgData name="Ryne Schultz" userId="9e75b9ce70ee06c1" providerId="LiveId" clId="{9272FB79-FE8F-B44D-A330-CA7F5E17D414}" dt="2019-04-08T19:13:19.480" v="1824" actId="26606"/>
          <ac:spMkLst>
            <pc:docMk/>
            <pc:sldMk cId="3709820963" sldId="306"/>
            <ac:spMk id="140" creationId="{96A0B76F-8010-4C62-B4B6-C5FC438C059E}"/>
          </ac:spMkLst>
        </pc:spChg>
        <pc:spChg chg="del">
          <ac:chgData name="Ryne Schultz" userId="9e75b9ce70ee06c1" providerId="LiveId" clId="{9272FB79-FE8F-B44D-A330-CA7F5E17D414}" dt="2019-04-08T19:13:19.480" v="1824" actId="26606"/>
          <ac:spMkLst>
            <pc:docMk/>
            <pc:sldMk cId="3709820963" sldId="306"/>
            <ac:spMk id="142" creationId="{B36BEBD5-A373-4C8C-8C06-CD8007E22F39}"/>
          </ac:spMkLst>
        </pc:spChg>
        <pc:spChg chg="del">
          <ac:chgData name="Ryne Schultz" userId="9e75b9ce70ee06c1" providerId="LiveId" clId="{9272FB79-FE8F-B44D-A330-CA7F5E17D414}" dt="2019-04-08T19:13:19.480" v="1824" actId="26606"/>
          <ac:spMkLst>
            <pc:docMk/>
            <pc:sldMk cId="3709820963" sldId="306"/>
            <ac:spMk id="144" creationId="{FF48D04A-B18A-4669-86FA-1F7C104C46B5}"/>
          </ac:spMkLst>
        </pc:spChg>
        <pc:picChg chg="add mod">
          <ac:chgData name="Ryne Schultz" userId="9e75b9ce70ee06c1" providerId="LiveId" clId="{9272FB79-FE8F-B44D-A330-CA7F5E17D414}" dt="2019-04-08T19:20:05.666" v="1954" actId="14100"/>
          <ac:picMkLst>
            <pc:docMk/>
            <pc:sldMk cId="3709820963" sldId="306"/>
            <ac:picMk id="7" creationId="{30A9CD0E-1F5F-2C4F-A11F-E0ACC50FBFB0}"/>
          </ac:picMkLst>
        </pc:picChg>
        <pc:picChg chg="del">
          <ac:chgData name="Ryne Schultz" userId="9e75b9ce70ee06c1" providerId="LiveId" clId="{9272FB79-FE8F-B44D-A330-CA7F5E17D414}" dt="2019-04-08T19:13:05.434" v="1819" actId="478"/>
          <ac:picMkLst>
            <pc:docMk/>
            <pc:sldMk cId="3709820963" sldId="306"/>
            <ac:picMk id="8" creationId="{00B09C11-77BA-E140-8848-C6196D700806}"/>
          </ac:picMkLst>
        </pc:picChg>
      </pc:sldChg>
      <pc:sldChg chg="modSp add del">
        <pc:chgData name="Ryne Schultz" userId="9e75b9ce70ee06c1" providerId="LiveId" clId="{9272FB79-FE8F-B44D-A330-CA7F5E17D414}" dt="2019-04-08T19:14:00.033" v="1831" actId="2696"/>
        <pc:sldMkLst>
          <pc:docMk/>
          <pc:sldMk cId="2232323343" sldId="307"/>
        </pc:sldMkLst>
        <pc:spChg chg="mod">
          <ac:chgData name="Ryne Schultz" userId="9e75b9ce70ee06c1" providerId="LiveId" clId="{9272FB79-FE8F-B44D-A330-CA7F5E17D414}" dt="2019-04-08T19:13:42.656" v="1829" actId="20577"/>
          <ac:spMkLst>
            <pc:docMk/>
            <pc:sldMk cId="2232323343" sldId="307"/>
            <ac:spMk id="2" creationId="{DF6ED485-4A7A-F14C-9419-812D4F7FF8C9}"/>
          </ac:spMkLst>
        </pc:spChg>
      </pc:sldChg>
      <pc:sldChg chg="add del">
        <pc:chgData name="Ryne Schultz" userId="9e75b9ce70ee06c1" providerId="LiveId" clId="{9272FB79-FE8F-B44D-A330-CA7F5E17D414}" dt="2019-04-08T19:13:36.744" v="1826"/>
        <pc:sldMkLst>
          <pc:docMk/>
          <pc:sldMk cId="2927654511" sldId="307"/>
        </pc:sldMkLst>
      </pc:sldChg>
      <pc:sldChg chg="addSp delSp modSp add">
        <pc:chgData name="Ryne Schultz" userId="9e75b9ce70ee06c1" providerId="LiveId" clId="{9272FB79-FE8F-B44D-A330-CA7F5E17D414}" dt="2019-04-09T15:57:28.143" v="9777" actId="20577"/>
        <pc:sldMkLst>
          <pc:docMk/>
          <pc:sldMk cId="3037175359" sldId="307"/>
        </pc:sldMkLst>
        <pc:spChg chg="mod">
          <ac:chgData name="Ryne Schultz" userId="9e75b9ce70ee06c1" providerId="LiveId" clId="{9272FB79-FE8F-B44D-A330-CA7F5E17D414}" dt="2019-04-08T19:33:37.610" v="2206" actId="113"/>
          <ac:spMkLst>
            <pc:docMk/>
            <pc:sldMk cId="3037175359" sldId="307"/>
            <ac:spMk id="2" creationId="{DF6ED485-4A7A-F14C-9419-812D4F7FF8C9}"/>
          </ac:spMkLst>
        </pc:spChg>
        <pc:spChg chg="add del mod">
          <ac:chgData name="Ryne Schultz" userId="9e75b9ce70ee06c1" providerId="LiveId" clId="{9272FB79-FE8F-B44D-A330-CA7F5E17D414}" dt="2019-04-09T15:55:31.201" v="9461" actId="767"/>
          <ac:spMkLst>
            <pc:docMk/>
            <pc:sldMk cId="3037175359" sldId="307"/>
            <ac:spMk id="3" creationId="{CAD1DCCE-43DF-3946-AAEA-788DEEABE050}"/>
          </ac:spMkLst>
        </pc:spChg>
        <pc:spChg chg="mod ord">
          <ac:chgData name="Ryne Schultz" userId="9e75b9ce70ee06c1" providerId="LiveId" clId="{9272FB79-FE8F-B44D-A330-CA7F5E17D414}" dt="2019-04-09T15:57:28.143" v="9777" actId="20577"/>
          <ac:spMkLst>
            <pc:docMk/>
            <pc:sldMk cId="3037175359" sldId="307"/>
            <ac:spMk id="4" creationId="{38948158-5538-CB4E-AD32-89B847539FF6}"/>
          </ac:spMkLst>
        </pc:spChg>
        <pc:spChg chg="add del mod">
          <ac:chgData name="Ryne Schultz" userId="9e75b9ce70ee06c1" providerId="LiveId" clId="{9272FB79-FE8F-B44D-A330-CA7F5E17D414}" dt="2019-04-08T19:17:34.380" v="1888" actId="931"/>
          <ac:spMkLst>
            <pc:docMk/>
            <pc:sldMk cId="3037175359" sldId="307"/>
            <ac:spMk id="5" creationId="{85CBDD2D-8E9C-1246-B75E-FF570C1BBD64}"/>
          </ac:spMkLst>
        </pc:spChg>
        <pc:spChg chg="del">
          <ac:chgData name="Ryne Schultz" userId="9e75b9ce70ee06c1" providerId="LiveId" clId="{9272FB79-FE8F-B44D-A330-CA7F5E17D414}" dt="2019-04-08T19:17:36.934" v="1891" actId="26606"/>
          <ac:spMkLst>
            <pc:docMk/>
            <pc:sldMk cId="3037175359" sldId="307"/>
            <ac:spMk id="85" creationId="{2928117C-9446-4E7F-AE62-95E0F6DB5B27}"/>
          </ac:spMkLst>
        </pc:spChg>
        <pc:spChg chg="del">
          <ac:chgData name="Ryne Schultz" userId="9e75b9ce70ee06c1" providerId="LiveId" clId="{9272FB79-FE8F-B44D-A330-CA7F5E17D414}" dt="2019-04-08T19:17:36.934" v="1891" actId="26606"/>
          <ac:spMkLst>
            <pc:docMk/>
            <pc:sldMk cId="3037175359" sldId="307"/>
            <ac:spMk id="87" creationId="{84D30AFB-4D71-48B0-AA00-28EE92363A5F}"/>
          </ac:spMkLst>
        </pc:spChg>
        <pc:spChg chg="del">
          <ac:chgData name="Ryne Schultz" userId="9e75b9ce70ee06c1" providerId="LiveId" clId="{9272FB79-FE8F-B44D-A330-CA7F5E17D414}" dt="2019-04-08T19:17:36.934" v="1891" actId="26606"/>
          <ac:spMkLst>
            <pc:docMk/>
            <pc:sldMk cId="3037175359" sldId="307"/>
            <ac:spMk id="89" creationId="{96A0B76F-8010-4C62-B4B6-C5FC438C059E}"/>
          </ac:spMkLst>
        </pc:spChg>
        <pc:spChg chg="del">
          <ac:chgData name="Ryne Schultz" userId="9e75b9ce70ee06c1" providerId="LiveId" clId="{9272FB79-FE8F-B44D-A330-CA7F5E17D414}" dt="2019-04-08T19:17:36.934" v="1891" actId="26606"/>
          <ac:spMkLst>
            <pc:docMk/>
            <pc:sldMk cId="3037175359" sldId="307"/>
            <ac:spMk id="91" creationId="{B36BEBD5-A373-4C8C-8C06-CD8007E22F39}"/>
          </ac:spMkLst>
        </pc:spChg>
        <pc:spChg chg="del">
          <ac:chgData name="Ryne Schultz" userId="9e75b9ce70ee06c1" providerId="LiveId" clId="{9272FB79-FE8F-B44D-A330-CA7F5E17D414}" dt="2019-04-08T19:17:36.934" v="1891" actId="26606"/>
          <ac:spMkLst>
            <pc:docMk/>
            <pc:sldMk cId="3037175359" sldId="307"/>
            <ac:spMk id="93" creationId="{FF48D04A-B18A-4669-86FA-1F7C104C46B5}"/>
          </ac:spMkLst>
        </pc:spChg>
        <pc:spChg chg="add">
          <ac:chgData name="Ryne Schultz" userId="9e75b9ce70ee06c1" providerId="LiveId" clId="{9272FB79-FE8F-B44D-A330-CA7F5E17D414}" dt="2019-04-08T19:17:36.934" v="1891" actId="26606"/>
          <ac:spMkLst>
            <pc:docMk/>
            <pc:sldMk cId="3037175359" sldId="307"/>
            <ac:spMk id="98" creationId="{2928117C-9446-4E7F-AE62-95E0F6DB5B27}"/>
          </ac:spMkLst>
        </pc:spChg>
        <pc:spChg chg="add">
          <ac:chgData name="Ryne Schultz" userId="9e75b9ce70ee06c1" providerId="LiveId" clId="{9272FB79-FE8F-B44D-A330-CA7F5E17D414}" dt="2019-04-08T19:17:36.934" v="1891" actId="26606"/>
          <ac:spMkLst>
            <pc:docMk/>
            <pc:sldMk cId="3037175359" sldId="307"/>
            <ac:spMk id="100" creationId="{84D30AFB-4D71-48B0-AA00-28EE92363A5F}"/>
          </ac:spMkLst>
        </pc:spChg>
        <pc:spChg chg="add">
          <ac:chgData name="Ryne Schultz" userId="9e75b9ce70ee06c1" providerId="LiveId" clId="{9272FB79-FE8F-B44D-A330-CA7F5E17D414}" dt="2019-04-08T19:17:36.934" v="1891" actId="26606"/>
          <ac:spMkLst>
            <pc:docMk/>
            <pc:sldMk cId="3037175359" sldId="307"/>
            <ac:spMk id="102" creationId="{96A0B76F-8010-4C62-B4B6-C5FC438C059E}"/>
          </ac:spMkLst>
        </pc:spChg>
        <pc:spChg chg="add">
          <ac:chgData name="Ryne Schultz" userId="9e75b9ce70ee06c1" providerId="LiveId" clId="{9272FB79-FE8F-B44D-A330-CA7F5E17D414}" dt="2019-04-08T19:17:36.934" v="1891" actId="26606"/>
          <ac:spMkLst>
            <pc:docMk/>
            <pc:sldMk cId="3037175359" sldId="307"/>
            <ac:spMk id="104" creationId="{B36BEBD5-A373-4C8C-8C06-CD8007E22F39}"/>
          </ac:spMkLst>
        </pc:spChg>
        <pc:spChg chg="add">
          <ac:chgData name="Ryne Schultz" userId="9e75b9ce70ee06c1" providerId="LiveId" clId="{9272FB79-FE8F-B44D-A330-CA7F5E17D414}" dt="2019-04-08T19:17:36.934" v="1891" actId="26606"/>
          <ac:spMkLst>
            <pc:docMk/>
            <pc:sldMk cId="3037175359" sldId="307"/>
            <ac:spMk id="106" creationId="{FF48D04A-B18A-4669-86FA-1F7C104C46B5}"/>
          </ac:spMkLst>
        </pc:spChg>
        <pc:picChg chg="del">
          <ac:chgData name="Ryne Schultz" userId="9e75b9ce70ee06c1" providerId="LiveId" clId="{9272FB79-FE8F-B44D-A330-CA7F5E17D414}" dt="2019-04-08T19:17:29.728" v="1887" actId="478"/>
          <ac:picMkLst>
            <pc:docMk/>
            <pc:sldMk cId="3037175359" sldId="307"/>
            <ac:picMk id="7" creationId="{30A9CD0E-1F5F-2C4F-A11F-E0ACC50FBFB0}"/>
          </ac:picMkLst>
        </pc:picChg>
        <pc:picChg chg="add mod modCrop">
          <ac:chgData name="Ryne Schultz" userId="9e75b9ce70ee06c1" providerId="LiveId" clId="{9272FB79-FE8F-B44D-A330-CA7F5E17D414}" dt="2019-04-08T19:19:51.781" v="1950" actId="14100"/>
          <ac:picMkLst>
            <pc:docMk/>
            <pc:sldMk cId="3037175359" sldId="307"/>
            <ac:picMk id="8" creationId="{87AF8573-C6E5-0944-A6CD-AE4BDC7D4401}"/>
          </ac:picMkLst>
        </pc:picChg>
      </pc:sldChg>
      <pc:sldChg chg="addSp delSp modSp add">
        <pc:chgData name="Ryne Schultz" userId="9e75b9ce70ee06c1" providerId="LiveId" clId="{9272FB79-FE8F-B44D-A330-CA7F5E17D414}" dt="2019-04-09T15:57:59.978" v="9800" actId="20577"/>
        <pc:sldMkLst>
          <pc:docMk/>
          <pc:sldMk cId="3697661419" sldId="308"/>
        </pc:sldMkLst>
        <pc:spChg chg="mod">
          <ac:chgData name="Ryne Schultz" userId="9e75b9ce70ee06c1" providerId="LiveId" clId="{9272FB79-FE8F-B44D-A330-CA7F5E17D414}" dt="2019-04-08T19:33:42.289" v="2207" actId="113"/>
          <ac:spMkLst>
            <pc:docMk/>
            <pc:sldMk cId="3697661419" sldId="308"/>
            <ac:spMk id="2" creationId="{DF6ED485-4A7A-F14C-9419-812D4F7FF8C9}"/>
          </ac:spMkLst>
        </pc:spChg>
        <pc:spChg chg="mod ord">
          <ac:chgData name="Ryne Schultz" userId="9e75b9ce70ee06c1" providerId="LiveId" clId="{9272FB79-FE8F-B44D-A330-CA7F5E17D414}" dt="2019-04-09T15:57:59.978" v="9800" actId="20577"/>
          <ac:spMkLst>
            <pc:docMk/>
            <pc:sldMk cId="3697661419" sldId="308"/>
            <ac:spMk id="4" creationId="{38948158-5538-CB4E-AD32-89B847539FF6}"/>
          </ac:spMkLst>
        </pc:spChg>
        <pc:spChg chg="add del mod">
          <ac:chgData name="Ryne Schultz" userId="9e75b9ce70ee06c1" providerId="LiveId" clId="{9272FB79-FE8F-B44D-A330-CA7F5E17D414}" dt="2019-04-08T19:18:45.672" v="1918" actId="931"/>
          <ac:spMkLst>
            <pc:docMk/>
            <pc:sldMk cId="3697661419" sldId="308"/>
            <ac:spMk id="5" creationId="{4E1844CD-D95E-6442-B6F0-08E964DB0B4E}"/>
          </ac:spMkLst>
        </pc:spChg>
        <pc:spChg chg="del">
          <ac:chgData name="Ryne Schultz" userId="9e75b9ce70ee06c1" providerId="LiveId" clId="{9272FB79-FE8F-B44D-A330-CA7F5E17D414}" dt="2019-04-08T19:18:47.947" v="1921" actId="26606"/>
          <ac:spMkLst>
            <pc:docMk/>
            <pc:sldMk cId="3697661419" sldId="308"/>
            <ac:spMk id="98" creationId="{2928117C-9446-4E7F-AE62-95E0F6DB5B27}"/>
          </ac:spMkLst>
        </pc:spChg>
        <pc:spChg chg="del">
          <ac:chgData name="Ryne Schultz" userId="9e75b9ce70ee06c1" providerId="LiveId" clId="{9272FB79-FE8F-B44D-A330-CA7F5E17D414}" dt="2019-04-08T19:18:47.947" v="1921" actId="26606"/>
          <ac:spMkLst>
            <pc:docMk/>
            <pc:sldMk cId="3697661419" sldId="308"/>
            <ac:spMk id="100" creationId="{84D30AFB-4D71-48B0-AA00-28EE92363A5F}"/>
          </ac:spMkLst>
        </pc:spChg>
        <pc:spChg chg="del">
          <ac:chgData name="Ryne Schultz" userId="9e75b9ce70ee06c1" providerId="LiveId" clId="{9272FB79-FE8F-B44D-A330-CA7F5E17D414}" dt="2019-04-08T19:18:47.947" v="1921" actId="26606"/>
          <ac:spMkLst>
            <pc:docMk/>
            <pc:sldMk cId="3697661419" sldId="308"/>
            <ac:spMk id="102" creationId="{96A0B76F-8010-4C62-B4B6-C5FC438C059E}"/>
          </ac:spMkLst>
        </pc:spChg>
        <pc:spChg chg="del">
          <ac:chgData name="Ryne Schultz" userId="9e75b9ce70ee06c1" providerId="LiveId" clId="{9272FB79-FE8F-B44D-A330-CA7F5E17D414}" dt="2019-04-08T19:18:47.947" v="1921" actId="26606"/>
          <ac:spMkLst>
            <pc:docMk/>
            <pc:sldMk cId="3697661419" sldId="308"/>
            <ac:spMk id="104" creationId="{B36BEBD5-A373-4C8C-8C06-CD8007E22F39}"/>
          </ac:spMkLst>
        </pc:spChg>
        <pc:spChg chg="del">
          <ac:chgData name="Ryne Schultz" userId="9e75b9ce70ee06c1" providerId="LiveId" clId="{9272FB79-FE8F-B44D-A330-CA7F5E17D414}" dt="2019-04-08T19:18:47.947" v="1921" actId="26606"/>
          <ac:spMkLst>
            <pc:docMk/>
            <pc:sldMk cId="3697661419" sldId="308"/>
            <ac:spMk id="106" creationId="{FF48D04A-B18A-4669-86FA-1F7C104C46B5}"/>
          </ac:spMkLst>
        </pc:spChg>
        <pc:spChg chg="add">
          <ac:chgData name="Ryne Schultz" userId="9e75b9ce70ee06c1" providerId="LiveId" clId="{9272FB79-FE8F-B44D-A330-CA7F5E17D414}" dt="2019-04-08T19:18:47.947" v="1921" actId="26606"/>
          <ac:spMkLst>
            <pc:docMk/>
            <pc:sldMk cId="3697661419" sldId="308"/>
            <ac:spMk id="111" creationId="{2928117C-9446-4E7F-AE62-95E0F6DB5B27}"/>
          </ac:spMkLst>
        </pc:spChg>
        <pc:spChg chg="add">
          <ac:chgData name="Ryne Schultz" userId="9e75b9ce70ee06c1" providerId="LiveId" clId="{9272FB79-FE8F-B44D-A330-CA7F5E17D414}" dt="2019-04-08T19:18:47.947" v="1921" actId="26606"/>
          <ac:spMkLst>
            <pc:docMk/>
            <pc:sldMk cId="3697661419" sldId="308"/>
            <ac:spMk id="113" creationId="{84D30AFB-4D71-48B0-AA00-28EE92363A5F}"/>
          </ac:spMkLst>
        </pc:spChg>
        <pc:spChg chg="add">
          <ac:chgData name="Ryne Schultz" userId="9e75b9ce70ee06c1" providerId="LiveId" clId="{9272FB79-FE8F-B44D-A330-CA7F5E17D414}" dt="2019-04-08T19:18:47.947" v="1921" actId="26606"/>
          <ac:spMkLst>
            <pc:docMk/>
            <pc:sldMk cId="3697661419" sldId="308"/>
            <ac:spMk id="115" creationId="{96A0B76F-8010-4C62-B4B6-C5FC438C059E}"/>
          </ac:spMkLst>
        </pc:spChg>
        <pc:spChg chg="add">
          <ac:chgData name="Ryne Schultz" userId="9e75b9ce70ee06c1" providerId="LiveId" clId="{9272FB79-FE8F-B44D-A330-CA7F5E17D414}" dt="2019-04-08T19:18:47.947" v="1921" actId="26606"/>
          <ac:spMkLst>
            <pc:docMk/>
            <pc:sldMk cId="3697661419" sldId="308"/>
            <ac:spMk id="117" creationId="{B36BEBD5-A373-4C8C-8C06-CD8007E22F39}"/>
          </ac:spMkLst>
        </pc:spChg>
        <pc:spChg chg="add">
          <ac:chgData name="Ryne Schultz" userId="9e75b9ce70ee06c1" providerId="LiveId" clId="{9272FB79-FE8F-B44D-A330-CA7F5E17D414}" dt="2019-04-08T19:18:47.947" v="1921" actId="26606"/>
          <ac:spMkLst>
            <pc:docMk/>
            <pc:sldMk cId="3697661419" sldId="308"/>
            <ac:spMk id="119" creationId="{FF48D04A-B18A-4669-86FA-1F7C104C46B5}"/>
          </ac:spMkLst>
        </pc:spChg>
        <pc:picChg chg="add mod modCrop">
          <ac:chgData name="Ryne Schultz" userId="9e75b9ce70ee06c1" providerId="LiveId" clId="{9272FB79-FE8F-B44D-A330-CA7F5E17D414}" dt="2019-04-08T19:19:31.710" v="1944" actId="14100"/>
          <ac:picMkLst>
            <pc:docMk/>
            <pc:sldMk cId="3697661419" sldId="308"/>
            <ac:picMk id="7" creationId="{E14BB85C-1F1B-EA42-AF9B-C35F0D08C98E}"/>
          </ac:picMkLst>
        </pc:picChg>
        <pc:picChg chg="del">
          <ac:chgData name="Ryne Schultz" userId="9e75b9ce70ee06c1" providerId="LiveId" clId="{9272FB79-FE8F-B44D-A330-CA7F5E17D414}" dt="2019-04-08T19:18:38.246" v="1917" actId="478"/>
          <ac:picMkLst>
            <pc:docMk/>
            <pc:sldMk cId="3697661419" sldId="308"/>
            <ac:picMk id="8" creationId="{87AF8573-C6E5-0944-A6CD-AE4BDC7D4401}"/>
          </ac:picMkLst>
        </pc:picChg>
      </pc:sldChg>
      <pc:sldChg chg="addSp delSp modSp add">
        <pc:chgData name="Ryne Schultz" userId="9e75b9ce70ee06c1" providerId="LiveId" clId="{9272FB79-FE8F-B44D-A330-CA7F5E17D414}" dt="2019-04-09T16:00:39.374" v="9883" actId="255"/>
        <pc:sldMkLst>
          <pc:docMk/>
          <pc:sldMk cId="2822799371" sldId="309"/>
        </pc:sldMkLst>
        <pc:spChg chg="mod">
          <ac:chgData name="Ryne Schultz" userId="9e75b9ce70ee06c1" providerId="LiveId" clId="{9272FB79-FE8F-B44D-A330-CA7F5E17D414}" dt="2019-04-08T19:33:45.458" v="2208" actId="113"/>
          <ac:spMkLst>
            <pc:docMk/>
            <pc:sldMk cId="2822799371" sldId="309"/>
            <ac:spMk id="2" creationId="{DF6ED485-4A7A-F14C-9419-812D4F7FF8C9}"/>
          </ac:spMkLst>
        </pc:spChg>
        <pc:spChg chg="mod ord">
          <ac:chgData name="Ryne Schultz" userId="9e75b9ce70ee06c1" providerId="LiveId" clId="{9272FB79-FE8F-B44D-A330-CA7F5E17D414}" dt="2019-04-09T16:00:39.374" v="9883" actId="255"/>
          <ac:spMkLst>
            <pc:docMk/>
            <pc:sldMk cId="2822799371" sldId="309"/>
            <ac:spMk id="4" creationId="{38948158-5538-CB4E-AD32-89B847539FF6}"/>
          </ac:spMkLst>
        </pc:spChg>
        <pc:spChg chg="add del mod">
          <ac:chgData name="Ryne Schultz" userId="9e75b9ce70ee06c1" providerId="LiveId" clId="{9272FB79-FE8F-B44D-A330-CA7F5E17D414}" dt="2019-04-08T19:20:18.792" v="1957" actId="931"/>
          <ac:spMkLst>
            <pc:docMk/>
            <pc:sldMk cId="2822799371" sldId="309"/>
            <ac:spMk id="5" creationId="{49CB080F-B474-0E45-ABB9-D0A2E4EDA75F}"/>
          </ac:spMkLst>
        </pc:spChg>
        <pc:spChg chg="del">
          <ac:chgData name="Ryne Schultz" userId="9e75b9ce70ee06c1" providerId="LiveId" clId="{9272FB79-FE8F-B44D-A330-CA7F5E17D414}" dt="2019-04-08T19:20:21.607" v="1960" actId="26606"/>
          <ac:spMkLst>
            <pc:docMk/>
            <pc:sldMk cId="2822799371" sldId="309"/>
            <ac:spMk id="111" creationId="{2928117C-9446-4E7F-AE62-95E0F6DB5B27}"/>
          </ac:spMkLst>
        </pc:spChg>
        <pc:spChg chg="del">
          <ac:chgData name="Ryne Schultz" userId="9e75b9ce70ee06c1" providerId="LiveId" clId="{9272FB79-FE8F-B44D-A330-CA7F5E17D414}" dt="2019-04-08T19:20:21.607" v="1960" actId="26606"/>
          <ac:spMkLst>
            <pc:docMk/>
            <pc:sldMk cId="2822799371" sldId="309"/>
            <ac:spMk id="113" creationId="{84D30AFB-4D71-48B0-AA00-28EE92363A5F}"/>
          </ac:spMkLst>
        </pc:spChg>
        <pc:spChg chg="del">
          <ac:chgData name="Ryne Schultz" userId="9e75b9ce70ee06c1" providerId="LiveId" clId="{9272FB79-FE8F-B44D-A330-CA7F5E17D414}" dt="2019-04-08T19:20:21.607" v="1960" actId="26606"/>
          <ac:spMkLst>
            <pc:docMk/>
            <pc:sldMk cId="2822799371" sldId="309"/>
            <ac:spMk id="115" creationId="{96A0B76F-8010-4C62-B4B6-C5FC438C059E}"/>
          </ac:spMkLst>
        </pc:spChg>
        <pc:spChg chg="del">
          <ac:chgData name="Ryne Schultz" userId="9e75b9ce70ee06c1" providerId="LiveId" clId="{9272FB79-FE8F-B44D-A330-CA7F5E17D414}" dt="2019-04-08T19:20:21.607" v="1960" actId="26606"/>
          <ac:spMkLst>
            <pc:docMk/>
            <pc:sldMk cId="2822799371" sldId="309"/>
            <ac:spMk id="117" creationId="{B36BEBD5-A373-4C8C-8C06-CD8007E22F39}"/>
          </ac:spMkLst>
        </pc:spChg>
        <pc:spChg chg="del">
          <ac:chgData name="Ryne Schultz" userId="9e75b9ce70ee06c1" providerId="LiveId" clId="{9272FB79-FE8F-B44D-A330-CA7F5E17D414}" dt="2019-04-08T19:20:21.607" v="1960" actId="26606"/>
          <ac:spMkLst>
            <pc:docMk/>
            <pc:sldMk cId="2822799371" sldId="309"/>
            <ac:spMk id="119" creationId="{FF48D04A-B18A-4669-86FA-1F7C104C46B5}"/>
          </ac:spMkLst>
        </pc:spChg>
        <pc:spChg chg="add">
          <ac:chgData name="Ryne Schultz" userId="9e75b9ce70ee06c1" providerId="LiveId" clId="{9272FB79-FE8F-B44D-A330-CA7F5E17D414}" dt="2019-04-08T19:20:21.607" v="1960" actId="26606"/>
          <ac:spMkLst>
            <pc:docMk/>
            <pc:sldMk cId="2822799371" sldId="309"/>
            <ac:spMk id="124" creationId="{2928117C-9446-4E7F-AE62-95E0F6DB5B27}"/>
          </ac:spMkLst>
        </pc:spChg>
        <pc:spChg chg="add">
          <ac:chgData name="Ryne Schultz" userId="9e75b9ce70ee06c1" providerId="LiveId" clId="{9272FB79-FE8F-B44D-A330-CA7F5E17D414}" dt="2019-04-08T19:20:21.607" v="1960" actId="26606"/>
          <ac:spMkLst>
            <pc:docMk/>
            <pc:sldMk cId="2822799371" sldId="309"/>
            <ac:spMk id="126" creationId="{84D30AFB-4D71-48B0-AA00-28EE92363A5F}"/>
          </ac:spMkLst>
        </pc:spChg>
        <pc:spChg chg="add">
          <ac:chgData name="Ryne Schultz" userId="9e75b9ce70ee06c1" providerId="LiveId" clId="{9272FB79-FE8F-B44D-A330-CA7F5E17D414}" dt="2019-04-08T19:20:21.607" v="1960" actId="26606"/>
          <ac:spMkLst>
            <pc:docMk/>
            <pc:sldMk cId="2822799371" sldId="309"/>
            <ac:spMk id="128" creationId="{96A0B76F-8010-4C62-B4B6-C5FC438C059E}"/>
          </ac:spMkLst>
        </pc:spChg>
        <pc:spChg chg="add">
          <ac:chgData name="Ryne Schultz" userId="9e75b9ce70ee06c1" providerId="LiveId" clId="{9272FB79-FE8F-B44D-A330-CA7F5E17D414}" dt="2019-04-08T19:20:21.607" v="1960" actId="26606"/>
          <ac:spMkLst>
            <pc:docMk/>
            <pc:sldMk cId="2822799371" sldId="309"/>
            <ac:spMk id="130" creationId="{B36BEBD5-A373-4C8C-8C06-CD8007E22F39}"/>
          </ac:spMkLst>
        </pc:spChg>
        <pc:spChg chg="add">
          <ac:chgData name="Ryne Schultz" userId="9e75b9ce70ee06c1" providerId="LiveId" clId="{9272FB79-FE8F-B44D-A330-CA7F5E17D414}" dt="2019-04-08T19:20:21.607" v="1960" actId="26606"/>
          <ac:spMkLst>
            <pc:docMk/>
            <pc:sldMk cId="2822799371" sldId="309"/>
            <ac:spMk id="132" creationId="{FF48D04A-B18A-4669-86FA-1F7C104C46B5}"/>
          </ac:spMkLst>
        </pc:spChg>
        <pc:picChg chg="del">
          <ac:chgData name="Ryne Schultz" userId="9e75b9ce70ee06c1" providerId="LiveId" clId="{9272FB79-FE8F-B44D-A330-CA7F5E17D414}" dt="2019-04-08T19:20:14.608" v="1956" actId="478"/>
          <ac:picMkLst>
            <pc:docMk/>
            <pc:sldMk cId="2822799371" sldId="309"/>
            <ac:picMk id="7" creationId="{E14BB85C-1F1B-EA42-AF9B-C35F0D08C98E}"/>
          </ac:picMkLst>
        </pc:picChg>
        <pc:picChg chg="add mod">
          <ac:chgData name="Ryne Schultz" userId="9e75b9ce70ee06c1" providerId="LiveId" clId="{9272FB79-FE8F-B44D-A330-CA7F5E17D414}" dt="2019-04-08T19:20:55.259" v="1980" actId="14100"/>
          <ac:picMkLst>
            <pc:docMk/>
            <pc:sldMk cId="2822799371" sldId="309"/>
            <ac:picMk id="8" creationId="{578FE576-0AB2-8242-9F4E-196F4BA8CBDA}"/>
          </ac:picMkLst>
        </pc:picChg>
      </pc:sldChg>
      <pc:sldChg chg="addSp delSp modSp add">
        <pc:chgData name="Ryne Schultz" userId="9e75b9ce70ee06c1" providerId="LiveId" clId="{9272FB79-FE8F-B44D-A330-CA7F5E17D414}" dt="2019-04-09T16:00:58.575" v="9886" actId="20577"/>
        <pc:sldMkLst>
          <pc:docMk/>
          <pc:sldMk cId="2063394552" sldId="310"/>
        </pc:sldMkLst>
        <pc:spChg chg="mod">
          <ac:chgData name="Ryne Schultz" userId="9e75b9ce70ee06c1" providerId="LiveId" clId="{9272FB79-FE8F-B44D-A330-CA7F5E17D414}" dt="2019-04-08T19:33:49.163" v="2209" actId="113"/>
          <ac:spMkLst>
            <pc:docMk/>
            <pc:sldMk cId="2063394552" sldId="310"/>
            <ac:spMk id="2" creationId="{DF6ED485-4A7A-F14C-9419-812D4F7FF8C9}"/>
          </ac:spMkLst>
        </pc:spChg>
        <pc:spChg chg="mod ord">
          <ac:chgData name="Ryne Schultz" userId="9e75b9ce70ee06c1" providerId="LiveId" clId="{9272FB79-FE8F-B44D-A330-CA7F5E17D414}" dt="2019-04-09T16:00:58.575" v="9886" actId="20577"/>
          <ac:spMkLst>
            <pc:docMk/>
            <pc:sldMk cId="2063394552" sldId="310"/>
            <ac:spMk id="4" creationId="{38948158-5538-CB4E-AD32-89B847539FF6}"/>
          </ac:spMkLst>
        </pc:spChg>
        <pc:spChg chg="add del mod">
          <ac:chgData name="Ryne Schultz" userId="9e75b9ce70ee06c1" providerId="LiveId" clId="{9272FB79-FE8F-B44D-A330-CA7F5E17D414}" dt="2019-04-08T19:21:09.314" v="1985" actId="931"/>
          <ac:spMkLst>
            <pc:docMk/>
            <pc:sldMk cId="2063394552" sldId="310"/>
            <ac:spMk id="5" creationId="{D354458F-E5ED-3644-AA60-7A876EAE5F54}"/>
          </ac:spMkLst>
        </pc:spChg>
        <pc:spChg chg="del">
          <ac:chgData name="Ryne Schultz" userId="9e75b9ce70ee06c1" providerId="LiveId" clId="{9272FB79-FE8F-B44D-A330-CA7F5E17D414}" dt="2019-04-08T19:21:11.460" v="1986" actId="26606"/>
          <ac:spMkLst>
            <pc:docMk/>
            <pc:sldMk cId="2063394552" sldId="310"/>
            <ac:spMk id="124" creationId="{2928117C-9446-4E7F-AE62-95E0F6DB5B27}"/>
          </ac:spMkLst>
        </pc:spChg>
        <pc:spChg chg="del">
          <ac:chgData name="Ryne Schultz" userId="9e75b9ce70ee06c1" providerId="LiveId" clId="{9272FB79-FE8F-B44D-A330-CA7F5E17D414}" dt="2019-04-08T19:21:11.460" v="1986" actId="26606"/>
          <ac:spMkLst>
            <pc:docMk/>
            <pc:sldMk cId="2063394552" sldId="310"/>
            <ac:spMk id="126" creationId="{84D30AFB-4D71-48B0-AA00-28EE92363A5F}"/>
          </ac:spMkLst>
        </pc:spChg>
        <pc:spChg chg="del">
          <ac:chgData name="Ryne Schultz" userId="9e75b9ce70ee06c1" providerId="LiveId" clId="{9272FB79-FE8F-B44D-A330-CA7F5E17D414}" dt="2019-04-08T19:21:11.460" v="1986" actId="26606"/>
          <ac:spMkLst>
            <pc:docMk/>
            <pc:sldMk cId="2063394552" sldId="310"/>
            <ac:spMk id="128" creationId="{96A0B76F-8010-4C62-B4B6-C5FC438C059E}"/>
          </ac:spMkLst>
        </pc:spChg>
        <pc:spChg chg="del">
          <ac:chgData name="Ryne Schultz" userId="9e75b9ce70ee06c1" providerId="LiveId" clId="{9272FB79-FE8F-B44D-A330-CA7F5E17D414}" dt="2019-04-08T19:21:11.460" v="1986" actId="26606"/>
          <ac:spMkLst>
            <pc:docMk/>
            <pc:sldMk cId="2063394552" sldId="310"/>
            <ac:spMk id="130" creationId="{B36BEBD5-A373-4C8C-8C06-CD8007E22F39}"/>
          </ac:spMkLst>
        </pc:spChg>
        <pc:spChg chg="del">
          <ac:chgData name="Ryne Schultz" userId="9e75b9ce70ee06c1" providerId="LiveId" clId="{9272FB79-FE8F-B44D-A330-CA7F5E17D414}" dt="2019-04-08T19:21:11.460" v="1986" actId="26606"/>
          <ac:spMkLst>
            <pc:docMk/>
            <pc:sldMk cId="2063394552" sldId="310"/>
            <ac:spMk id="132" creationId="{FF48D04A-B18A-4669-86FA-1F7C104C46B5}"/>
          </ac:spMkLst>
        </pc:spChg>
        <pc:spChg chg="add">
          <ac:chgData name="Ryne Schultz" userId="9e75b9ce70ee06c1" providerId="LiveId" clId="{9272FB79-FE8F-B44D-A330-CA7F5E17D414}" dt="2019-04-08T19:21:11.460" v="1986" actId="26606"/>
          <ac:spMkLst>
            <pc:docMk/>
            <pc:sldMk cId="2063394552" sldId="310"/>
            <ac:spMk id="137" creationId="{2928117C-9446-4E7F-AE62-95E0F6DB5B27}"/>
          </ac:spMkLst>
        </pc:spChg>
        <pc:spChg chg="add">
          <ac:chgData name="Ryne Schultz" userId="9e75b9ce70ee06c1" providerId="LiveId" clId="{9272FB79-FE8F-B44D-A330-CA7F5E17D414}" dt="2019-04-08T19:21:11.460" v="1986" actId="26606"/>
          <ac:spMkLst>
            <pc:docMk/>
            <pc:sldMk cId="2063394552" sldId="310"/>
            <ac:spMk id="139" creationId="{84D30AFB-4D71-48B0-AA00-28EE92363A5F}"/>
          </ac:spMkLst>
        </pc:spChg>
        <pc:spChg chg="add">
          <ac:chgData name="Ryne Schultz" userId="9e75b9ce70ee06c1" providerId="LiveId" clId="{9272FB79-FE8F-B44D-A330-CA7F5E17D414}" dt="2019-04-08T19:21:11.460" v="1986" actId="26606"/>
          <ac:spMkLst>
            <pc:docMk/>
            <pc:sldMk cId="2063394552" sldId="310"/>
            <ac:spMk id="141" creationId="{96A0B76F-8010-4C62-B4B6-C5FC438C059E}"/>
          </ac:spMkLst>
        </pc:spChg>
        <pc:spChg chg="add">
          <ac:chgData name="Ryne Schultz" userId="9e75b9ce70ee06c1" providerId="LiveId" clId="{9272FB79-FE8F-B44D-A330-CA7F5E17D414}" dt="2019-04-08T19:21:11.460" v="1986" actId="26606"/>
          <ac:spMkLst>
            <pc:docMk/>
            <pc:sldMk cId="2063394552" sldId="310"/>
            <ac:spMk id="143" creationId="{B36BEBD5-A373-4C8C-8C06-CD8007E22F39}"/>
          </ac:spMkLst>
        </pc:spChg>
        <pc:spChg chg="add">
          <ac:chgData name="Ryne Schultz" userId="9e75b9ce70ee06c1" providerId="LiveId" clId="{9272FB79-FE8F-B44D-A330-CA7F5E17D414}" dt="2019-04-08T19:21:11.460" v="1986" actId="26606"/>
          <ac:spMkLst>
            <pc:docMk/>
            <pc:sldMk cId="2063394552" sldId="310"/>
            <ac:spMk id="145" creationId="{FF48D04A-B18A-4669-86FA-1F7C104C46B5}"/>
          </ac:spMkLst>
        </pc:spChg>
        <pc:picChg chg="add mod">
          <ac:chgData name="Ryne Schultz" userId="9e75b9ce70ee06c1" providerId="LiveId" clId="{9272FB79-FE8F-B44D-A330-CA7F5E17D414}" dt="2019-04-08T19:21:35.021" v="2012" actId="14100"/>
          <ac:picMkLst>
            <pc:docMk/>
            <pc:sldMk cId="2063394552" sldId="310"/>
            <ac:picMk id="7" creationId="{F95C0F19-FD19-C748-857A-A9644549707E}"/>
          </ac:picMkLst>
        </pc:picChg>
        <pc:picChg chg="del">
          <ac:chgData name="Ryne Schultz" userId="9e75b9ce70ee06c1" providerId="LiveId" clId="{9272FB79-FE8F-B44D-A330-CA7F5E17D414}" dt="2019-04-08T19:21:05.555" v="1984" actId="478"/>
          <ac:picMkLst>
            <pc:docMk/>
            <pc:sldMk cId="2063394552" sldId="310"/>
            <ac:picMk id="8" creationId="{578FE576-0AB2-8242-9F4E-196F4BA8CBDA}"/>
          </ac:picMkLst>
        </pc:picChg>
      </pc:sldChg>
      <pc:sldChg chg="addSp delSp modSp add ord">
        <pc:chgData name="Ryne Schultz" userId="9e75b9ce70ee06c1" providerId="LiveId" clId="{9272FB79-FE8F-B44D-A330-CA7F5E17D414}" dt="2019-04-09T16:01:47.907" v="9892" actId="20577"/>
        <pc:sldMkLst>
          <pc:docMk/>
          <pc:sldMk cId="2241120078" sldId="311"/>
        </pc:sldMkLst>
        <pc:spChg chg="mod">
          <ac:chgData name="Ryne Schultz" userId="9e75b9ce70ee06c1" providerId="LiveId" clId="{9272FB79-FE8F-B44D-A330-CA7F5E17D414}" dt="2019-04-08T19:33:53.195" v="2210" actId="113"/>
          <ac:spMkLst>
            <pc:docMk/>
            <pc:sldMk cId="2241120078" sldId="311"/>
            <ac:spMk id="2" creationId="{DF6ED485-4A7A-F14C-9419-812D4F7FF8C9}"/>
          </ac:spMkLst>
        </pc:spChg>
        <pc:spChg chg="mod ord">
          <ac:chgData name="Ryne Schultz" userId="9e75b9ce70ee06c1" providerId="LiveId" clId="{9272FB79-FE8F-B44D-A330-CA7F5E17D414}" dt="2019-04-09T16:01:47.907" v="9892" actId="20577"/>
          <ac:spMkLst>
            <pc:docMk/>
            <pc:sldMk cId="2241120078" sldId="311"/>
            <ac:spMk id="4" creationId="{38948158-5538-CB4E-AD32-89B847539FF6}"/>
          </ac:spMkLst>
        </pc:spChg>
        <pc:spChg chg="add del mod">
          <ac:chgData name="Ryne Schultz" userId="9e75b9ce70ee06c1" providerId="LiveId" clId="{9272FB79-FE8F-B44D-A330-CA7F5E17D414}" dt="2019-04-08T19:22:01.639" v="2023" actId="931"/>
          <ac:spMkLst>
            <pc:docMk/>
            <pc:sldMk cId="2241120078" sldId="311"/>
            <ac:spMk id="5" creationId="{764BA961-01BD-614D-BA71-99828C978A84}"/>
          </ac:spMkLst>
        </pc:spChg>
        <pc:spChg chg="add">
          <ac:chgData name="Ryne Schultz" userId="9e75b9ce70ee06c1" providerId="LiveId" clId="{9272FB79-FE8F-B44D-A330-CA7F5E17D414}" dt="2019-04-08T19:22:04.023" v="2026" actId="26606"/>
          <ac:spMkLst>
            <pc:docMk/>
            <pc:sldMk cId="2241120078" sldId="311"/>
            <ac:spMk id="86" creationId="{2928117C-9446-4E7F-AE62-95E0F6DB5B27}"/>
          </ac:spMkLst>
        </pc:spChg>
        <pc:spChg chg="add">
          <ac:chgData name="Ryne Schultz" userId="9e75b9ce70ee06c1" providerId="LiveId" clId="{9272FB79-FE8F-B44D-A330-CA7F5E17D414}" dt="2019-04-08T19:22:04.023" v="2026" actId="26606"/>
          <ac:spMkLst>
            <pc:docMk/>
            <pc:sldMk cId="2241120078" sldId="311"/>
            <ac:spMk id="88" creationId="{84D30AFB-4D71-48B0-AA00-28EE92363A5F}"/>
          </ac:spMkLst>
        </pc:spChg>
        <pc:spChg chg="add">
          <ac:chgData name="Ryne Schultz" userId="9e75b9ce70ee06c1" providerId="LiveId" clId="{9272FB79-FE8F-B44D-A330-CA7F5E17D414}" dt="2019-04-08T19:22:04.023" v="2026" actId="26606"/>
          <ac:spMkLst>
            <pc:docMk/>
            <pc:sldMk cId="2241120078" sldId="311"/>
            <ac:spMk id="90" creationId="{96A0B76F-8010-4C62-B4B6-C5FC438C059E}"/>
          </ac:spMkLst>
        </pc:spChg>
        <pc:spChg chg="add">
          <ac:chgData name="Ryne Schultz" userId="9e75b9ce70ee06c1" providerId="LiveId" clId="{9272FB79-FE8F-B44D-A330-CA7F5E17D414}" dt="2019-04-08T19:22:04.023" v="2026" actId="26606"/>
          <ac:spMkLst>
            <pc:docMk/>
            <pc:sldMk cId="2241120078" sldId="311"/>
            <ac:spMk id="92" creationId="{B36BEBD5-A373-4C8C-8C06-CD8007E22F39}"/>
          </ac:spMkLst>
        </pc:spChg>
        <pc:spChg chg="add">
          <ac:chgData name="Ryne Schultz" userId="9e75b9ce70ee06c1" providerId="LiveId" clId="{9272FB79-FE8F-B44D-A330-CA7F5E17D414}" dt="2019-04-08T19:22:04.023" v="2026" actId="26606"/>
          <ac:spMkLst>
            <pc:docMk/>
            <pc:sldMk cId="2241120078" sldId="311"/>
            <ac:spMk id="94" creationId="{FF48D04A-B18A-4669-86FA-1F7C104C46B5}"/>
          </ac:spMkLst>
        </pc:spChg>
        <pc:spChg chg="del">
          <ac:chgData name="Ryne Schultz" userId="9e75b9ce70ee06c1" providerId="LiveId" clId="{9272FB79-FE8F-B44D-A330-CA7F5E17D414}" dt="2019-04-08T19:22:04.023" v="2026" actId="26606"/>
          <ac:spMkLst>
            <pc:docMk/>
            <pc:sldMk cId="2241120078" sldId="311"/>
            <ac:spMk id="137" creationId="{2928117C-9446-4E7F-AE62-95E0F6DB5B27}"/>
          </ac:spMkLst>
        </pc:spChg>
        <pc:spChg chg="del">
          <ac:chgData name="Ryne Schultz" userId="9e75b9ce70ee06c1" providerId="LiveId" clId="{9272FB79-FE8F-B44D-A330-CA7F5E17D414}" dt="2019-04-08T19:22:04.023" v="2026" actId="26606"/>
          <ac:spMkLst>
            <pc:docMk/>
            <pc:sldMk cId="2241120078" sldId="311"/>
            <ac:spMk id="139" creationId="{84D30AFB-4D71-48B0-AA00-28EE92363A5F}"/>
          </ac:spMkLst>
        </pc:spChg>
        <pc:spChg chg="del">
          <ac:chgData name="Ryne Schultz" userId="9e75b9ce70ee06c1" providerId="LiveId" clId="{9272FB79-FE8F-B44D-A330-CA7F5E17D414}" dt="2019-04-08T19:22:04.023" v="2026" actId="26606"/>
          <ac:spMkLst>
            <pc:docMk/>
            <pc:sldMk cId="2241120078" sldId="311"/>
            <ac:spMk id="141" creationId="{96A0B76F-8010-4C62-B4B6-C5FC438C059E}"/>
          </ac:spMkLst>
        </pc:spChg>
        <pc:spChg chg="del">
          <ac:chgData name="Ryne Schultz" userId="9e75b9ce70ee06c1" providerId="LiveId" clId="{9272FB79-FE8F-B44D-A330-CA7F5E17D414}" dt="2019-04-08T19:22:04.023" v="2026" actId="26606"/>
          <ac:spMkLst>
            <pc:docMk/>
            <pc:sldMk cId="2241120078" sldId="311"/>
            <ac:spMk id="143" creationId="{B36BEBD5-A373-4C8C-8C06-CD8007E22F39}"/>
          </ac:spMkLst>
        </pc:spChg>
        <pc:spChg chg="del">
          <ac:chgData name="Ryne Schultz" userId="9e75b9ce70ee06c1" providerId="LiveId" clId="{9272FB79-FE8F-B44D-A330-CA7F5E17D414}" dt="2019-04-08T19:22:04.023" v="2026" actId="26606"/>
          <ac:spMkLst>
            <pc:docMk/>
            <pc:sldMk cId="2241120078" sldId="311"/>
            <ac:spMk id="145" creationId="{FF48D04A-B18A-4669-86FA-1F7C104C46B5}"/>
          </ac:spMkLst>
        </pc:spChg>
        <pc:picChg chg="del">
          <ac:chgData name="Ryne Schultz" userId="9e75b9ce70ee06c1" providerId="LiveId" clId="{9272FB79-FE8F-B44D-A330-CA7F5E17D414}" dt="2019-04-08T19:21:56.965" v="2022" actId="478"/>
          <ac:picMkLst>
            <pc:docMk/>
            <pc:sldMk cId="2241120078" sldId="311"/>
            <ac:picMk id="7" creationId="{F95C0F19-FD19-C748-857A-A9644549707E}"/>
          </ac:picMkLst>
        </pc:picChg>
        <pc:picChg chg="add mod">
          <ac:chgData name="Ryne Schultz" userId="9e75b9ce70ee06c1" providerId="LiveId" clId="{9272FB79-FE8F-B44D-A330-CA7F5E17D414}" dt="2019-04-08T19:22:13.201" v="2030" actId="14100"/>
          <ac:picMkLst>
            <pc:docMk/>
            <pc:sldMk cId="2241120078" sldId="311"/>
            <ac:picMk id="8" creationId="{EF57B135-28A6-024B-8ACA-5C5550D805B8}"/>
          </ac:picMkLst>
        </pc:picChg>
      </pc:sldChg>
      <pc:sldChg chg="addSp delSp modSp add ord">
        <pc:chgData name="Ryne Schultz" userId="9e75b9ce70ee06c1" providerId="LiveId" clId="{9272FB79-FE8F-B44D-A330-CA7F5E17D414}" dt="2019-04-09T15:51:15.245" v="8995" actId="255"/>
        <pc:sldMkLst>
          <pc:docMk/>
          <pc:sldMk cId="1205190029" sldId="312"/>
        </pc:sldMkLst>
        <pc:spChg chg="mod">
          <ac:chgData name="Ryne Schultz" userId="9e75b9ce70ee06c1" providerId="LiveId" clId="{9272FB79-FE8F-B44D-A330-CA7F5E17D414}" dt="2019-04-09T15:37:50.337" v="8489" actId="20577"/>
          <ac:spMkLst>
            <pc:docMk/>
            <pc:sldMk cId="1205190029" sldId="312"/>
            <ac:spMk id="2" creationId="{94860E1A-2888-AC4E-894A-10266383E943}"/>
          </ac:spMkLst>
        </pc:spChg>
        <pc:spChg chg="mod ord">
          <ac:chgData name="Ryne Schultz" userId="9e75b9ce70ee06c1" providerId="LiveId" clId="{9272FB79-FE8F-B44D-A330-CA7F5E17D414}" dt="2019-04-09T15:51:15.245" v="8995" actId="255"/>
          <ac:spMkLst>
            <pc:docMk/>
            <pc:sldMk cId="1205190029" sldId="312"/>
            <ac:spMk id="3" creationId="{3168156D-39E8-7442-A8D5-513AB0185B80}"/>
          </ac:spMkLst>
        </pc:spChg>
        <pc:spChg chg="del">
          <ac:chgData name="Ryne Schultz" userId="9e75b9ce70ee06c1" providerId="LiveId" clId="{9272FB79-FE8F-B44D-A330-CA7F5E17D414}" dt="2019-04-09T15:50:42.256" v="8975" actId="26606"/>
          <ac:spMkLst>
            <pc:docMk/>
            <pc:sldMk cId="1205190029" sldId="312"/>
            <ac:spMk id="21" creationId="{9E661D03-4DD4-45E7-A047-ED722E826D59}"/>
          </ac:spMkLst>
        </pc:spChg>
        <pc:spChg chg="add">
          <ac:chgData name="Ryne Schultz" userId="9e75b9ce70ee06c1" providerId="LiveId" clId="{9272FB79-FE8F-B44D-A330-CA7F5E17D414}" dt="2019-04-09T15:50:42.256" v="8975" actId="26606"/>
          <ac:spMkLst>
            <pc:docMk/>
            <pc:sldMk cId="1205190029" sldId="312"/>
            <ac:spMk id="26" creationId="{9E661D03-4DD4-45E7-A047-ED722E826D59}"/>
          </ac:spMkLst>
        </pc:spChg>
        <pc:picChg chg="add mod">
          <ac:chgData name="Ryne Schultz" userId="9e75b9ce70ee06c1" providerId="LiveId" clId="{9272FB79-FE8F-B44D-A330-CA7F5E17D414}" dt="2019-04-09T15:51:00.297" v="8982" actId="1076"/>
          <ac:picMkLst>
            <pc:docMk/>
            <pc:sldMk cId="1205190029" sldId="312"/>
            <ac:picMk id="5" creationId="{88A401B9-2324-E24D-A4C5-4A04006671F7}"/>
          </ac:picMkLst>
        </pc:picChg>
        <pc:picChg chg="del">
          <ac:chgData name="Ryne Schultz" userId="9e75b9ce70ee06c1" providerId="LiveId" clId="{9272FB79-FE8F-B44D-A330-CA7F5E17D414}" dt="2019-04-09T15:37:39.264" v="8479" actId="478"/>
          <ac:picMkLst>
            <pc:docMk/>
            <pc:sldMk cId="1205190029" sldId="312"/>
            <ac:picMk id="6" creationId="{EBBCC501-62ED-4A4A-982A-DC3AC7867A28}"/>
          </ac:picMkLst>
        </pc:picChg>
      </pc:sldChg>
    </pc:docChg>
  </pc:docChgLst>
  <pc:docChgLst>
    <pc:chgData name="Ryne Schultz" userId="9e75b9ce70ee06c1" providerId="LiveId" clId="{D1CFCF01-052B-A547-9ED9-F80B0C5D3DA2}"/>
    <pc:docChg chg="undo custSel mod addSld delSld modSld">
      <pc:chgData name="Ryne Schultz" userId="9e75b9ce70ee06c1" providerId="LiveId" clId="{D1CFCF01-052B-A547-9ED9-F80B0C5D3DA2}" dt="2019-03-13T16:12:54.648" v="2516" actId="26606"/>
      <pc:docMkLst>
        <pc:docMk/>
      </pc:docMkLst>
      <pc:sldChg chg="addSp modSp mod setBg">
        <pc:chgData name="Ryne Schultz" userId="9e75b9ce70ee06c1" providerId="LiveId" clId="{D1CFCF01-052B-A547-9ED9-F80B0C5D3DA2}" dt="2019-03-13T16:10:41.751" v="2490" actId="26606"/>
        <pc:sldMkLst>
          <pc:docMk/>
          <pc:sldMk cId="168216850" sldId="256"/>
        </pc:sldMkLst>
        <pc:spChg chg="mod">
          <ac:chgData name="Ryne Schultz" userId="9e75b9ce70ee06c1" providerId="LiveId" clId="{D1CFCF01-052B-A547-9ED9-F80B0C5D3DA2}" dt="2019-03-13T16:10:41.751" v="2490" actId="26606"/>
          <ac:spMkLst>
            <pc:docMk/>
            <pc:sldMk cId="168216850" sldId="256"/>
            <ac:spMk id="2" creationId="{BF67DBF7-5D4E-BD4B-B702-E09C37A94AD5}"/>
          </ac:spMkLst>
        </pc:spChg>
        <pc:spChg chg="mod">
          <ac:chgData name="Ryne Schultz" userId="9e75b9ce70ee06c1" providerId="LiveId" clId="{D1CFCF01-052B-A547-9ED9-F80B0C5D3DA2}" dt="2019-03-13T16:10:41.751" v="2490" actId="26606"/>
          <ac:spMkLst>
            <pc:docMk/>
            <pc:sldMk cId="168216850" sldId="256"/>
            <ac:spMk id="3" creationId="{AFDFF9DA-56C4-B741-9791-C9AE6DB24F21}"/>
          </ac:spMkLst>
        </pc:spChg>
        <pc:spChg chg="add">
          <ac:chgData name="Ryne Schultz" userId="9e75b9ce70ee06c1" providerId="LiveId" clId="{D1CFCF01-052B-A547-9ED9-F80B0C5D3DA2}" dt="2019-03-13T16:10:41.751" v="2490" actId="26606"/>
          <ac:spMkLst>
            <pc:docMk/>
            <pc:sldMk cId="168216850" sldId="256"/>
            <ac:spMk id="8" creationId="{328C565D-A991-4381-AC37-76A58A4A128F}"/>
          </ac:spMkLst>
        </pc:spChg>
        <pc:spChg chg="add">
          <ac:chgData name="Ryne Schultz" userId="9e75b9ce70ee06c1" providerId="LiveId" clId="{D1CFCF01-052B-A547-9ED9-F80B0C5D3DA2}" dt="2019-03-13T16:10:41.751" v="2490" actId="26606"/>
          <ac:spMkLst>
            <pc:docMk/>
            <pc:sldMk cId="168216850" sldId="256"/>
            <ac:spMk id="10" creationId="{B7180431-F4DE-415D-BCBB-9316423C37C1}"/>
          </ac:spMkLst>
        </pc:spChg>
        <pc:spChg chg="add">
          <ac:chgData name="Ryne Schultz" userId="9e75b9ce70ee06c1" providerId="LiveId" clId="{D1CFCF01-052B-A547-9ED9-F80B0C5D3DA2}" dt="2019-03-13T16:10:41.751" v="2490" actId="26606"/>
          <ac:spMkLst>
            <pc:docMk/>
            <pc:sldMk cId="168216850" sldId="256"/>
            <ac:spMk id="12" creationId="{EEABD997-5EF9-4E9B-AFBB-F6DFAAF3ADF0}"/>
          </ac:spMkLst>
        </pc:spChg>
        <pc:spChg chg="add">
          <ac:chgData name="Ryne Schultz" userId="9e75b9ce70ee06c1" providerId="LiveId" clId="{D1CFCF01-052B-A547-9ED9-F80B0C5D3DA2}" dt="2019-03-13T16:10:41.751" v="2490" actId="26606"/>
          <ac:spMkLst>
            <pc:docMk/>
            <pc:sldMk cId="168216850" sldId="256"/>
            <ac:spMk id="14" creationId="{E9AB5EE6-A047-4B18-B998-D46DF3CC36FE}"/>
          </ac:spMkLst>
        </pc:spChg>
      </pc:sldChg>
      <pc:sldChg chg="modSp">
        <pc:chgData name="Ryne Schultz" userId="9e75b9ce70ee06c1" providerId="LiveId" clId="{D1CFCF01-052B-A547-9ED9-F80B0C5D3DA2}" dt="2019-03-13T14:16:40.849" v="181" actId="20577"/>
        <pc:sldMkLst>
          <pc:docMk/>
          <pc:sldMk cId="3425585150" sldId="258"/>
        </pc:sldMkLst>
        <pc:spChg chg="mod">
          <ac:chgData name="Ryne Schultz" userId="9e75b9ce70ee06c1" providerId="LiveId" clId="{D1CFCF01-052B-A547-9ED9-F80B0C5D3DA2}" dt="2019-03-13T14:16:40.849" v="181" actId="20577"/>
          <ac:spMkLst>
            <pc:docMk/>
            <pc:sldMk cId="3425585150" sldId="258"/>
            <ac:spMk id="3" creationId="{3060AFA2-B397-8249-8FF7-75197377592E}"/>
          </ac:spMkLst>
        </pc:spChg>
      </pc:sldChg>
      <pc:sldChg chg="modSp">
        <pc:chgData name="Ryne Schultz" userId="9e75b9ce70ee06c1" providerId="LiveId" clId="{D1CFCF01-052B-A547-9ED9-F80B0C5D3DA2}" dt="2019-03-13T14:19:44.892" v="201" actId="20577"/>
        <pc:sldMkLst>
          <pc:docMk/>
          <pc:sldMk cId="3653656664" sldId="259"/>
        </pc:sldMkLst>
        <pc:spChg chg="mod">
          <ac:chgData name="Ryne Schultz" userId="9e75b9ce70ee06c1" providerId="LiveId" clId="{D1CFCF01-052B-A547-9ED9-F80B0C5D3DA2}" dt="2019-03-13T14:19:44.892" v="201" actId="20577"/>
          <ac:spMkLst>
            <pc:docMk/>
            <pc:sldMk cId="3653656664" sldId="259"/>
            <ac:spMk id="3" creationId="{3060AFA2-B397-8249-8FF7-75197377592E}"/>
          </ac:spMkLst>
        </pc:spChg>
      </pc:sldChg>
      <pc:sldChg chg="modSp">
        <pc:chgData name="Ryne Schultz" userId="9e75b9ce70ee06c1" providerId="LiveId" clId="{D1CFCF01-052B-A547-9ED9-F80B0C5D3DA2}" dt="2019-03-13T14:26:29.387" v="450"/>
        <pc:sldMkLst>
          <pc:docMk/>
          <pc:sldMk cId="3733943955" sldId="260"/>
        </pc:sldMkLst>
        <pc:spChg chg="mod">
          <ac:chgData name="Ryne Schultz" userId="9e75b9ce70ee06c1" providerId="LiveId" clId="{D1CFCF01-052B-A547-9ED9-F80B0C5D3DA2}" dt="2019-03-13T14:20:49.911" v="202"/>
          <ac:spMkLst>
            <pc:docMk/>
            <pc:sldMk cId="3733943955" sldId="260"/>
            <ac:spMk id="2" creationId="{43E245D9-148A-7449-AFD0-0BD50243C4AE}"/>
          </ac:spMkLst>
        </pc:spChg>
        <pc:spChg chg="mod">
          <ac:chgData name="Ryne Schultz" userId="9e75b9ce70ee06c1" providerId="LiveId" clId="{D1CFCF01-052B-A547-9ED9-F80B0C5D3DA2}" dt="2019-03-13T14:26:29.387" v="450"/>
          <ac:spMkLst>
            <pc:docMk/>
            <pc:sldMk cId="3733943955" sldId="260"/>
            <ac:spMk id="3" creationId="{3060AFA2-B397-8249-8FF7-75197377592E}"/>
          </ac:spMkLst>
        </pc:spChg>
      </pc:sldChg>
      <pc:sldChg chg="modSp">
        <pc:chgData name="Ryne Schultz" userId="9e75b9ce70ee06c1" providerId="LiveId" clId="{D1CFCF01-052B-A547-9ED9-F80B0C5D3DA2}" dt="2019-03-13T14:27:24.818" v="462" actId="20577"/>
        <pc:sldMkLst>
          <pc:docMk/>
          <pc:sldMk cId="3895180183" sldId="261"/>
        </pc:sldMkLst>
        <pc:spChg chg="mod">
          <ac:chgData name="Ryne Schultz" userId="9e75b9ce70ee06c1" providerId="LiveId" clId="{D1CFCF01-052B-A547-9ED9-F80B0C5D3DA2}" dt="2019-03-13T14:27:24.818" v="462" actId="20577"/>
          <ac:spMkLst>
            <pc:docMk/>
            <pc:sldMk cId="3895180183" sldId="261"/>
            <ac:spMk id="3" creationId="{3168156D-39E8-7442-A8D5-513AB0185B80}"/>
          </ac:spMkLst>
        </pc:spChg>
      </pc:sldChg>
      <pc:sldChg chg="modSp">
        <pc:chgData name="Ryne Schultz" userId="9e75b9ce70ee06c1" providerId="LiveId" clId="{D1CFCF01-052B-A547-9ED9-F80B0C5D3DA2}" dt="2019-03-13T14:30:27.842" v="622" actId="27636"/>
        <pc:sldMkLst>
          <pc:docMk/>
          <pc:sldMk cId="3212009164" sldId="262"/>
        </pc:sldMkLst>
        <pc:spChg chg="mod">
          <ac:chgData name="Ryne Schultz" userId="9e75b9ce70ee06c1" providerId="LiveId" clId="{D1CFCF01-052B-A547-9ED9-F80B0C5D3DA2}" dt="2019-03-13T14:30:27.842" v="622" actId="27636"/>
          <ac:spMkLst>
            <pc:docMk/>
            <pc:sldMk cId="3212009164" sldId="262"/>
            <ac:spMk id="3" creationId="{3168156D-39E8-7442-A8D5-513AB0185B80}"/>
          </ac:spMkLst>
        </pc:spChg>
      </pc:sldChg>
      <pc:sldChg chg="addSp delSp modSp">
        <pc:chgData name="Ryne Schultz" userId="9e75b9ce70ee06c1" providerId="LiveId" clId="{D1CFCF01-052B-A547-9ED9-F80B0C5D3DA2}" dt="2019-03-13T14:31:27.502" v="634"/>
        <pc:sldMkLst>
          <pc:docMk/>
          <pc:sldMk cId="2909826815" sldId="264"/>
        </pc:sldMkLst>
        <pc:spChg chg="mod">
          <ac:chgData name="Ryne Schultz" userId="9e75b9ce70ee06c1" providerId="LiveId" clId="{D1CFCF01-052B-A547-9ED9-F80B0C5D3DA2}" dt="2019-03-13T14:31:27.502" v="634"/>
          <ac:spMkLst>
            <pc:docMk/>
            <pc:sldMk cId="2909826815" sldId="264"/>
            <ac:spMk id="3" creationId="{3168156D-39E8-7442-A8D5-513AB0185B80}"/>
          </ac:spMkLst>
        </pc:spChg>
        <pc:graphicFrameChg chg="add del mod">
          <ac:chgData name="Ryne Schultz" userId="9e75b9ce70ee06c1" providerId="LiveId" clId="{D1CFCF01-052B-A547-9ED9-F80B0C5D3DA2}" dt="2019-03-13T14:31:24.321" v="632" actId="478"/>
          <ac:graphicFrameMkLst>
            <pc:docMk/>
            <pc:sldMk cId="2909826815" sldId="264"/>
            <ac:graphicFrameMk id="4" creationId="{496E7A29-8847-1046-9E28-C9591C092FF0}"/>
          </ac:graphicFrameMkLst>
        </pc:graphicFrameChg>
      </pc:sldChg>
      <pc:sldChg chg="modSp">
        <pc:chgData name="Ryne Schultz" userId="9e75b9ce70ee06c1" providerId="LiveId" clId="{D1CFCF01-052B-A547-9ED9-F80B0C5D3DA2}" dt="2019-03-13T14:39:00.633" v="873" actId="14100"/>
        <pc:sldMkLst>
          <pc:docMk/>
          <pc:sldMk cId="1708884599" sldId="266"/>
        </pc:sldMkLst>
        <pc:spChg chg="mod">
          <ac:chgData name="Ryne Schultz" userId="9e75b9ce70ee06c1" providerId="LiveId" clId="{D1CFCF01-052B-A547-9ED9-F80B0C5D3DA2}" dt="2019-03-13T14:39:00.633" v="873" actId="14100"/>
          <ac:spMkLst>
            <pc:docMk/>
            <pc:sldMk cId="1708884599" sldId="266"/>
            <ac:spMk id="3" creationId="{3168156D-39E8-7442-A8D5-513AB0185B80}"/>
          </ac:spMkLst>
        </pc:spChg>
      </pc:sldChg>
      <pc:sldChg chg="modSp">
        <pc:chgData name="Ryne Schultz" userId="9e75b9ce70ee06c1" providerId="LiveId" clId="{D1CFCF01-052B-A547-9ED9-F80B0C5D3DA2}" dt="2019-03-13T14:42:49.824" v="1148" actId="20577"/>
        <pc:sldMkLst>
          <pc:docMk/>
          <pc:sldMk cId="3673755696" sldId="267"/>
        </pc:sldMkLst>
        <pc:spChg chg="mod">
          <ac:chgData name="Ryne Schultz" userId="9e75b9ce70ee06c1" providerId="LiveId" clId="{D1CFCF01-052B-A547-9ED9-F80B0C5D3DA2}" dt="2019-03-13T14:42:49.824" v="1148" actId="20577"/>
          <ac:spMkLst>
            <pc:docMk/>
            <pc:sldMk cId="3673755696" sldId="267"/>
            <ac:spMk id="3" creationId="{3168156D-39E8-7442-A8D5-513AB0185B80}"/>
          </ac:spMkLst>
        </pc:spChg>
      </pc:sldChg>
      <pc:sldChg chg="modSp">
        <pc:chgData name="Ryne Schultz" userId="9e75b9ce70ee06c1" providerId="LiveId" clId="{D1CFCF01-052B-A547-9ED9-F80B0C5D3DA2}" dt="2019-03-12T19:21:31.670" v="2" actId="20577"/>
        <pc:sldMkLst>
          <pc:docMk/>
          <pc:sldMk cId="570512283" sldId="268"/>
        </pc:sldMkLst>
        <pc:spChg chg="mod">
          <ac:chgData name="Ryne Schultz" userId="9e75b9ce70ee06c1" providerId="LiveId" clId="{D1CFCF01-052B-A547-9ED9-F80B0C5D3DA2}" dt="2019-03-12T19:21:31.670" v="2" actId="20577"/>
          <ac:spMkLst>
            <pc:docMk/>
            <pc:sldMk cId="570512283" sldId="268"/>
            <ac:spMk id="2" creationId="{E4BB7DFC-E491-9A4B-B0DD-C3B7FC48508E}"/>
          </ac:spMkLst>
        </pc:spChg>
      </pc:sldChg>
      <pc:sldChg chg="modSp">
        <pc:chgData name="Ryne Schultz" userId="9e75b9ce70ee06c1" providerId="LiveId" clId="{D1CFCF01-052B-A547-9ED9-F80B0C5D3DA2}" dt="2019-03-13T14:44:51.872" v="1196" actId="20577"/>
        <pc:sldMkLst>
          <pc:docMk/>
          <pc:sldMk cId="1850974982" sldId="270"/>
        </pc:sldMkLst>
        <pc:spChg chg="mod">
          <ac:chgData name="Ryne Schultz" userId="9e75b9ce70ee06c1" providerId="LiveId" clId="{D1CFCF01-052B-A547-9ED9-F80B0C5D3DA2}" dt="2019-03-13T14:44:51.872" v="1196" actId="20577"/>
          <ac:spMkLst>
            <pc:docMk/>
            <pc:sldMk cId="1850974982" sldId="270"/>
            <ac:spMk id="3" creationId="{3168156D-39E8-7442-A8D5-513AB0185B80}"/>
          </ac:spMkLst>
        </pc:spChg>
      </pc:sldChg>
      <pc:sldChg chg="modSp">
        <pc:chgData name="Ryne Schultz" userId="9e75b9ce70ee06c1" providerId="LiveId" clId="{D1CFCF01-052B-A547-9ED9-F80B0C5D3DA2}" dt="2019-03-13T14:59:52.746" v="1491" actId="20577"/>
        <pc:sldMkLst>
          <pc:docMk/>
          <pc:sldMk cId="2613281291" sldId="271"/>
        </pc:sldMkLst>
        <pc:spChg chg="mod">
          <ac:chgData name="Ryne Schultz" userId="9e75b9ce70ee06c1" providerId="LiveId" clId="{D1CFCF01-052B-A547-9ED9-F80B0C5D3DA2}" dt="2019-03-13T14:59:52.746" v="1491" actId="20577"/>
          <ac:spMkLst>
            <pc:docMk/>
            <pc:sldMk cId="2613281291" sldId="271"/>
            <ac:spMk id="3" creationId="{3168156D-39E8-7442-A8D5-513AB0185B80}"/>
          </ac:spMkLst>
        </pc:spChg>
      </pc:sldChg>
      <pc:sldChg chg="addSp delSp modSp mod setBg">
        <pc:chgData name="Ryne Schultz" userId="9e75b9ce70ee06c1" providerId="LiveId" clId="{D1CFCF01-052B-A547-9ED9-F80B0C5D3DA2}" dt="2019-03-13T15:40:38.233" v="2036" actId="27636"/>
        <pc:sldMkLst>
          <pc:docMk/>
          <pc:sldMk cId="4129686054" sldId="272"/>
        </pc:sldMkLst>
        <pc:spChg chg="mod">
          <ac:chgData name="Ryne Schultz" userId="9e75b9ce70ee06c1" providerId="LiveId" clId="{D1CFCF01-052B-A547-9ED9-F80B0C5D3DA2}" dt="2019-03-13T15:40:09.775" v="2032" actId="26606"/>
          <ac:spMkLst>
            <pc:docMk/>
            <pc:sldMk cId="4129686054" sldId="272"/>
            <ac:spMk id="2" creationId="{94860E1A-2888-AC4E-894A-10266383E943}"/>
          </ac:spMkLst>
        </pc:spChg>
        <pc:spChg chg="mod ord">
          <ac:chgData name="Ryne Schultz" userId="9e75b9ce70ee06c1" providerId="LiveId" clId="{D1CFCF01-052B-A547-9ED9-F80B0C5D3DA2}" dt="2019-03-13T15:40:38.233" v="2036" actId="27636"/>
          <ac:spMkLst>
            <pc:docMk/>
            <pc:sldMk cId="4129686054" sldId="272"/>
            <ac:spMk id="3" creationId="{3168156D-39E8-7442-A8D5-513AB0185B80}"/>
          </ac:spMkLst>
        </pc:spChg>
        <pc:spChg chg="add del">
          <ac:chgData name="Ryne Schultz" userId="9e75b9ce70ee06c1" providerId="LiveId" clId="{D1CFCF01-052B-A547-9ED9-F80B0C5D3DA2}" dt="2019-03-13T15:40:09.768" v="2031" actId="26606"/>
          <ac:spMkLst>
            <pc:docMk/>
            <pc:sldMk cId="4129686054" sldId="272"/>
            <ac:spMk id="10" creationId="{636F6DB7-CF8D-494A-82F6-13B58DCA9896}"/>
          </ac:spMkLst>
        </pc:spChg>
        <pc:spChg chg="add del">
          <ac:chgData name="Ryne Schultz" userId="9e75b9ce70ee06c1" providerId="LiveId" clId="{D1CFCF01-052B-A547-9ED9-F80B0C5D3DA2}" dt="2019-03-13T15:40:09.768" v="2031" actId="26606"/>
          <ac:spMkLst>
            <pc:docMk/>
            <pc:sldMk cId="4129686054" sldId="272"/>
            <ac:spMk id="12" creationId="{0B7E5194-6E82-4A44-99C3-FE7D87F34134}"/>
          </ac:spMkLst>
        </pc:spChg>
        <pc:spChg chg="add del">
          <ac:chgData name="Ryne Schultz" userId="9e75b9ce70ee06c1" providerId="LiveId" clId="{D1CFCF01-052B-A547-9ED9-F80B0C5D3DA2}" dt="2019-03-13T15:40:09.768" v="2031" actId="26606"/>
          <ac:spMkLst>
            <pc:docMk/>
            <pc:sldMk cId="4129686054" sldId="272"/>
            <ac:spMk id="14" creationId="{880E5C91-3840-45CD-9550-682766315261}"/>
          </ac:spMkLst>
        </pc:spChg>
        <pc:spChg chg="add">
          <ac:chgData name="Ryne Schultz" userId="9e75b9ce70ee06c1" providerId="LiveId" clId="{D1CFCF01-052B-A547-9ED9-F80B0C5D3DA2}" dt="2019-03-13T15:40:09.775" v="2032" actId="26606"/>
          <ac:spMkLst>
            <pc:docMk/>
            <pc:sldMk cId="4129686054" sldId="272"/>
            <ac:spMk id="16" creationId="{9E661D03-4DD4-45E7-A047-ED722E826D59}"/>
          </ac:spMkLst>
        </pc:spChg>
        <pc:picChg chg="add mod">
          <ac:chgData name="Ryne Schultz" userId="9e75b9ce70ee06c1" providerId="LiveId" clId="{D1CFCF01-052B-A547-9ED9-F80B0C5D3DA2}" dt="2019-03-13T15:40:09.775" v="2032" actId="26606"/>
          <ac:picMkLst>
            <pc:docMk/>
            <pc:sldMk cId="4129686054" sldId="272"/>
            <ac:picMk id="5" creationId="{22C4814A-EA88-1E40-8884-589A4E16EDCF}"/>
          </ac:picMkLst>
        </pc:picChg>
      </pc:sldChg>
      <pc:sldChg chg="modSp">
        <pc:chgData name="Ryne Schultz" userId="9e75b9ce70ee06c1" providerId="LiveId" clId="{D1CFCF01-052B-A547-9ED9-F80B0C5D3DA2}" dt="2019-03-13T15:44:49.121" v="2070" actId="14100"/>
        <pc:sldMkLst>
          <pc:docMk/>
          <pc:sldMk cId="3686507502" sldId="273"/>
        </pc:sldMkLst>
        <pc:spChg chg="mod">
          <ac:chgData name="Ryne Schultz" userId="9e75b9ce70ee06c1" providerId="LiveId" clId="{D1CFCF01-052B-A547-9ED9-F80B0C5D3DA2}" dt="2019-03-13T15:44:49.121" v="2070" actId="14100"/>
          <ac:spMkLst>
            <pc:docMk/>
            <pc:sldMk cId="3686507502" sldId="273"/>
            <ac:spMk id="3" creationId="{3168156D-39E8-7442-A8D5-513AB0185B80}"/>
          </ac:spMkLst>
        </pc:spChg>
      </pc:sldChg>
      <pc:sldChg chg="addSp modSp mod setBg">
        <pc:chgData name="Ryne Schultz" userId="9e75b9ce70ee06c1" providerId="LiveId" clId="{D1CFCF01-052B-A547-9ED9-F80B0C5D3DA2}" dt="2019-03-13T15:35:19.711" v="1971" actId="20577"/>
        <pc:sldMkLst>
          <pc:docMk/>
          <pc:sldMk cId="2344844583" sldId="274"/>
        </pc:sldMkLst>
        <pc:spChg chg="mod">
          <ac:chgData name="Ryne Schultz" userId="9e75b9ce70ee06c1" providerId="LiveId" clId="{D1CFCF01-052B-A547-9ED9-F80B0C5D3DA2}" dt="2019-03-13T15:34:58.509" v="1970" actId="26606"/>
          <ac:spMkLst>
            <pc:docMk/>
            <pc:sldMk cId="2344844583" sldId="274"/>
            <ac:spMk id="2" creationId="{94860E1A-2888-AC4E-894A-10266383E943}"/>
          </ac:spMkLst>
        </pc:spChg>
        <pc:spChg chg="mod">
          <ac:chgData name="Ryne Schultz" userId="9e75b9ce70ee06c1" providerId="LiveId" clId="{D1CFCF01-052B-A547-9ED9-F80B0C5D3DA2}" dt="2019-03-13T15:35:19.711" v="1971" actId="20577"/>
          <ac:spMkLst>
            <pc:docMk/>
            <pc:sldMk cId="2344844583" sldId="274"/>
            <ac:spMk id="3" creationId="{3168156D-39E8-7442-A8D5-513AB0185B80}"/>
          </ac:spMkLst>
        </pc:spChg>
        <pc:spChg chg="add">
          <ac:chgData name="Ryne Schultz" userId="9e75b9ce70ee06c1" providerId="LiveId" clId="{D1CFCF01-052B-A547-9ED9-F80B0C5D3DA2}" dt="2019-03-13T15:34:58.509" v="1970" actId="26606"/>
          <ac:spMkLst>
            <pc:docMk/>
            <pc:sldMk cId="2344844583" sldId="274"/>
            <ac:spMk id="10" creationId="{636F6DB7-CF8D-494A-82F6-13B58DCA9896}"/>
          </ac:spMkLst>
        </pc:spChg>
        <pc:spChg chg="add">
          <ac:chgData name="Ryne Schultz" userId="9e75b9ce70ee06c1" providerId="LiveId" clId="{D1CFCF01-052B-A547-9ED9-F80B0C5D3DA2}" dt="2019-03-13T15:34:58.509" v="1970" actId="26606"/>
          <ac:spMkLst>
            <pc:docMk/>
            <pc:sldMk cId="2344844583" sldId="274"/>
            <ac:spMk id="12" creationId="{0B7E5194-6E82-4A44-99C3-FE7D87F34134}"/>
          </ac:spMkLst>
        </pc:spChg>
        <pc:spChg chg="add">
          <ac:chgData name="Ryne Schultz" userId="9e75b9ce70ee06c1" providerId="LiveId" clId="{D1CFCF01-052B-A547-9ED9-F80B0C5D3DA2}" dt="2019-03-13T15:34:58.509" v="1970" actId="26606"/>
          <ac:spMkLst>
            <pc:docMk/>
            <pc:sldMk cId="2344844583" sldId="274"/>
            <ac:spMk id="14" creationId="{880E5C91-3840-45CD-9550-682766315261}"/>
          </ac:spMkLst>
        </pc:spChg>
        <pc:picChg chg="add mod">
          <ac:chgData name="Ryne Schultz" userId="9e75b9ce70ee06c1" providerId="LiveId" clId="{D1CFCF01-052B-A547-9ED9-F80B0C5D3DA2}" dt="2019-03-13T15:34:58.509" v="1970" actId="26606"/>
          <ac:picMkLst>
            <pc:docMk/>
            <pc:sldMk cId="2344844583" sldId="274"/>
            <ac:picMk id="5" creationId="{E29E866E-6FD8-C747-B436-C56FCE9D72D0}"/>
          </ac:picMkLst>
        </pc:picChg>
      </pc:sldChg>
      <pc:sldChg chg="modSp">
        <pc:chgData name="Ryne Schultz" userId="9e75b9ce70ee06c1" providerId="LiveId" clId="{D1CFCF01-052B-A547-9ED9-F80B0C5D3DA2}" dt="2019-03-13T15:59:15.988" v="2342" actId="27636"/>
        <pc:sldMkLst>
          <pc:docMk/>
          <pc:sldMk cId="840344766" sldId="275"/>
        </pc:sldMkLst>
        <pc:spChg chg="mod">
          <ac:chgData name="Ryne Schultz" userId="9e75b9ce70ee06c1" providerId="LiveId" clId="{D1CFCF01-052B-A547-9ED9-F80B0C5D3DA2}" dt="2019-03-13T15:59:15.988" v="2342" actId="27636"/>
          <ac:spMkLst>
            <pc:docMk/>
            <pc:sldMk cId="840344766" sldId="275"/>
            <ac:spMk id="3" creationId="{3168156D-39E8-7442-A8D5-513AB0185B80}"/>
          </ac:spMkLst>
        </pc:spChg>
      </pc:sldChg>
      <pc:sldChg chg="modSp">
        <pc:chgData name="Ryne Schultz" userId="9e75b9ce70ee06c1" providerId="LiveId" clId="{D1CFCF01-052B-A547-9ED9-F80B0C5D3DA2}" dt="2019-03-13T15:10:28.989" v="1770" actId="14"/>
        <pc:sldMkLst>
          <pc:docMk/>
          <pc:sldMk cId="1229374558" sldId="277"/>
        </pc:sldMkLst>
        <pc:spChg chg="mod">
          <ac:chgData name="Ryne Schultz" userId="9e75b9ce70ee06c1" providerId="LiveId" clId="{D1CFCF01-052B-A547-9ED9-F80B0C5D3DA2}" dt="2019-03-13T15:10:28.989" v="1770" actId="14"/>
          <ac:spMkLst>
            <pc:docMk/>
            <pc:sldMk cId="1229374558" sldId="277"/>
            <ac:spMk id="3" creationId="{3168156D-39E8-7442-A8D5-513AB0185B80}"/>
          </ac:spMkLst>
        </pc:spChg>
      </pc:sldChg>
      <pc:sldChg chg="modSp">
        <pc:chgData name="Ryne Schultz" userId="9e75b9ce70ee06c1" providerId="LiveId" clId="{D1CFCF01-052B-A547-9ED9-F80B0C5D3DA2}" dt="2019-03-13T15:49:22.916" v="2218" actId="14100"/>
        <pc:sldMkLst>
          <pc:docMk/>
          <pc:sldMk cId="1132538078" sldId="279"/>
        </pc:sldMkLst>
        <pc:spChg chg="mod">
          <ac:chgData name="Ryne Schultz" userId="9e75b9ce70ee06c1" providerId="LiveId" clId="{D1CFCF01-052B-A547-9ED9-F80B0C5D3DA2}" dt="2019-03-13T15:49:22.916" v="2218" actId="14100"/>
          <ac:spMkLst>
            <pc:docMk/>
            <pc:sldMk cId="1132538078" sldId="279"/>
            <ac:spMk id="3" creationId="{3168156D-39E8-7442-A8D5-513AB0185B80}"/>
          </ac:spMkLst>
        </pc:spChg>
      </pc:sldChg>
      <pc:sldChg chg="modSp">
        <pc:chgData name="Ryne Schultz" userId="9e75b9ce70ee06c1" providerId="LiveId" clId="{D1CFCF01-052B-A547-9ED9-F80B0C5D3DA2}" dt="2019-03-13T15:52:18.708" v="2254" actId="14100"/>
        <pc:sldMkLst>
          <pc:docMk/>
          <pc:sldMk cId="3906900120" sldId="280"/>
        </pc:sldMkLst>
        <pc:spChg chg="mod">
          <ac:chgData name="Ryne Schultz" userId="9e75b9ce70ee06c1" providerId="LiveId" clId="{D1CFCF01-052B-A547-9ED9-F80B0C5D3DA2}" dt="2019-03-13T15:52:18.708" v="2254" actId="14100"/>
          <ac:spMkLst>
            <pc:docMk/>
            <pc:sldMk cId="3906900120" sldId="280"/>
            <ac:spMk id="3" creationId="{3168156D-39E8-7442-A8D5-513AB0185B80}"/>
          </ac:spMkLst>
        </pc:spChg>
      </pc:sldChg>
      <pc:sldChg chg="addSp modSp mod setBg">
        <pc:chgData name="Ryne Schultz" userId="9e75b9ce70ee06c1" providerId="LiveId" clId="{D1CFCF01-052B-A547-9ED9-F80B0C5D3DA2}" dt="2019-03-13T16:09:53.531" v="2489" actId="14100"/>
        <pc:sldMkLst>
          <pc:docMk/>
          <pc:sldMk cId="928258503" sldId="281"/>
        </pc:sldMkLst>
        <pc:spChg chg="mod">
          <ac:chgData name="Ryne Schultz" userId="9e75b9ce70ee06c1" providerId="LiveId" clId="{D1CFCF01-052B-A547-9ED9-F80B0C5D3DA2}" dt="2019-03-13T16:09:44.026" v="2487" actId="26606"/>
          <ac:spMkLst>
            <pc:docMk/>
            <pc:sldMk cId="928258503" sldId="281"/>
            <ac:spMk id="2" creationId="{26D407C6-5C78-4142-A95D-EE3E874E59CD}"/>
          </ac:spMkLst>
        </pc:spChg>
        <pc:spChg chg="mod">
          <ac:chgData name="Ryne Schultz" userId="9e75b9ce70ee06c1" providerId="LiveId" clId="{D1CFCF01-052B-A547-9ED9-F80B0C5D3DA2}" dt="2019-03-13T16:09:44.026" v="2487" actId="26606"/>
          <ac:spMkLst>
            <pc:docMk/>
            <pc:sldMk cId="928258503" sldId="281"/>
            <ac:spMk id="3" creationId="{53BE1C25-52C3-E742-9373-16C3541346B0}"/>
          </ac:spMkLst>
        </pc:spChg>
        <pc:spChg chg="add">
          <ac:chgData name="Ryne Schultz" userId="9e75b9ce70ee06c1" providerId="LiveId" clId="{D1CFCF01-052B-A547-9ED9-F80B0C5D3DA2}" dt="2019-03-13T16:09:44.026" v="2487" actId="26606"/>
          <ac:spMkLst>
            <pc:docMk/>
            <pc:sldMk cId="928258503" sldId="281"/>
            <ac:spMk id="10" creationId="{879A26B8-6C4E-452B-ADD3-ED324A7AB7E8}"/>
          </ac:spMkLst>
        </pc:spChg>
        <pc:spChg chg="add">
          <ac:chgData name="Ryne Schultz" userId="9e75b9ce70ee06c1" providerId="LiveId" clId="{D1CFCF01-052B-A547-9ED9-F80B0C5D3DA2}" dt="2019-03-13T16:09:44.026" v="2487" actId="26606"/>
          <ac:spMkLst>
            <pc:docMk/>
            <pc:sldMk cId="928258503" sldId="281"/>
            <ac:spMk id="12" creationId="{9B4167E1-E2B0-4192-8DA2-6967DDFF87A5}"/>
          </ac:spMkLst>
        </pc:spChg>
        <pc:spChg chg="add">
          <ac:chgData name="Ryne Schultz" userId="9e75b9ce70ee06c1" providerId="LiveId" clId="{D1CFCF01-052B-A547-9ED9-F80B0C5D3DA2}" dt="2019-03-13T16:09:44.026" v="2487" actId="26606"/>
          <ac:spMkLst>
            <pc:docMk/>
            <pc:sldMk cId="928258503" sldId="281"/>
            <ac:spMk id="14" creationId="{D03E4FEE-2E6A-44AB-B6BA-C1AD0CD6D93B}"/>
          </ac:spMkLst>
        </pc:spChg>
        <pc:spChg chg="add">
          <ac:chgData name="Ryne Schultz" userId="9e75b9ce70ee06c1" providerId="LiveId" clId="{D1CFCF01-052B-A547-9ED9-F80B0C5D3DA2}" dt="2019-03-13T16:09:44.026" v="2487" actId="26606"/>
          <ac:spMkLst>
            <pc:docMk/>
            <pc:sldMk cId="928258503" sldId="281"/>
            <ac:spMk id="16" creationId="{0817EB59-13B3-43DA-9B91-A7CC174A6069}"/>
          </ac:spMkLst>
        </pc:spChg>
        <pc:spChg chg="add">
          <ac:chgData name="Ryne Schultz" userId="9e75b9ce70ee06c1" providerId="LiveId" clId="{D1CFCF01-052B-A547-9ED9-F80B0C5D3DA2}" dt="2019-03-13T16:09:44.026" v="2487" actId="26606"/>
          <ac:spMkLst>
            <pc:docMk/>
            <pc:sldMk cId="928258503" sldId="281"/>
            <ac:spMk id="18" creationId="{C5F09389-6A8E-46D6-B5F4-A3C55FAE62EA}"/>
          </ac:spMkLst>
        </pc:spChg>
        <pc:picChg chg="add mod">
          <ac:chgData name="Ryne Schultz" userId="9e75b9ce70ee06c1" providerId="LiveId" clId="{D1CFCF01-052B-A547-9ED9-F80B0C5D3DA2}" dt="2019-03-13T16:09:53.531" v="2489" actId="14100"/>
          <ac:picMkLst>
            <pc:docMk/>
            <pc:sldMk cId="928258503" sldId="281"/>
            <ac:picMk id="5" creationId="{4E452EDE-FE2C-EE47-B4FE-D3835487C330}"/>
          </ac:picMkLst>
        </pc:picChg>
      </pc:sldChg>
      <pc:sldChg chg="addSp delSp modSp add mod setBg">
        <pc:chgData name="Ryne Schultz" userId="9e75b9ce70ee06c1" providerId="LiveId" clId="{D1CFCF01-052B-A547-9ED9-F80B0C5D3DA2}" dt="2019-03-13T16:12:54.648" v="2516" actId="26606"/>
        <pc:sldMkLst>
          <pc:docMk/>
          <pc:sldMk cId="3078084359" sldId="282"/>
        </pc:sldMkLst>
        <pc:spChg chg="add del mod">
          <ac:chgData name="Ryne Schultz" userId="9e75b9ce70ee06c1" providerId="LiveId" clId="{D1CFCF01-052B-A547-9ED9-F80B0C5D3DA2}" dt="2019-03-13T16:11:07.866" v="2500"/>
          <ac:spMkLst>
            <pc:docMk/>
            <pc:sldMk cId="3078084359" sldId="282"/>
            <ac:spMk id="4" creationId="{5B1E2292-7C6A-8A4F-868E-80CC64CFD7C4}"/>
          </ac:spMkLst>
        </pc:spChg>
        <pc:spChg chg="add del">
          <ac:chgData name="Ryne Schultz" userId="9e75b9ce70ee06c1" providerId="LiveId" clId="{D1CFCF01-052B-A547-9ED9-F80B0C5D3DA2}" dt="2019-03-13T16:12:54.648" v="2516" actId="26606"/>
          <ac:spMkLst>
            <pc:docMk/>
            <pc:sldMk cId="3078084359" sldId="282"/>
            <ac:spMk id="5" creationId="{1259A422-0023-4292-8200-E080556F30F9}"/>
          </ac:spMkLst>
        </pc:spChg>
        <pc:spChg chg="add del">
          <ac:chgData name="Ryne Schultz" userId="9e75b9ce70ee06c1" providerId="LiveId" clId="{D1CFCF01-052B-A547-9ED9-F80B0C5D3DA2}" dt="2019-03-13T16:12:54.648" v="2516" actId="26606"/>
          <ac:spMkLst>
            <pc:docMk/>
            <pc:sldMk cId="3078084359" sldId="282"/>
            <ac:spMk id="6" creationId="{A2413CA5-4739-4BC9-8BB3-B0A4928D314F}"/>
          </ac:spMkLst>
        </pc:spChg>
        <pc:spChg chg="add del mod">
          <ac:chgData name="Ryne Schultz" userId="9e75b9ce70ee06c1" providerId="LiveId" clId="{D1CFCF01-052B-A547-9ED9-F80B0C5D3DA2}" dt="2019-03-13T16:11:09.973" v="2501" actId="478"/>
          <ac:spMkLst>
            <pc:docMk/>
            <pc:sldMk cId="3078084359" sldId="282"/>
            <ac:spMk id="7" creationId="{5C5E0C1D-BD37-9B4E-8843-D9B627C6D31D}"/>
          </ac:spMkLst>
        </pc:spChg>
        <pc:spChg chg="add del">
          <ac:chgData name="Ryne Schultz" userId="9e75b9ce70ee06c1" providerId="LiveId" clId="{D1CFCF01-052B-A547-9ED9-F80B0C5D3DA2}" dt="2019-03-13T13:39:48.038" v="12" actId="26606"/>
          <ac:spMkLst>
            <pc:docMk/>
            <pc:sldMk cId="3078084359" sldId="282"/>
            <ac:spMk id="8" creationId="{00C418F9-B1A3-4097-9C97-E1C9F3149701}"/>
          </ac:spMkLst>
        </pc:spChg>
        <pc:spChg chg="add">
          <ac:chgData name="Ryne Schultz" userId="9e75b9ce70ee06c1" providerId="LiveId" clId="{D1CFCF01-052B-A547-9ED9-F80B0C5D3DA2}" dt="2019-03-13T16:12:54.648" v="2516" actId="26606"/>
          <ac:spMkLst>
            <pc:docMk/>
            <pc:sldMk cId="3078084359" sldId="282"/>
            <ac:spMk id="9" creationId="{8C266B9D-DC87-430A-8D3A-2E83639A1768}"/>
          </ac:spMkLst>
        </pc:spChg>
        <pc:spChg chg="add del">
          <ac:chgData name="Ryne Schultz" userId="9e75b9ce70ee06c1" providerId="LiveId" clId="{D1CFCF01-052B-A547-9ED9-F80B0C5D3DA2}" dt="2019-03-13T13:39:48.038" v="12" actId="26606"/>
          <ac:spMkLst>
            <pc:docMk/>
            <pc:sldMk cId="3078084359" sldId="282"/>
            <ac:spMk id="10" creationId="{6B5E8ED2-C3EC-40AD-BDB9-27E589B52DAA}"/>
          </ac:spMkLst>
        </pc:spChg>
        <pc:spChg chg="add del">
          <ac:chgData name="Ryne Schultz" userId="9e75b9ce70ee06c1" providerId="LiveId" clId="{D1CFCF01-052B-A547-9ED9-F80B0C5D3DA2}" dt="2019-03-13T16:10:55.151" v="2492" actId="26606"/>
          <ac:spMkLst>
            <pc:docMk/>
            <pc:sldMk cId="3078084359" sldId="282"/>
            <ac:spMk id="11" creationId="{8C266B9D-DC87-430A-8D3A-2E83639A1768}"/>
          </ac:spMkLst>
        </pc:spChg>
        <pc:spChg chg="add">
          <ac:chgData name="Ryne Schultz" userId="9e75b9ce70ee06c1" providerId="LiveId" clId="{D1CFCF01-052B-A547-9ED9-F80B0C5D3DA2}" dt="2019-03-13T16:12:54.648" v="2516" actId="26606"/>
          <ac:spMkLst>
            <pc:docMk/>
            <pc:sldMk cId="3078084359" sldId="282"/>
            <ac:spMk id="12" creationId="{69282F36-261B-49B3-8CA9-FB857C475A0E}"/>
          </ac:spMkLst>
        </pc:spChg>
        <pc:spChg chg="add del">
          <ac:chgData name="Ryne Schultz" userId="9e75b9ce70ee06c1" providerId="LiveId" clId="{D1CFCF01-052B-A547-9ED9-F80B0C5D3DA2}" dt="2019-03-13T16:10:55.151" v="2492" actId="26606"/>
          <ac:spMkLst>
            <pc:docMk/>
            <pc:sldMk cId="3078084359" sldId="282"/>
            <ac:spMk id="13" creationId="{69282F36-261B-49B3-8CA9-FB857C475A0E}"/>
          </ac:spMkLst>
        </pc:spChg>
        <pc:spChg chg="add">
          <ac:chgData name="Ryne Schultz" userId="9e75b9ce70ee06c1" providerId="LiveId" clId="{D1CFCF01-052B-A547-9ED9-F80B0C5D3DA2}" dt="2019-03-13T16:12:54.648" v="2516" actId="26606"/>
          <ac:spMkLst>
            <pc:docMk/>
            <pc:sldMk cId="3078084359" sldId="282"/>
            <ac:spMk id="14" creationId="{B87215C3-3B83-4BE7-9213-26E084BD6158}"/>
          </ac:spMkLst>
        </pc:spChg>
        <pc:spChg chg="add del">
          <ac:chgData name="Ryne Schultz" userId="9e75b9ce70ee06c1" providerId="LiveId" clId="{D1CFCF01-052B-A547-9ED9-F80B0C5D3DA2}" dt="2019-03-13T16:10:55.151" v="2492" actId="26606"/>
          <ac:spMkLst>
            <pc:docMk/>
            <pc:sldMk cId="3078084359" sldId="282"/>
            <ac:spMk id="15" creationId="{B87215C3-3B83-4BE7-9213-26E084BD6158}"/>
          </ac:spMkLst>
        </pc:spChg>
        <pc:spChg chg="add">
          <ac:chgData name="Ryne Schultz" userId="9e75b9ce70ee06c1" providerId="LiveId" clId="{D1CFCF01-052B-A547-9ED9-F80B0C5D3DA2}" dt="2019-03-13T16:12:54.648" v="2516" actId="26606"/>
          <ac:spMkLst>
            <pc:docMk/>
            <pc:sldMk cId="3078084359" sldId="282"/>
            <ac:spMk id="16" creationId="{13A105D4-2907-419E-8223-4C266BA1E5FB}"/>
          </ac:spMkLst>
        </pc:spChg>
        <pc:spChg chg="add del">
          <ac:chgData name="Ryne Schultz" userId="9e75b9ce70ee06c1" providerId="LiveId" clId="{D1CFCF01-052B-A547-9ED9-F80B0C5D3DA2}" dt="2019-03-13T16:10:55.151" v="2492" actId="26606"/>
          <ac:spMkLst>
            <pc:docMk/>
            <pc:sldMk cId="3078084359" sldId="282"/>
            <ac:spMk id="17" creationId="{13A105D4-2907-419E-8223-4C266BA1E5FB}"/>
          </ac:spMkLst>
        </pc:spChg>
        <pc:spChg chg="add">
          <ac:chgData name="Ryne Schultz" userId="9e75b9ce70ee06c1" providerId="LiveId" clId="{D1CFCF01-052B-A547-9ED9-F80B0C5D3DA2}" dt="2019-03-13T16:12:54.648" v="2516" actId="26606"/>
          <ac:spMkLst>
            <pc:docMk/>
            <pc:sldMk cId="3078084359" sldId="282"/>
            <ac:spMk id="18" creationId="{1EEE7F17-8E08-4C69-8E22-661908E6DF72}"/>
          </ac:spMkLst>
        </pc:spChg>
        <pc:spChg chg="add del">
          <ac:chgData name="Ryne Schultz" userId="9e75b9ce70ee06c1" providerId="LiveId" clId="{D1CFCF01-052B-A547-9ED9-F80B0C5D3DA2}" dt="2019-03-13T16:10:55.151" v="2492" actId="26606"/>
          <ac:spMkLst>
            <pc:docMk/>
            <pc:sldMk cId="3078084359" sldId="282"/>
            <ac:spMk id="19" creationId="{1EEE7F17-8E08-4C69-8E22-661908E6DF72}"/>
          </ac:spMkLst>
        </pc:spChg>
        <pc:picChg chg="add mod">
          <ac:chgData name="Ryne Schultz" userId="9e75b9ce70ee06c1" providerId="LiveId" clId="{D1CFCF01-052B-A547-9ED9-F80B0C5D3DA2}" dt="2019-03-13T16:12:54.648" v="2516" actId="26606"/>
          <ac:picMkLst>
            <pc:docMk/>
            <pc:sldMk cId="3078084359" sldId="282"/>
            <ac:picMk id="3" creationId="{D49EF9ED-A3EE-9441-BE59-A321FBC5DAD0}"/>
          </ac:picMkLst>
        </pc:picChg>
      </pc:sldChg>
      <pc:sldChg chg="modSp add">
        <pc:chgData name="Ryne Schultz" userId="9e75b9ce70ee06c1" providerId="LiveId" clId="{D1CFCF01-052B-A547-9ED9-F80B0C5D3DA2}" dt="2019-03-13T15:31:40.118" v="1926" actId="20577"/>
        <pc:sldMkLst>
          <pc:docMk/>
          <pc:sldMk cId="1713691351" sldId="283"/>
        </pc:sldMkLst>
        <pc:spChg chg="mod">
          <ac:chgData name="Ryne Schultz" userId="9e75b9ce70ee06c1" providerId="LiveId" clId="{D1CFCF01-052B-A547-9ED9-F80B0C5D3DA2}" dt="2019-03-13T15:11:20.318" v="1788" actId="20577"/>
          <ac:spMkLst>
            <pc:docMk/>
            <pc:sldMk cId="1713691351" sldId="283"/>
            <ac:spMk id="2" creationId="{1BF47EC9-4E77-9E4B-A3D6-73582B9FACF3}"/>
          </ac:spMkLst>
        </pc:spChg>
        <pc:spChg chg="mod">
          <ac:chgData name="Ryne Schultz" userId="9e75b9ce70ee06c1" providerId="LiveId" clId="{D1CFCF01-052B-A547-9ED9-F80B0C5D3DA2}" dt="2019-03-13T15:31:40.118" v="1926" actId="20577"/>
          <ac:spMkLst>
            <pc:docMk/>
            <pc:sldMk cId="1713691351" sldId="283"/>
            <ac:spMk id="3" creationId="{EE76D627-B312-E548-9754-1EED1A75FAA8}"/>
          </ac:spMkLst>
        </pc:spChg>
      </pc:sldChg>
      <pc:sldChg chg="modSp add">
        <pc:chgData name="Ryne Schultz" userId="9e75b9ce70ee06c1" providerId="LiveId" clId="{D1CFCF01-052B-A547-9ED9-F80B0C5D3DA2}" dt="2019-03-13T15:33:16.270" v="1958" actId="13926"/>
        <pc:sldMkLst>
          <pc:docMk/>
          <pc:sldMk cId="4133961208" sldId="284"/>
        </pc:sldMkLst>
        <pc:spChg chg="mod">
          <ac:chgData name="Ryne Schultz" userId="9e75b9ce70ee06c1" providerId="LiveId" clId="{D1CFCF01-052B-A547-9ED9-F80B0C5D3DA2}" dt="2019-03-13T15:31:51.183" v="1928"/>
          <ac:spMkLst>
            <pc:docMk/>
            <pc:sldMk cId="4133961208" sldId="284"/>
            <ac:spMk id="2" creationId="{9399AEFE-A342-DD47-9A9A-ACDB148DD31A}"/>
          </ac:spMkLst>
        </pc:spChg>
        <pc:spChg chg="mod">
          <ac:chgData name="Ryne Schultz" userId="9e75b9ce70ee06c1" providerId="LiveId" clId="{D1CFCF01-052B-A547-9ED9-F80B0C5D3DA2}" dt="2019-03-13T15:33:16.270" v="1958" actId="13926"/>
          <ac:spMkLst>
            <pc:docMk/>
            <pc:sldMk cId="4133961208" sldId="284"/>
            <ac:spMk id="3" creationId="{9D54E84A-8EF2-944D-871E-B1857418E121}"/>
          </ac:spMkLst>
        </pc:spChg>
      </pc:sldChg>
      <pc:sldChg chg="addSp delSp modSp add">
        <pc:chgData name="Ryne Schultz" userId="9e75b9ce70ee06c1" providerId="LiveId" clId="{D1CFCF01-052B-A547-9ED9-F80B0C5D3DA2}" dt="2019-03-13T15:36:37.775" v="2018" actId="20577"/>
        <pc:sldMkLst>
          <pc:docMk/>
          <pc:sldMk cId="1121807220" sldId="285"/>
        </pc:sldMkLst>
        <pc:spChg chg="mod">
          <ac:chgData name="Ryne Schultz" userId="9e75b9ce70ee06c1" providerId="LiveId" clId="{D1CFCF01-052B-A547-9ED9-F80B0C5D3DA2}" dt="2019-03-13T15:35:27.177" v="1980" actId="20577"/>
          <ac:spMkLst>
            <pc:docMk/>
            <pc:sldMk cId="1121807220" sldId="285"/>
            <ac:spMk id="2" creationId="{94860E1A-2888-AC4E-894A-10266383E943}"/>
          </ac:spMkLst>
        </pc:spChg>
        <pc:spChg chg="mod">
          <ac:chgData name="Ryne Schultz" userId="9e75b9ce70ee06c1" providerId="LiveId" clId="{D1CFCF01-052B-A547-9ED9-F80B0C5D3DA2}" dt="2019-03-13T15:36:37.775" v="2018" actId="20577"/>
          <ac:spMkLst>
            <pc:docMk/>
            <pc:sldMk cId="1121807220" sldId="285"/>
            <ac:spMk id="3" creationId="{3168156D-39E8-7442-A8D5-513AB0185B80}"/>
          </ac:spMkLst>
        </pc:spChg>
        <pc:spChg chg="del">
          <ac:chgData name="Ryne Schultz" userId="9e75b9ce70ee06c1" providerId="LiveId" clId="{D1CFCF01-052B-A547-9ED9-F80B0C5D3DA2}" dt="2019-03-13T15:36:12.502" v="1997" actId="26606"/>
          <ac:spMkLst>
            <pc:docMk/>
            <pc:sldMk cId="1121807220" sldId="285"/>
            <ac:spMk id="10" creationId="{636F6DB7-CF8D-494A-82F6-13B58DCA9896}"/>
          </ac:spMkLst>
        </pc:spChg>
        <pc:spChg chg="del">
          <ac:chgData name="Ryne Schultz" userId="9e75b9ce70ee06c1" providerId="LiveId" clId="{D1CFCF01-052B-A547-9ED9-F80B0C5D3DA2}" dt="2019-03-13T15:36:12.502" v="1997" actId="26606"/>
          <ac:spMkLst>
            <pc:docMk/>
            <pc:sldMk cId="1121807220" sldId="285"/>
            <ac:spMk id="12" creationId="{0B7E5194-6E82-4A44-99C3-FE7D87F34134}"/>
          </ac:spMkLst>
        </pc:spChg>
        <pc:spChg chg="del">
          <ac:chgData name="Ryne Schultz" userId="9e75b9ce70ee06c1" providerId="LiveId" clId="{D1CFCF01-052B-A547-9ED9-F80B0C5D3DA2}" dt="2019-03-13T15:36:12.502" v="1997" actId="26606"/>
          <ac:spMkLst>
            <pc:docMk/>
            <pc:sldMk cId="1121807220" sldId="285"/>
            <ac:spMk id="14" creationId="{880E5C91-3840-45CD-9550-682766315261}"/>
          </ac:spMkLst>
        </pc:spChg>
        <pc:spChg chg="add">
          <ac:chgData name="Ryne Schultz" userId="9e75b9ce70ee06c1" providerId="LiveId" clId="{D1CFCF01-052B-A547-9ED9-F80B0C5D3DA2}" dt="2019-03-13T15:36:12.502" v="1997" actId="26606"/>
          <ac:spMkLst>
            <pc:docMk/>
            <pc:sldMk cId="1121807220" sldId="285"/>
            <ac:spMk id="19" creationId="{636F6DB7-CF8D-494A-82F6-13B58DCA9896}"/>
          </ac:spMkLst>
        </pc:spChg>
        <pc:spChg chg="add">
          <ac:chgData name="Ryne Schultz" userId="9e75b9ce70ee06c1" providerId="LiveId" clId="{D1CFCF01-052B-A547-9ED9-F80B0C5D3DA2}" dt="2019-03-13T15:36:12.502" v="1997" actId="26606"/>
          <ac:spMkLst>
            <pc:docMk/>
            <pc:sldMk cId="1121807220" sldId="285"/>
            <ac:spMk id="21" creationId="{0B7E5194-6E82-4A44-99C3-FE7D87F34134}"/>
          </ac:spMkLst>
        </pc:spChg>
        <pc:spChg chg="add">
          <ac:chgData name="Ryne Schultz" userId="9e75b9ce70ee06c1" providerId="LiveId" clId="{D1CFCF01-052B-A547-9ED9-F80B0C5D3DA2}" dt="2019-03-13T15:36:12.502" v="1997" actId="26606"/>
          <ac:spMkLst>
            <pc:docMk/>
            <pc:sldMk cId="1121807220" sldId="285"/>
            <ac:spMk id="23" creationId="{880E5C91-3840-45CD-9550-682766315261}"/>
          </ac:spMkLst>
        </pc:spChg>
        <pc:picChg chg="del">
          <ac:chgData name="Ryne Schultz" userId="9e75b9ce70ee06c1" providerId="LiveId" clId="{D1CFCF01-052B-A547-9ED9-F80B0C5D3DA2}" dt="2019-03-13T15:36:02.625" v="1993" actId="478"/>
          <ac:picMkLst>
            <pc:docMk/>
            <pc:sldMk cId="1121807220" sldId="285"/>
            <ac:picMk id="5" creationId="{E29E866E-6FD8-C747-B436-C56FCE9D72D0}"/>
          </ac:picMkLst>
        </pc:picChg>
        <pc:picChg chg="add mod">
          <ac:chgData name="Ryne Schultz" userId="9e75b9ce70ee06c1" providerId="LiveId" clId="{D1CFCF01-052B-A547-9ED9-F80B0C5D3DA2}" dt="2019-03-13T15:36:12.502" v="1997" actId="26606"/>
          <ac:picMkLst>
            <pc:docMk/>
            <pc:sldMk cId="1121807220" sldId="285"/>
            <ac:picMk id="6" creationId="{47B856DC-B301-4045-AEB0-6A5C7048BCD6}"/>
          </ac:picMkLst>
        </pc:picChg>
      </pc:sldChg>
      <pc:sldChg chg="addSp modSp add mod setBg">
        <pc:chgData name="Ryne Schultz" userId="9e75b9ce70ee06c1" providerId="LiveId" clId="{D1CFCF01-052B-A547-9ED9-F80B0C5D3DA2}" dt="2019-03-13T15:46:11.592" v="2084" actId="26606"/>
        <pc:sldMkLst>
          <pc:docMk/>
          <pc:sldMk cId="1991427039" sldId="286"/>
        </pc:sldMkLst>
        <pc:spChg chg="mod">
          <ac:chgData name="Ryne Schultz" userId="9e75b9ce70ee06c1" providerId="LiveId" clId="{D1CFCF01-052B-A547-9ED9-F80B0C5D3DA2}" dt="2019-03-13T15:46:11.592" v="2084" actId="26606"/>
          <ac:spMkLst>
            <pc:docMk/>
            <pc:sldMk cId="1991427039" sldId="286"/>
            <ac:spMk id="2" creationId="{94860E1A-2888-AC4E-894A-10266383E943}"/>
          </ac:spMkLst>
        </pc:spChg>
        <pc:spChg chg="mod ord">
          <ac:chgData name="Ryne Schultz" userId="9e75b9ce70ee06c1" providerId="LiveId" clId="{D1CFCF01-052B-A547-9ED9-F80B0C5D3DA2}" dt="2019-03-13T15:46:11.592" v="2084" actId="26606"/>
          <ac:spMkLst>
            <pc:docMk/>
            <pc:sldMk cId="1991427039" sldId="286"/>
            <ac:spMk id="3" creationId="{3168156D-39E8-7442-A8D5-513AB0185B80}"/>
          </ac:spMkLst>
        </pc:spChg>
        <pc:spChg chg="add">
          <ac:chgData name="Ryne Schultz" userId="9e75b9ce70ee06c1" providerId="LiveId" clId="{D1CFCF01-052B-A547-9ED9-F80B0C5D3DA2}" dt="2019-03-13T15:46:11.592" v="2084" actId="26606"/>
          <ac:spMkLst>
            <pc:docMk/>
            <pc:sldMk cId="1991427039" sldId="286"/>
            <ac:spMk id="10" creationId="{9E661D03-4DD4-45E7-A047-ED722E826D59}"/>
          </ac:spMkLst>
        </pc:spChg>
        <pc:picChg chg="add mod">
          <ac:chgData name="Ryne Schultz" userId="9e75b9ce70ee06c1" providerId="LiveId" clId="{D1CFCF01-052B-A547-9ED9-F80B0C5D3DA2}" dt="2019-03-13T15:46:11.592" v="2084" actId="26606"/>
          <ac:picMkLst>
            <pc:docMk/>
            <pc:sldMk cId="1991427039" sldId="286"/>
            <ac:picMk id="5" creationId="{692BBEFE-0C1C-DD43-B27E-592988CD9951}"/>
          </ac:picMkLst>
        </pc:picChg>
      </pc:sldChg>
      <pc:sldChg chg="modSp add">
        <pc:chgData name="Ryne Schultz" userId="9e75b9ce70ee06c1" providerId="LiveId" clId="{D1CFCF01-052B-A547-9ED9-F80B0C5D3DA2}" dt="2019-03-13T16:05:07.774" v="2430" actId="20577"/>
        <pc:sldMkLst>
          <pc:docMk/>
          <pc:sldMk cId="2645048029" sldId="289"/>
        </pc:sldMkLst>
        <pc:spChg chg="mod">
          <ac:chgData name="Ryne Schultz" userId="9e75b9ce70ee06c1" providerId="LiveId" clId="{D1CFCF01-052B-A547-9ED9-F80B0C5D3DA2}" dt="2019-03-13T16:05:07.774" v="2430" actId="20577"/>
          <ac:spMkLst>
            <pc:docMk/>
            <pc:sldMk cId="2645048029" sldId="289"/>
            <ac:spMk id="3" creationId="{3168156D-39E8-7442-A8D5-513AB0185B80}"/>
          </ac:spMkLst>
        </pc:spChg>
      </pc:sldChg>
      <pc:sldChg chg="modSp add">
        <pc:chgData name="Ryne Schultz" userId="9e75b9ce70ee06c1" providerId="LiveId" clId="{D1CFCF01-052B-A547-9ED9-F80B0C5D3DA2}" dt="2019-03-13T16:06:54.301" v="2458" actId="20577"/>
        <pc:sldMkLst>
          <pc:docMk/>
          <pc:sldMk cId="1159802386" sldId="290"/>
        </pc:sldMkLst>
        <pc:spChg chg="mod">
          <ac:chgData name="Ryne Schultz" userId="9e75b9ce70ee06c1" providerId="LiveId" clId="{D1CFCF01-052B-A547-9ED9-F80B0C5D3DA2}" dt="2019-03-13T16:06:54.301" v="2458" actId="20577"/>
          <ac:spMkLst>
            <pc:docMk/>
            <pc:sldMk cId="1159802386" sldId="290"/>
            <ac:spMk id="3" creationId="{3168156D-39E8-7442-A8D5-513AB0185B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4/9/19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4/9/19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4/9/19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4/9/19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4/9/19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11" Type="http://schemas.openxmlformats.org/officeDocument/2006/relationships/image" Target="../media/image14.jpg"/><Relationship Id="rId5" Type="http://schemas.openxmlformats.org/officeDocument/2006/relationships/image" Target="../media/image8.jpg"/><Relationship Id="rId10" Type="http://schemas.openxmlformats.org/officeDocument/2006/relationships/image" Target="../media/image13.jpg"/><Relationship Id="rId4" Type="http://schemas.openxmlformats.org/officeDocument/2006/relationships/image" Target="../media/image7.jpg"/><Relationship Id="rId9" Type="http://schemas.openxmlformats.org/officeDocument/2006/relationships/image" Target="../media/image12.jpg"/></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7DBF7-5D4E-BD4B-B702-E09C37A94AD5}"/>
              </a:ext>
            </a:extLst>
          </p:cNvPr>
          <p:cNvSpPr>
            <a:spLocks noGrp="1"/>
          </p:cNvSpPr>
          <p:nvPr>
            <p:ph type="ctrTitle"/>
          </p:nvPr>
        </p:nvSpPr>
        <p:spPr>
          <a:xfrm>
            <a:off x="4449960" y="1507414"/>
            <a:ext cx="7295507" cy="3703320"/>
          </a:xfrm>
        </p:spPr>
        <p:txBody>
          <a:bodyPr anchor="ctr">
            <a:normAutofit/>
          </a:bodyPr>
          <a:lstStyle/>
          <a:p>
            <a:r>
              <a:rPr lang="en-US" sz="4800"/>
              <a:t>Capstone 1</a:t>
            </a:r>
          </a:p>
        </p:txBody>
      </p:sp>
      <p:sp>
        <p:nvSpPr>
          <p:cNvPr id="3" name="Subtitle 2">
            <a:extLst>
              <a:ext uri="{FF2B5EF4-FFF2-40B4-BE49-F238E27FC236}">
                <a16:creationId xmlns:a16="http://schemas.microsoft.com/office/drawing/2014/main" id="{AFDFF9DA-56C4-B741-9791-C9AE6DB24F21}"/>
              </a:ext>
            </a:extLst>
          </p:cNvPr>
          <p:cNvSpPr>
            <a:spLocks noGrp="1"/>
          </p:cNvSpPr>
          <p:nvPr>
            <p:ph type="subTitle" idx="1"/>
          </p:nvPr>
        </p:nvSpPr>
        <p:spPr>
          <a:xfrm>
            <a:off x="444342" y="1507414"/>
            <a:ext cx="3330781" cy="3703320"/>
          </a:xfrm>
          <a:ln w="57150">
            <a:noFill/>
          </a:ln>
        </p:spPr>
        <p:txBody>
          <a:bodyPr anchor="ctr">
            <a:normAutofit/>
          </a:bodyPr>
          <a:lstStyle/>
          <a:p>
            <a:pPr algn="r"/>
            <a:r>
              <a:rPr lang="en-US" sz="2000"/>
              <a:t>Ryne schultz</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21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cap="none" dirty="0"/>
              <a:t>Graphical Analysis</a:t>
            </a:r>
            <a:endParaRPr lang="en-US" cap="none"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p:txBody>
          <a:bodyPr/>
          <a:lstStyle/>
          <a:p>
            <a:r>
              <a:rPr lang="en-US" sz="2400" dirty="0"/>
              <a:t>The data is organized by Congress (specifically, the 93rd through 113th Congresses) so it makes sense to visualize the data as a time-series plot, with Congressional Number on the x-axis and the various independent variables on the y-axis.</a:t>
            </a:r>
          </a:p>
          <a:p>
            <a:r>
              <a:rPr lang="en-US" sz="2400" dirty="0"/>
              <a:t>A time-series plot allows us to see demographic and socioeconomic differences between Democratic and Republican districts, plotted over time.</a:t>
            </a:r>
          </a:p>
          <a:p>
            <a:r>
              <a:rPr lang="en-US" sz="2400" dirty="0"/>
              <a:t>Variables that exhibit persistent party, over time, are likely to be the most significant variables in explaining the variation in party outcomes.</a:t>
            </a:r>
          </a:p>
          <a:p>
            <a:endParaRPr lang="en-US" dirty="0"/>
          </a:p>
        </p:txBody>
      </p:sp>
    </p:spTree>
    <p:extLst>
      <p:ext uri="{BB962C8B-B14F-4D97-AF65-F5344CB8AC3E}">
        <p14:creationId xmlns:p14="http://schemas.microsoft.com/office/powerpoint/2010/main" val="2909826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Plot #1 – </a:t>
            </a:r>
            <a:r>
              <a:rPr lang="en-US" sz="2800" b="1" cap="none" dirty="0" err="1">
                <a:solidFill>
                  <a:schemeClr val="bg1"/>
                </a:solidFill>
              </a:rPr>
              <a:t>recentArrivalPrcnt</a:t>
            </a:r>
            <a:endParaRPr lang="en-US" sz="2800" b="1" cap="none" dirty="0">
              <a:solidFill>
                <a:schemeClr val="bg1"/>
              </a:solidFill>
            </a:endParaRPr>
          </a:p>
        </p:txBody>
      </p:sp>
      <p:sp>
        <p:nvSpPr>
          <p:cNvPr id="21" name="Rectangle 20">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close up of a map&#10;&#10;Description automatically generated">
            <a:extLst>
              <a:ext uri="{FF2B5EF4-FFF2-40B4-BE49-F238E27FC236}">
                <a16:creationId xmlns:a16="http://schemas.microsoft.com/office/drawing/2014/main" id="{ED77F6B3-4652-0146-B261-7686C28B6430}"/>
              </a:ext>
            </a:extLst>
          </p:cNvPr>
          <p:cNvPicPr>
            <a:picLocks noGrp="1" noChangeAspect="1"/>
          </p:cNvPicPr>
          <p:nvPr>
            <p:ph type="pic" idx="1"/>
          </p:nvPr>
        </p:nvPicPr>
        <p:blipFill rotWithShape="1">
          <a:blip r:embed="rId2"/>
          <a:srcRect t="211" b="4769"/>
          <a:stretch/>
        </p:blipFill>
        <p:spPr>
          <a:xfrm>
            <a:off x="581191" y="2286000"/>
            <a:ext cx="5159209" cy="38698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a:bodyPr>
          <a:lstStyle/>
          <a:p>
            <a:pPr>
              <a:buFont typeface="Wingdings 2" panose="05020102010507070707" pitchFamily="18" charset="2"/>
              <a:buChar char=""/>
            </a:pPr>
            <a:r>
              <a:rPr lang="en-US" sz="2400" dirty="0"/>
              <a:t> There has been a distinct reduction in the mobility of Americans – in </a:t>
            </a:r>
            <a:r>
              <a:rPr lang="en-US" sz="2400" i="1" dirty="0"/>
              <a:t>both</a:t>
            </a:r>
            <a:r>
              <a:rPr lang="en-US" sz="2400" dirty="0"/>
              <a:t> Democratic and Republican districts.</a:t>
            </a:r>
          </a:p>
          <a:p>
            <a:pPr>
              <a:buFont typeface="Wingdings 2" panose="05020102010507070707" pitchFamily="18" charset="2"/>
              <a:buChar char=""/>
            </a:pPr>
            <a:r>
              <a:rPr lang="en-US" sz="2400" dirty="0"/>
              <a:t> Mobility has declined </a:t>
            </a:r>
            <a:r>
              <a:rPr lang="en-US" sz="2400" i="1" dirty="0"/>
              <a:t>less</a:t>
            </a:r>
            <a:r>
              <a:rPr lang="en-US" sz="2400" dirty="0"/>
              <a:t> in Republican districts.</a:t>
            </a:r>
          </a:p>
          <a:p>
            <a:pPr>
              <a:buFont typeface="Wingdings 2" panose="05020102010507070707" pitchFamily="18" charset="2"/>
              <a:buChar char=""/>
            </a:pPr>
            <a:r>
              <a:rPr lang="en-US" sz="2400" dirty="0"/>
              <a:t> We expect that districts with </a:t>
            </a:r>
            <a:r>
              <a:rPr lang="en-US" sz="2400" i="1" dirty="0"/>
              <a:t>higher</a:t>
            </a:r>
            <a:r>
              <a:rPr lang="en-US" sz="2400" dirty="0"/>
              <a:t> recent arrival percentages will be more likely to vote Republican.</a:t>
            </a:r>
          </a:p>
        </p:txBody>
      </p:sp>
      <p:sp>
        <p:nvSpPr>
          <p:cNvPr id="3" name="TextBox 2">
            <a:extLst>
              <a:ext uri="{FF2B5EF4-FFF2-40B4-BE49-F238E27FC236}">
                <a16:creationId xmlns:a16="http://schemas.microsoft.com/office/drawing/2014/main" id="{C8FE8DA4-0DEF-7248-B011-EC01FC2F5F2C}"/>
              </a:ext>
            </a:extLst>
          </p:cNvPr>
          <p:cNvSpPr txBox="1"/>
          <p:nvPr/>
        </p:nvSpPr>
        <p:spPr>
          <a:xfrm>
            <a:off x="6752492" y="2055167"/>
            <a:ext cx="4019340" cy="461665"/>
          </a:xfrm>
          <a:prstGeom prst="rect">
            <a:avLst/>
          </a:prstGeom>
          <a:noFill/>
        </p:spPr>
        <p:txBody>
          <a:bodyPr wrap="square" rtlCol="0" anchor="ctr">
            <a:spAutoFit/>
          </a:bodyPr>
          <a:lstStyle/>
          <a:p>
            <a:pPr algn="ctr"/>
            <a:r>
              <a:rPr lang="en-US" sz="2400" u="sng" dirty="0">
                <a:solidFill>
                  <a:schemeClr val="tx2"/>
                </a:solidFill>
              </a:rPr>
              <a:t>Key Takeaways</a:t>
            </a:r>
          </a:p>
        </p:txBody>
      </p:sp>
    </p:spTree>
    <p:extLst>
      <p:ext uri="{BB962C8B-B14F-4D97-AF65-F5344CB8AC3E}">
        <p14:creationId xmlns:p14="http://schemas.microsoft.com/office/powerpoint/2010/main" val="3763703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Plot #2 – </a:t>
            </a:r>
            <a:r>
              <a:rPr lang="en-US" sz="2800" b="1" cap="none" dirty="0" err="1">
                <a:solidFill>
                  <a:schemeClr val="bg1"/>
                </a:solidFill>
              </a:rPr>
              <a:t>totalPopBirthPlace</a:t>
            </a:r>
            <a:endParaRPr lang="en-US" sz="2800" b="1" cap="none" dirty="0">
              <a:solidFill>
                <a:schemeClr val="bg1"/>
              </a:solidFill>
            </a:endParaRPr>
          </a:p>
        </p:txBody>
      </p:sp>
      <p:sp>
        <p:nvSpPr>
          <p:cNvPr id="34" name="Rectangle 33">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A close up of text on a white background&#10;&#10;Description automatically generated">
            <a:extLst>
              <a:ext uri="{FF2B5EF4-FFF2-40B4-BE49-F238E27FC236}">
                <a16:creationId xmlns:a16="http://schemas.microsoft.com/office/drawing/2014/main" id="{2FA3AE74-5D5B-D84F-B8EE-2ACB64335D34}"/>
              </a:ext>
            </a:extLst>
          </p:cNvPr>
          <p:cNvPicPr>
            <a:picLocks noGrp="1" noChangeAspect="1"/>
          </p:cNvPicPr>
          <p:nvPr>
            <p:ph type="pic" idx="1"/>
          </p:nvPr>
        </p:nvPicPr>
        <p:blipFill rotWithShape="1">
          <a:blip r:embed="rId2"/>
          <a:srcRect t="113" r="3" b="117"/>
          <a:stretch/>
        </p:blipFill>
        <p:spPr>
          <a:xfrm>
            <a:off x="581193" y="2298700"/>
            <a:ext cx="5159208" cy="38571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a:bodyPr>
          <a:lstStyle/>
          <a:p>
            <a:pPr>
              <a:buFont typeface="Wingdings 2" panose="05020102010507070707" pitchFamily="18" charset="2"/>
              <a:buChar char=""/>
            </a:pPr>
            <a:r>
              <a:rPr lang="en-US" sz="2400" dirty="0"/>
              <a:t> </a:t>
            </a:r>
            <a:r>
              <a:rPr lang="en-US" sz="2100" dirty="0"/>
              <a:t>There does not appear to large, persistent differences between Republican and Democratic districts when it comes to district population.</a:t>
            </a:r>
          </a:p>
          <a:p>
            <a:pPr>
              <a:buFont typeface="Wingdings 2" panose="05020102010507070707" pitchFamily="18" charset="2"/>
              <a:buChar char=""/>
            </a:pPr>
            <a:r>
              <a:rPr lang="en-US" sz="2100" dirty="0"/>
              <a:t> It appears that Republican districts have had larger districts populations, on average, in more recent congresses.</a:t>
            </a:r>
          </a:p>
          <a:p>
            <a:pPr>
              <a:buFont typeface="Wingdings 2" panose="05020102010507070707" pitchFamily="18" charset="2"/>
              <a:buChar char=""/>
            </a:pPr>
            <a:r>
              <a:rPr lang="en-US" sz="2100" dirty="0"/>
              <a:t> It’s difficult to determine, purely based on this plot, how this feature will effect the model.</a:t>
            </a:r>
          </a:p>
        </p:txBody>
      </p:sp>
      <p:sp>
        <p:nvSpPr>
          <p:cNvPr id="12" name="TextBox 11">
            <a:extLst>
              <a:ext uri="{FF2B5EF4-FFF2-40B4-BE49-F238E27FC236}">
                <a16:creationId xmlns:a16="http://schemas.microsoft.com/office/drawing/2014/main" id="{8CA4F502-EE08-4C4F-96C2-14E060B1AB41}"/>
              </a:ext>
            </a:extLst>
          </p:cNvPr>
          <p:cNvSpPr txBox="1"/>
          <p:nvPr/>
        </p:nvSpPr>
        <p:spPr>
          <a:xfrm>
            <a:off x="6752492" y="2055167"/>
            <a:ext cx="4019340" cy="461665"/>
          </a:xfrm>
          <a:prstGeom prst="rect">
            <a:avLst/>
          </a:prstGeom>
          <a:noFill/>
        </p:spPr>
        <p:txBody>
          <a:bodyPr wrap="square" rtlCol="0" anchor="ctr">
            <a:spAutoFit/>
          </a:bodyPr>
          <a:lstStyle/>
          <a:p>
            <a:pPr algn="ctr"/>
            <a:r>
              <a:rPr lang="en-US" sz="2400" u="sng" dirty="0">
                <a:solidFill>
                  <a:schemeClr val="tx2"/>
                </a:solidFill>
              </a:rPr>
              <a:t>Key Takeaways</a:t>
            </a:r>
          </a:p>
        </p:txBody>
      </p:sp>
    </p:spTree>
    <p:extLst>
      <p:ext uri="{BB962C8B-B14F-4D97-AF65-F5344CB8AC3E}">
        <p14:creationId xmlns:p14="http://schemas.microsoft.com/office/powerpoint/2010/main" val="199179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Plot #3 – </a:t>
            </a:r>
            <a:r>
              <a:rPr lang="en-US" sz="2800" b="1" cap="none" dirty="0" err="1">
                <a:solidFill>
                  <a:schemeClr val="bg1"/>
                </a:solidFill>
              </a:rPr>
              <a:t>prcntForeignBorn</a:t>
            </a:r>
            <a:endParaRPr lang="en-US" sz="2800" b="1" dirty="0">
              <a:solidFill>
                <a:schemeClr val="bg1"/>
              </a:solidFill>
            </a:endParaRPr>
          </a:p>
        </p:txBody>
      </p:sp>
      <p:sp>
        <p:nvSpPr>
          <p:cNvPr id="34" name="Rectangle 33">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close up of a map&#10;&#10;Description automatically generated">
            <a:extLst>
              <a:ext uri="{FF2B5EF4-FFF2-40B4-BE49-F238E27FC236}">
                <a16:creationId xmlns:a16="http://schemas.microsoft.com/office/drawing/2014/main" id="{77962BFB-A076-DB4D-A259-201369D9839E}"/>
              </a:ext>
            </a:extLst>
          </p:cNvPr>
          <p:cNvPicPr>
            <a:picLocks noGrp="1" noChangeAspect="1"/>
          </p:cNvPicPr>
          <p:nvPr>
            <p:ph type="pic" idx="1"/>
          </p:nvPr>
        </p:nvPicPr>
        <p:blipFill rotWithShape="1">
          <a:blip r:embed="rId2"/>
          <a:srcRect l="1" t="116" r="-2" b="114"/>
          <a:stretch/>
        </p:blipFill>
        <p:spPr>
          <a:xfrm>
            <a:off x="581193" y="2286000"/>
            <a:ext cx="5159208" cy="38698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a:bodyPr>
          <a:lstStyle/>
          <a:p>
            <a:pPr>
              <a:buFont typeface="Wingdings 2" panose="05020102010507070707" pitchFamily="18" charset="2"/>
              <a:buChar char=""/>
            </a:pPr>
            <a:r>
              <a:rPr lang="en-US" sz="2400" dirty="0"/>
              <a:t>The percent of district populations born in a foreign country has increased in both Democratic and Republican districts.</a:t>
            </a:r>
          </a:p>
          <a:p>
            <a:pPr>
              <a:buFont typeface="Wingdings 2" panose="05020102010507070707" pitchFamily="18" charset="2"/>
              <a:buChar char=""/>
            </a:pPr>
            <a:r>
              <a:rPr lang="en-US" sz="2400" dirty="0"/>
              <a:t> However, this trend is much more pronounced in Democratic districts.</a:t>
            </a:r>
          </a:p>
          <a:p>
            <a:pPr>
              <a:buFont typeface="Wingdings 2" panose="05020102010507070707" pitchFamily="18" charset="2"/>
              <a:buChar char=""/>
            </a:pPr>
            <a:r>
              <a:rPr lang="en-US" sz="2400" dirty="0"/>
              <a:t> We expect that districts with </a:t>
            </a:r>
            <a:r>
              <a:rPr lang="en-US" sz="2400" i="1" dirty="0"/>
              <a:t>higher</a:t>
            </a:r>
            <a:r>
              <a:rPr lang="en-US" sz="2400" dirty="0"/>
              <a:t> foreign-born population percentages will be more likely to vote Democratic.</a:t>
            </a:r>
          </a:p>
        </p:txBody>
      </p:sp>
      <p:sp>
        <p:nvSpPr>
          <p:cNvPr id="11" name="TextBox 10">
            <a:extLst>
              <a:ext uri="{FF2B5EF4-FFF2-40B4-BE49-F238E27FC236}">
                <a16:creationId xmlns:a16="http://schemas.microsoft.com/office/drawing/2014/main" id="{226F53FB-2F1F-AD44-BCCF-65F22B4B634F}"/>
              </a:ext>
            </a:extLst>
          </p:cNvPr>
          <p:cNvSpPr txBox="1"/>
          <p:nvPr/>
        </p:nvSpPr>
        <p:spPr>
          <a:xfrm>
            <a:off x="6752492" y="2055167"/>
            <a:ext cx="4019340" cy="461665"/>
          </a:xfrm>
          <a:prstGeom prst="rect">
            <a:avLst/>
          </a:prstGeom>
          <a:noFill/>
        </p:spPr>
        <p:txBody>
          <a:bodyPr wrap="square" rtlCol="0" anchor="ctr">
            <a:spAutoFit/>
          </a:bodyPr>
          <a:lstStyle/>
          <a:p>
            <a:pPr algn="ctr"/>
            <a:r>
              <a:rPr lang="en-US" sz="2400" u="sng" dirty="0">
                <a:solidFill>
                  <a:schemeClr val="tx2"/>
                </a:solidFill>
              </a:rPr>
              <a:t>Key Takeaways</a:t>
            </a:r>
          </a:p>
        </p:txBody>
      </p:sp>
    </p:spTree>
    <p:extLst>
      <p:ext uri="{BB962C8B-B14F-4D97-AF65-F5344CB8AC3E}">
        <p14:creationId xmlns:p14="http://schemas.microsoft.com/office/powerpoint/2010/main" val="341366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53E9343E-9C79-4B4E-93B1-2BE19773D665}"/>
              </a:ext>
            </a:extLst>
          </p:cNvPr>
          <p:cNvPicPr>
            <a:picLocks noChangeAspect="1"/>
          </p:cNvPicPr>
          <p:nvPr/>
        </p:nvPicPr>
        <p:blipFill>
          <a:blip r:embed="rId2"/>
          <a:stretch>
            <a:fillRect/>
          </a:stretch>
        </p:blipFill>
        <p:spPr>
          <a:xfrm>
            <a:off x="367758" y="1270001"/>
            <a:ext cx="2295557" cy="1865796"/>
          </a:xfrm>
          <a:prstGeom prst="rect">
            <a:avLst/>
          </a:prstGeom>
        </p:spPr>
      </p:pic>
      <p:pic>
        <p:nvPicPr>
          <p:cNvPr id="5" name="Picture 4" descr="A close up of a map&#10;&#10;Description automatically generated">
            <a:extLst>
              <a:ext uri="{FF2B5EF4-FFF2-40B4-BE49-F238E27FC236}">
                <a16:creationId xmlns:a16="http://schemas.microsoft.com/office/drawing/2014/main" id="{357010E8-5875-854C-9B50-493A5A91150B}"/>
              </a:ext>
            </a:extLst>
          </p:cNvPr>
          <p:cNvPicPr>
            <a:picLocks noChangeAspect="1"/>
          </p:cNvPicPr>
          <p:nvPr/>
        </p:nvPicPr>
        <p:blipFill>
          <a:blip r:embed="rId3"/>
          <a:stretch>
            <a:fillRect/>
          </a:stretch>
        </p:blipFill>
        <p:spPr>
          <a:xfrm>
            <a:off x="2663315" y="1270000"/>
            <a:ext cx="2290318" cy="1865797"/>
          </a:xfrm>
          <a:prstGeom prst="rect">
            <a:avLst/>
          </a:prstGeom>
        </p:spPr>
      </p:pic>
      <p:pic>
        <p:nvPicPr>
          <p:cNvPr id="7" name="Picture 6" descr="A close up of a map&#10;&#10;Description automatically generated">
            <a:extLst>
              <a:ext uri="{FF2B5EF4-FFF2-40B4-BE49-F238E27FC236}">
                <a16:creationId xmlns:a16="http://schemas.microsoft.com/office/drawing/2014/main" id="{FBF0C946-0F55-C046-AEC6-9E7CD51C600A}"/>
              </a:ext>
            </a:extLst>
          </p:cNvPr>
          <p:cNvPicPr>
            <a:picLocks noChangeAspect="1"/>
          </p:cNvPicPr>
          <p:nvPr/>
        </p:nvPicPr>
        <p:blipFill>
          <a:blip r:embed="rId4"/>
          <a:stretch>
            <a:fillRect/>
          </a:stretch>
        </p:blipFill>
        <p:spPr>
          <a:xfrm>
            <a:off x="4948052" y="1270000"/>
            <a:ext cx="2290318" cy="1865797"/>
          </a:xfrm>
          <a:prstGeom prst="rect">
            <a:avLst/>
          </a:prstGeom>
        </p:spPr>
      </p:pic>
      <p:pic>
        <p:nvPicPr>
          <p:cNvPr id="9" name="Picture 8" descr="A close up of a map&#10;&#10;Description automatically generated">
            <a:extLst>
              <a:ext uri="{FF2B5EF4-FFF2-40B4-BE49-F238E27FC236}">
                <a16:creationId xmlns:a16="http://schemas.microsoft.com/office/drawing/2014/main" id="{C4BB5100-0BFD-9542-B712-912D5B567F19}"/>
              </a:ext>
            </a:extLst>
          </p:cNvPr>
          <p:cNvPicPr>
            <a:picLocks noChangeAspect="1"/>
          </p:cNvPicPr>
          <p:nvPr/>
        </p:nvPicPr>
        <p:blipFill>
          <a:blip r:embed="rId5"/>
          <a:stretch>
            <a:fillRect/>
          </a:stretch>
        </p:blipFill>
        <p:spPr>
          <a:xfrm>
            <a:off x="7164475" y="1270000"/>
            <a:ext cx="2375033" cy="1865797"/>
          </a:xfrm>
          <a:prstGeom prst="rect">
            <a:avLst/>
          </a:prstGeom>
        </p:spPr>
      </p:pic>
      <p:pic>
        <p:nvPicPr>
          <p:cNvPr id="11" name="Picture 10" descr="A close up of a map&#10;&#10;Description automatically generated">
            <a:extLst>
              <a:ext uri="{FF2B5EF4-FFF2-40B4-BE49-F238E27FC236}">
                <a16:creationId xmlns:a16="http://schemas.microsoft.com/office/drawing/2014/main" id="{4A90136F-0CC3-9845-88E3-4BC4B5BBCDE8}"/>
              </a:ext>
            </a:extLst>
          </p:cNvPr>
          <p:cNvPicPr>
            <a:picLocks noChangeAspect="1"/>
          </p:cNvPicPr>
          <p:nvPr/>
        </p:nvPicPr>
        <p:blipFill>
          <a:blip r:embed="rId6"/>
          <a:stretch>
            <a:fillRect/>
          </a:stretch>
        </p:blipFill>
        <p:spPr>
          <a:xfrm>
            <a:off x="9534267" y="1270000"/>
            <a:ext cx="2295559" cy="1865797"/>
          </a:xfrm>
          <a:prstGeom prst="rect">
            <a:avLst/>
          </a:prstGeom>
        </p:spPr>
      </p:pic>
      <p:pic>
        <p:nvPicPr>
          <p:cNvPr id="13" name="Picture 12" descr="A close up of a map&#10;&#10;Description automatically generated">
            <a:extLst>
              <a:ext uri="{FF2B5EF4-FFF2-40B4-BE49-F238E27FC236}">
                <a16:creationId xmlns:a16="http://schemas.microsoft.com/office/drawing/2014/main" id="{B52329F5-DFDA-A347-A9C7-E02C5F64E244}"/>
              </a:ext>
            </a:extLst>
          </p:cNvPr>
          <p:cNvPicPr>
            <a:picLocks noChangeAspect="1"/>
          </p:cNvPicPr>
          <p:nvPr/>
        </p:nvPicPr>
        <p:blipFill>
          <a:blip r:embed="rId7"/>
          <a:stretch>
            <a:fillRect/>
          </a:stretch>
        </p:blipFill>
        <p:spPr>
          <a:xfrm>
            <a:off x="367758" y="3158436"/>
            <a:ext cx="2290318" cy="1874375"/>
          </a:xfrm>
          <a:prstGeom prst="rect">
            <a:avLst/>
          </a:prstGeom>
        </p:spPr>
      </p:pic>
      <p:pic>
        <p:nvPicPr>
          <p:cNvPr id="15" name="Picture 14" descr="A close up of a map&#10;&#10;Description automatically generated">
            <a:extLst>
              <a:ext uri="{FF2B5EF4-FFF2-40B4-BE49-F238E27FC236}">
                <a16:creationId xmlns:a16="http://schemas.microsoft.com/office/drawing/2014/main" id="{1BB2F838-8B03-7441-9269-A6D8177F1173}"/>
              </a:ext>
            </a:extLst>
          </p:cNvPr>
          <p:cNvPicPr>
            <a:picLocks noChangeAspect="1"/>
          </p:cNvPicPr>
          <p:nvPr/>
        </p:nvPicPr>
        <p:blipFill>
          <a:blip r:embed="rId8"/>
          <a:stretch>
            <a:fillRect/>
          </a:stretch>
        </p:blipFill>
        <p:spPr>
          <a:xfrm>
            <a:off x="2663315" y="3135797"/>
            <a:ext cx="2290316" cy="1874373"/>
          </a:xfrm>
          <a:prstGeom prst="rect">
            <a:avLst/>
          </a:prstGeom>
        </p:spPr>
      </p:pic>
      <p:pic>
        <p:nvPicPr>
          <p:cNvPr id="17" name="Picture 16" descr="A close up of a map&#10;&#10;Description automatically generated">
            <a:extLst>
              <a:ext uri="{FF2B5EF4-FFF2-40B4-BE49-F238E27FC236}">
                <a16:creationId xmlns:a16="http://schemas.microsoft.com/office/drawing/2014/main" id="{442C9788-1142-394B-96D7-039436F5FE87}"/>
              </a:ext>
            </a:extLst>
          </p:cNvPr>
          <p:cNvPicPr>
            <a:picLocks noChangeAspect="1"/>
          </p:cNvPicPr>
          <p:nvPr/>
        </p:nvPicPr>
        <p:blipFill>
          <a:blip r:embed="rId9"/>
          <a:stretch>
            <a:fillRect/>
          </a:stretch>
        </p:blipFill>
        <p:spPr>
          <a:xfrm>
            <a:off x="4953631" y="3158436"/>
            <a:ext cx="2295557" cy="1865795"/>
          </a:xfrm>
          <a:prstGeom prst="rect">
            <a:avLst/>
          </a:prstGeom>
        </p:spPr>
      </p:pic>
      <p:pic>
        <p:nvPicPr>
          <p:cNvPr id="19" name="Picture 18" descr="A close up of a map&#10;&#10;Description automatically generated">
            <a:extLst>
              <a:ext uri="{FF2B5EF4-FFF2-40B4-BE49-F238E27FC236}">
                <a16:creationId xmlns:a16="http://schemas.microsoft.com/office/drawing/2014/main" id="{8EC6747E-6A10-6848-A0FD-A23E6FC07EE9}"/>
              </a:ext>
            </a:extLst>
          </p:cNvPr>
          <p:cNvPicPr>
            <a:picLocks noChangeAspect="1"/>
          </p:cNvPicPr>
          <p:nvPr/>
        </p:nvPicPr>
        <p:blipFill>
          <a:blip r:embed="rId10"/>
          <a:stretch>
            <a:fillRect/>
          </a:stretch>
        </p:blipFill>
        <p:spPr>
          <a:xfrm>
            <a:off x="7243947" y="3158436"/>
            <a:ext cx="2295557" cy="1865795"/>
          </a:xfrm>
          <a:prstGeom prst="rect">
            <a:avLst/>
          </a:prstGeom>
        </p:spPr>
      </p:pic>
      <p:pic>
        <p:nvPicPr>
          <p:cNvPr id="21" name="Picture 20" descr="A close up of a map&#10;&#10;Description automatically generated">
            <a:extLst>
              <a:ext uri="{FF2B5EF4-FFF2-40B4-BE49-F238E27FC236}">
                <a16:creationId xmlns:a16="http://schemas.microsoft.com/office/drawing/2014/main" id="{9534B364-80B9-4443-A7EE-F178D015A9B3}"/>
              </a:ext>
            </a:extLst>
          </p:cNvPr>
          <p:cNvPicPr>
            <a:picLocks noChangeAspect="1"/>
          </p:cNvPicPr>
          <p:nvPr/>
        </p:nvPicPr>
        <p:blipFill>
          <a:blip r:embed="rId11"/>
          <a:stretch>
            <a:fillRect/>
          </a:stretch>
        </p:blipFill>
        <p:spPr>
          <a:xfrm>
            <a:off x="9539504" y="3135797"/>
            <a:ext cx="2300798" cy="1865795"/>
          </a:xfrm>
          <a:prstGeom prst="rect">
            <a:avLst/>
          </a:prstGeom>
        </p:spPr>
      </p:pic>
      <p:sp>
        <p:nvSpPr>
          <p:cNvPr id="29" name="TextBox 28">
            <a:extLst>
              <a:ext uri="{FF2B5EF4-FFF2-40B4-BE49-F238E27FC236}">
                <a16:creationId xmlns:a16="http://schemas.microsoft.com/office/drawing/2014/main" id="{673F46C5-3A83-2F42-A3AA-AC41AC32F837}"/>
              </a:ext>
            </a:extLst>
          </p:cNvPr>
          <p:cNvSpPr txBox="1"/>
          <p:nvPr/>
        </p:nvSpPr>
        <p:spPr>
          <a:xfrm>
            <a:off x="463550" y="701079"/>
            <a:ext cx="11264900" cy="523220"/>
          </a:xfrm>
          <a:prstGeom prst="rect">
            <a:avLst/>
          </a:prstGeom>
          <a:noFill/>
        </p:spPr>
        <p:txBody>
          <a:bodyPr wrap="square" rtlCol="0">
            <a:spAutoFit/>
          </a:bodyPr>
          <a:lstStyle/>
          <a:p>
            <a:r>
              <a:rPr lang="en-US" sz="2800" b="1" dirty="0">
                <a:solidFill>
                  <a:schemeClr val="bg1"/>
                </a:solidFill>
              </a:rPr>
              <a:t>Plot #4 – 10 Socioeconomic variables</a:t>
            </a:r>
          </a:p>
        </p:txBody>
      </p:sp>
      <p:sp>
        <p:nvSpPr>
          <p:cNvPr id="14" name="TextBox 13">
            <a:extLst>
              <a:ext uri="{FF2B5EF4-FFF2-40B4-BE49-F238E27FC236}">
                <a16:creationId xmlns:a16="http://schemas.microsoft.com/office/drawing/2014/main" id="{F08EB9CE-1708-2740-AE25-5066401B5663}"/>
              </a:ext>
            </a:extLst>
          </p:cNvPr>
          <p:cNvSpPr txBox="1"/>
          <p:nvPr/>
        </p:nvSpPr>
        <p:spPr>
          <a:xfrm>
            <a:off x="-496753" y="5056612"/>
            <a:ext cx="4019340" cy="461665"/>
          </a:xfrm>
          <a:prstGeom prst="rect">
            <a:avLst/>
          </a:prstGeom>
          <a:noFill/>
        </p:spPr>
        <p:txBody>
          <a:bodyPr wrap="square" rtlCol="0" anchor="ctr">
            <a:spAutoFit/>
          </a:bodyPr>
          <a:lstStyle/>
          <a:p>
            <a:pPr algn="ctr"/>
            <a:r>
              <a:rPr lang="en-US" sz="2400" u="sng" dirty="0">
                <a:solidFill>
                  <a:schemeClr val="tx2"/>
                </a:solidFill>
              </a:rPr>
              <a:t>Key Takeaways</a:t>
            </a:r>
          </a:p>
        </p:txBody>
      </p:sp>
      <p:sp>
        <p:nvSpPr>
          <p:cNvPr id="16" name="Text Placeholder 3">
            <a:extLst>
              <a:ext uri="{FF2B5EF4-FFF2-40B4-BE49-F238E27FC236}">
                <a16:creationId xmlns:a16="http://schemas.microsoft.com/office/drawing/2014/main" id="{5FB60C50-92A1-EC41-9E9C-1F4BEFC8C452}"/>
              </a:ext>
            </a:extLst>
          </p:cNvPr>
          <p:cNvSpPr txBox="1">
            <a:spLocks/>
          </p:cNvSpPr>
          <p:nvPr/>
        </p:nvSpPr>
        <p:spPr>
          <a:xfrm>
            <a:off x="463550" y="5437833"/>
            <a:ext cx="11264900" cy="1274466"/>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Regardless of the socioeconomic breakdown, Democratic districts have, on average, been poorer than Republican districts.</a:t>
            </a:r>
          </a:p>
          <a:p>
            <a:r>
              <a:rPr lang="en-US" sz="2400" dirty="0"/>
              <a:t>This difference becomes less pronounced as we move up the socioeconomic ladder.</a:t>
            </a:r>
          </a:p>
          <a:p>
            <a:r>
              <a:rPr lang="en-US" sz="2400" dirty="0"/>
              <a:t> We expect that districts with low incomes and high incomes – relative to the average – to vote Democratic, while more middle class districts are likely to vote Republican</a:t>
            </a:r>
          </a:p>
        </p:txBody>
      </p:sp>
    </p:spTree>
    <p:extLst>
      <p:ext uri="{BB962C8B-B14F-4D97-AF65-F5344CB8AC3E}">
        <p14:creationId xmlns:p14="http://schemas.microsoft.com/office/powerpoint/2010/main" val="196905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Plot #5 – </a:t>
            </a:r>
            <a:r>
              <a:rPr lang="en-US" sz="2800" b="1" cap="none" dirty="0" err="1">
                <a:solidFill>
                  <a:schemeClr val="bg1"/>
                </a:solidFill>
              </a:rPr>
              <a:t>prcntUnemp</a:t>
            </a:r>
            <a:endParaRPr lang="en-US" sz="2800" b="1" dirty="0">
              <a:solidFill>
                <a:schemeClr val="bg1"/>
              </a:solidFill>
            </a:endParaRPr>
          </a:p>
        </p:txBody>
      </p:sp>
      <p:sp>
        <p:nvSpPr>
          <p:cNvPr id="34" name="Rectangle 33">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close up of a map&#10;&#10;Description automatically generated">
            <a:extLst>
              <a:ext uri="{FF2B5EF4-FFF2-40B4-BE49-F238E27FC236}">
                <a16:creationId xmlns:a16="http://schemas.microsoft.com/office/drawing/2014/main" id="{C8DB0C4D-9304-4B43-A881-ED7E6A0E68B8}"/>
              </a:ext>
            </a:extLst>
          </p:cNvPr>
          <p:cNvPicPr>
            <a:picLocks noGrp="1" noChangeAspect="1"/>
          </p:cNvPicPr>
          <p:nvPr>
            <p:ph type="pic" idx="1"/>
          </p:nvPr>
        </p:nvPicPr>
        <p:blipFill rotWithShape="1">
          <a:blip r:embed="rId2"/>
          <a:srcRect t="114" b="116"/>
          <a:stretch/>
        </p:blipFill>
        <p:spPr>
          <a:xfrm>
            <a:off x="562898" y="2286000"/>
            <a:ext cx="5171908" cy="38698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a:bodyPr>
          <a:lstStyle/>
          <a:p>
            <a:pPr>
              <a:buFont typeface="Wingdings 2" panose="05020102010507070707" pitchFamily="18" charset="2"/>
              <a:buChar char=""/>
            </a:pPr>
            <a:r>
              <a:rPr lang="en-US" sz="2400" dirty="0"/>
              <a:t> </a:t>
            </a:r>
            <a:r>
              <a:rPr lang="en-US" sz="2100" dirty="0"/>
              <a:t>The structural unemployment rates in both Democratic and Republican districts have increased. This is likely due to higher retirement rates.</a:t>
            </a:r>
          </a:p>
          <a:p>
            <a:pPr>
              <a:buFont typeface="Wingdings 2" panose="05020102010507070707" pitchFamily="18" charset="2"/>
              <a:buChar char=""/>
            </a:pPr>
            <a:r>
              <a:rPr lang="en-US" sz="2100" dirty="0"/>
              <a:t> It appears that unemployment rates have been persistently higher in Democratic districts.</a:t>
            </a:r>
          </a:p>
          <a:p>
            <a:pPr>
              <a:buFont typeface="Wingdings 2" panose="05020102010507070707" pitchFamily="18" charset="2"/>
              <a:buChar char=""/>
            </a:pPr>
            <a:r>
              <a:rPr lang="en-US" sz="2100" dirty="0"/>
              <a:t> Therefore, we expect districts with higher unemployment rates to more likely vote Democratic.</a:t>
            </a:r>
          </a:p>
        </p:txBody>
      </p:sp>
      <p:sp>
        <p:nvSpPr>
          <p:cNvPr id="11" name="TextBox 10">
            <a:extLst>
              <a:ext uri="{FF2B5EF4-FFF2-40B4-BE49-F238E27FC236}">
                <a16:creationId xmlns:a16="http://schemas.microsoft.com/office/drawing/2014/main" id="{E9801D72-10B7-DD45-B942-5E4AE33A896F}"/>
              </a:ext>
            </a:extLst>
          </p:cNvPr>
          <p:cNvSpPr txBox="1"/>
          <p:nvPr/>
        </p:nvSpPr>
        <p:spPr>
          <a:xfrm>
            <a:off x="6752492" y="2055167"/>
            <a:ext cx="4019340" cy="461665"/>
          </a:xfrm>
          <a:prstGeom prst="rect">
            <a:avLst/>
          </a:prstGeom>
          <a:noFill/>
        </p:spPr>
        <p:txBody>
          <a:bodyPr wrap="square" rtlCol="0" anchor="ctr">
            <a:spAutoFit/>
          </a:bodyPr>
          <a:lstStyle/>
          <a:p>
            <a:pPr algn="ctr"/>
            <a:r>
              <a:rPr lang="en-US" sz="2400" u="sng" dirty="0">
                <a:solidFill>
                  <a:schemeClr val="tx2"/>
                </a:solidFill>
              </a:rPr>
              <a:t>Key Takeaways</a:t>
            </a:r>
          </a:p>
        </p:txBody>
      </p:sp>
    </p:spTree>
    <p:extLst>
      <p:ext uri="{BB962C8B-B14F-4D97-AF65-F5344CB8AC3E}">
        <p14:creationId xmlns:p14="http://schemas.microsoft.com/office/powerpoint/2010/main" val="3001494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Plot #6 – </a:t>
            </a:r>
            <a:r>
              <a:rPr lang="en-US" sz="2800" b="1" cap="none" dirty="0" err="1">
                <a:solidFill>
                  <a:schemeClr val="bg1"/>
                </a:solidFill>
              </a:rPr>
              <a:t>prcntBA</a:t>
            </a:r>
            <a:endParaRPr lang="en-US" sz="2800" b="1" cap="none" dirty="0">
              <a:solidFill>
                <a:schemeClr val="bg1"/>
              </a:solidFill>
            </a:endParaRPr>
          </a:p>
        </p:txBody>
      </p:sp>
      <p:sp>
        <p:nvSpPr>
          <p:cNvPr id="47" name="Rectangle 46">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close up of a map&#10;&#10;Description automatically generated">
            <a:extLst>
              <a:ext uri="{FF2B5EF4-FFF2-40B4-BE49-F238E27FC236}">
                <a16:creationId xmlns:a16="http://schemas.microsoft.com/office/drawing/2014/main" id="{B227FB2B-160B-E445-8A49-3BE9CB0ACF22}"/>
              </a:ext>
            </a:extLst>
          </p:cNvPr>
          <p:cNvPicPr>
            <a:picLocks noGrp="1" noChangeAspect="1"/>
          </p:cNvPicPr>
          <p:nvPr>
            <p:ph type="pic" idx="1"/>
          </p:nvPr>
        </p:nvPicPr>
        <p:blipFill rotWithShape="1">
          <a:blip r:embed="rId2"/>
          <a:srcRect t="113" b="117"/>
          <a:stretch/>
        </p:blipFill>
        <p:spPr>
          <a:xfrm>
            <a:off x="581193" y="2298700"/>
            <a:ext cx="5159208" cy="38571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a:bodyPr>
          <a:lstStyle/>
          <a:p>
            <a:pPr>
              <a:buFont typeface="Wingdings 2" panose="05020102010507070707" pitchFamily="18" charset="2"/>
              <a:buChar char=""/>
            </a:pPr>
            <a:r>
              <a:rPr lang="en-US" sz="2400" dirty="0"/>
              <a:t> Historically, Republican districts have had higher college graduation rates.</a:t>
            </a:r>
          </a:p>
          <a:p>
            <a:pPr>
              <a:buFont typeface="Wingdings 2" panose="05020102010507070707" pitchFamily="18" charset="2"/>
              <a:buChar char=""/>
            </a:pPr>
            <a:r>
              <a:rPr lang="en-US" sz="2400" dirty="0"/>
              <a:t> However, this trend has reversed. Democratic districts now have higher college graduation rates.</a:t>
            </a:r>
          </a:p>
          <a:p>
            <a:pPr>
              <a:buFont typeface="Wingdings 2" panose="05020102010507070707" pitchFamily="18" charset="2"/>
              <a:buChar char=""/>
            </a:pPr>
            <a:r>
              <a:rPr lang="en-US" sz="2400" dirty="0"/>
              <a:t> We should expect that districts with higher college graduation rates to more likely vote Democratic.</a:t>
            </a:r>
          </a:p>
        </p:txBody>
      </p:sp>
      <p:sp>
        <p:nvSpPr>
          <p:cNvPr id="11" name="TextBox 10">
            <a:extLst>
              <a:ext uri="{FF2B5EF4-FFF2-40B4-BE49-F238E27FC236}">
                <a16:creationId xmlns:a16="http://schemas.microsoft.com/office/drawing/2014/main" id="{4A837726-A211-F049-B250-500073D1C1EE}"/>
              </a:ext>
            </a:extLst>
          </p:cNvPr>
          <p:cNvSpPr txBox="1"/>
          <p:nvPr/>
        </p:nvSpPr>
        <p:spPr>
          <a:xfrm>
            <a:off x="6752492" y="2055167"/>
            <a:ext cx="4019340" cy="461665"/>
          </a:xfrm>
          <a:prstGeom prst="rect">
            <a:avLst/>
          </a:prstGeom>
          <a:noFill/>
        </p:spPr>
        <p:txBody>
          <a:bodyPr wrap="square" rtlCol="0" anchor="ctr">
            <a:spAutoFit/>
          </a:bodyPr>
          <a:lstStyle/>
          <a:p>
            <a:pPr algn="ctr"/>
            <a:r>
              <a:rPr lang="en-US" sz="2400" u="sng" dirty="0">
                <a:solidFill>
                  <a:schemeClr val="tx2"/>
                </a:solidFill>
              </a:rPr>
              <a:t>Key Takeaways</a:t>
            </a:r>
          </a:p>
        </p:txBody>
      </p:sp>
    </p:spTree>
    <p:extLst>
      <p:ext uri="{BB962C8B-B14F-4D97-AF65-F5344CB8AC3E}">
        <p14:creationId xmlns:p14="http://schemas.microsoft.com/office/powerpoint/2010/main" val="3995625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Plot #7 – </a:t>
            </a:r>
            <a:r>
              <a:rPr lang="en-US" sz="2800" b="1" cap="none" dirty="0" err="1">
                <a:solidFill>
                  <a:schemeClr val="bg1"/>
                </a:solidFill>
              </a:rPr>
              <a:t>prcntHS</a:t>
            </a:r>
            <a:endParaRPr lang="en-US" sz="2800" b="1" dirty="0">
              <a:solidFill>
                <a:schemeClr val="bg1"/>
              </a:solidFill>
            </a:endParaRPr>
          </a:p>
        </p:txBody>
      </p:sp>
      <p:sp>
        <p:nvSpPr>
          <p:cNvPr id="60" name="Rectangle 59">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close up of a map&#10;&#10;Description automatically generated">
            <a:extLst>
              <a:ext uri="{FF2B5EF4-FFF2-40B4-BE49-F238E27FC236}">
                <a16:creationId xmlns:a16="http://schemas.microsoft.com/office/drawing/2014/main" id="{102A38CA-3921-1446-A8DE-5DFC3B945B10}"/>
              </a:ext>
            </a:extLst>
          </p:cNvPr>
          <p:cNvPicPr>
            <a:picLocks noGrp="1" noChangeAspect="1"/>
          </p:cNvPicPr>
          <p:nvPr>
            <p:ph type="pic" idx="1"/>
          </p:nvPr>
        </p:nvPicPr>
        <p:blipFill rotWithShape="1">
          <a:blip r:embed="rId2"/>
          <a:srcRect t="-198" b="5178"/>
          <a:stretch/>
        </p:blipFill>
        <p:spPr>
          <a:xfrm>
            <a:off x="569248" y="2286000"/>
            <a:ext cx="5159208" cy="38698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a:bodyPr>
          <a:lstStyle/>
          <a:p>
            <a:pPr>
              <a:buFont typeface="Wingdings 2" panose="05020102010507070707" pitchFamily="18" charset="2"/>
              <a:buChar char=""/>
            </a:pPr>
            <a:r>
              <a:rPr lang="en-US" sz="2400" dirty="0"/>
              <a:t> High school graduation rates have consistently risen in both Democratic and Republican districts.</a:t>
            </a:r>
          </a:p>
          <a:p>
            <a:pPr>
              <a:buFont typeface="Wingdings 2" panose="05020102010507070707" pitchFamily="18" charset="2"/>
              <a:buChar char=""/>
            </a:pPr>
            <a:r>
              <a:rPr lang="en-US" sz="2400" dirty="0"/>
              <a:t> However, Republican districts have had persistently higher rates of high school graduation.</a:t>
            </a:r>
          </a:p>
          <a:p>
            <a:pPr>
              <a:buFont typeface="Wingdings 2" panose="05020102010507070707" pitchFamily="18" charset="2"/>
              <a:buChar char=""/>
            </a:pPr>
            <a:r>
              <a:rPr lang="en-US" sz="2400" dirty="0"/>
              <a:t> Therefore, we expect that districts with higher high school graduation rate to more likely vote Republican.</a:t>
            </a:r>
          </a:p>
        </p:txBody>
      </p:sp>
      <p:sp>
        <p:nvSpPr>
          <p:cNvPr id="11" name="TextBox 10">
            <a:extLst>
              <a:ext uri="{FF2B5EF4-FFF2-40B4-BE49-F238E27FC236}">
                <a16:creationId xmlns:a16="http://schemas.microsoft.com/office/drawing/2014/main" id="{473AC050-4D8D-F94A-AE7C-F02DF615DFE4}"/>
              </a:ext>
            </a:extLst>
          </p:cNvPr>
          <p:cNvSpPr txBox="1"/>
          <p:nvPr/>
        </p:nvSpPr>
        <p:spPr>
          <a:xfrm>
            <a:off x="6752492" y="2055167"/>
            <a:ext cx="4019340" cy="461665"/>
          </a:xfrm>
          <a:prstGeom prst="rect">
            <a:avLst/>
          </a:prstGeom>
          <a:noFill/>
        </p:spPr>
        <p:txBody>
          <a:bodyPr wrap="square" rtlCol="0" anchor="ctr">
            <a:spAutoFit/>
          </a:bodyPr>
          <a:lstStyle/>
          <a:p>
            <a:pPr algn="ctr"/>
            <a:r>
              <a:rPr lang="en-US" sz="2400" u="sng" dirty="0">
                <a:solidFill>
                  <a:schemeClr val="tx2"/>
                </a:solidFill>
              </a:rPr>
              <a:t>Key Takeaways</a:t>
            </a:r>
          </a:p>
        </p:txBody>
      </p:sp>
    </p:spTree>
    <p:extLst>
      <p:ext uri="{BB962C8B-B14F-4D97-AF65-F5344CB8AC3E}">
        <p14:creationId xmlns:p14="http://schemas.microsoft.com/office/powerpoint/2010/main" val="364715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85">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89">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Plot #8 – </a:t>
            </a:r>
            <a:r>
              <a:rPr lang="en-US" sz="2800" b="1" cap="none" dirty="0" err="1">
                <a:solidFill>
                  <a:schemeClr val="bg1"/>
                </a:solidFill>
              </a:rPr>
              <a:t>prcntAsian</a:t>
            </a:r>
            <a:endParaRPr lang="en-US" sz="2800" b="1" cap="none" dirty="0">
              <a:solidFill>
                <a:schemeClr val="bg1"/>
              </a:solidFill>
            </a:endParaRPr>
          </a:p>
        </p:txBody>
      </p:sp>
      <p:sp>
        <p:nvSpPr>
          <p:cNvPr id="92" name="Rectangle 91">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A close up of a map&#10;&#10;Description automatically generated">
            <a:extLst>
              <a:ext uri="{FF2B5EF4-FFF2-40B4-BE49-F238E27FC236}">
                <a16:creationId xmlns:a16="http://schemas.microsoft.com/office/drawing/2014/main" id="{DB5D53CE-2643-514D-9FE3-FDA607EE5C23}"/>
              </a:ext>
            </a:extLst>
          </p:cNvPr>
          <p:cNvPicPr>
            <a:picLocks noGrp="1" noChangeAspect="1"/>
          </p:cNvPicPr>
          <p:nvPr>
            <p:ph type="pic" idx="1"/>
          </p:nvPr>
        </p:nvPicPr>
        <p:blipFill rotWithShape="1">
          <a:blip r:embed="rId2"/>
          <a:srcRect l="1" t="1332" r="-2" b="1330"/>
          <a:stretch/>
        </p:blipFill>
        <p:spPr>
          <a:xfrm>
            <a:off x="581193" y="2298700"/>
            <a:ext cx="5133808" cy="38571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a:bodyPr>
          <a:lstStyle/>
          <a:p>
            <a:pPr>
              <a:buFont typeface="Wingdings 2" panose="05020102010507070707" pitchFamily="18" charset="2"/>
              <a:buChar char=""/>
            </a:pPr>
            <a:r>
              <a:rPr lang="en-US" sz="2400" dirty="0"/>
              <a:t> The Asian population as a percent of total district population has risen in both Democratic and Republican districts.</a:t>
            </a:r>
          </a:p>
          <a:p>
            <a:pPr>
              <a:buFont typeface="Wingdings 2" panose="05020102010507070707" pitchFamily="18" charset="2"/>
              <a:buChar char=""/>
            </a:pPr>
            <a:r>
              <a:rPr lang="en-US" sz="2400" dirty="0"/>
              <a:t> However, this trend is more pronounced in Democratic districts.</a:t>
            </a:r>
          </a:p>
          <a:p>
            <a:pPr>
              <a:buFont typeface="Wingdings 2" panose="05020102010507070707" pitchFamily="18" charset="2"/>
              <a:buChar char=""/>
            </a:pPr>
            <a:r>
              <a:rPr lang="en-US" sz="2400" dirty="0"/>
              <a:t> Therefore, we expect districts with a higher percentage Asian populations to more likely vote Democratic.</a:t>
            </a:r>
          </a:p>
        </p:txBody>
      </p:sp>
      <p:sp>
        <p:nvSpPr>
          <p:cNvPr id="11" name="TextBox 10">
            <a:extLst>
              <a:ext uri="{FF2B5EF4-FFF2-40B4-BE49-F238E27FC236}">
                <a16:creationId xmlns:a16="http://schemas.microsoft.com/office/drawing/2014/main" id="{6933F3E7-9F4E-404C-A7EE-78DE0D4240FC}"/>
              </a:ext>
            </a:extLst>
          </p:cNvPr>
          <p:cNvSpPr txBox="1"/>
          <p:nvPr/>
        </p:nvSpPr>
        <p:spPr>
          <a:xfrm>
            <a:off x="6752492" y="2055167"/>
            <a:ext cx="4019340" cy="461665"/>
          </a:xfrm>
          <a:prstGeom prst="rect">
            <a:avLst/>
          </a:prstGeom>
          <a:noFill/>
        </p:spPr>
        <p:txBody>
          <a:bodyPr wrap="square" rtlCol="0" anchor="ctr">
            <a:spAutoFit/>
          </a:bodyPr>
          <a:lstStyle/>
          <a:p>
            <a:pPr algn="ctr"/>
            <a:r>
              <a:rPr lang="en-US" sz="2400" u="sng" dirty="0">
                <a:solidFill>
                  <a:schemeClr val="tx2"/>
                </a:solidFill>
              </a:rPr>
              <a:t>Key Takeaways</a:t>
            </a:r>
          </a:p>
        </p:txBody>
      </p:sp>
    </p:spTree>
    <p:extLst>
      <p:ext uri="{BB962C8B-B14F-4D97-AF65-F5344CB8AC3E}">
        <p14:creationId xmlns:p14="http://schemas.microsoft.com/office/powerpoint/2010/main" val="1314024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98">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100">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102">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Plot #9 – </a:t>
            </a:r>
            <a:r>
              <a:rPr lang="en-US" sz="2800" b="1" cap="none" dirty="0" err="1">
                <a:solidFill>
                  <a:schemeClr val="bg1"/>
                </a:solidFill>
              </a:rPr>
              <a:t>prcntBlack</a:t>
            </a:r>
            <a:endParaRPr lang="en-US" sz="2800" b="1" dirty="0">
              <a:solidFill>
                <a:schemeClr val="bg1"/>
              </a:solidFill>
            </a:endParaRPr>
          </a:p>
        </p:txBody>
      </p:sp>
      <p:sp>
        <p:nvSpPr>
          <p:cNvPr id="105" name="Rectangle 104">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close up of a map&#10;&#10;Description automatically generated">
            <a:extLst>
              <a:ext uri="{FF2B5EF4-FFF2-40B4-BE49-F238E27FC236}">
                <a16:creationId xmlns:a16="http://schemas.microsoft.com/office/drawing/2014/main" id="{B893CDA9-4D5F-1E4A-B55B-4205D584B3FE}"/>
              </a:ext>
            </a:extLst>
          </p:cNvPr>
          <p:cNvPicPr>
            <a:picLocks noGrp="1" noChangeAspect="1"/>
          </p:cNvPicPr>
          <p:nvPr>
            <p:ph type="pic" idx="1"/>
          </p:nvPr>
        </p:nvPicPr>
        <p:blipFill rotWithShape="1">
          <a:blip r:embed="rId2"/>
          <a:srcRect l="1" t="996" r="-2" b="1666"/>
          <a:stretch/>
        </p:blipFill>
        <p:spPr>
          <a:xfrm>
            <a:off x="581193" y="2273300"/>
            <a:ext cx="5133808" cy="38825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a:bodyPr>
          <a:lstStyle/>
          <a:p>
            <a:pPr>
              <a:buFont typeface="Wingdings 2" panose="05020102010507070707" pitchFamily="18" charset="2"/>
              <a:buChar char=""/>
            </a:pPr>
            <a:r>
              <a:rPr lang="en-US" sz="2400" dirty="0"/>
              <a:t> </a:t>
            </a:r>
            <a:r>
              <a:rPr lang="en-US" sz="2300" dirty="0"/>
              <a:t>The percentage black population of both Democratic and Republican districts has risen.</a:t>
            </a:r>
          </a:p>
          <a:p>
            <a:pPr>
              <a:buFont typeface="Wingdings 2" panose="05020102010507070707" pitchFamily="18" charset="2"/>
              <a:buChar char=""/>
            </a:pPr>
            <a:r>
              <a:rPr lang="en-US" sz="2300" dirty="0"/>
              <a:t> However, this rise has been far more pronounced in Democratic districts.</a:t>
            </a:r>
          </a:p>
          <a:p>
            <a:pPr>
              <a:buFont typeface="Wingdings 2" panose="05020102010507070707" pitchFamily="18" charset="2"/>
              <a:buChar char=""/>
            </a:pPr>
            <a:r>
              <a:rPr lang="en-US" sz="2300" dirty="0"/>
              <a:t> Therefore, we expect that districts with higher percentage black populations to more likely vote Democratic. </a:t>
            </a:r>
          </a:p>
        </p:txBody>
      </p:sp>
      <p:sp>
        <p:nvSpPr>
          <p:cNvPr id="11" name="TextBox 10">
            <a:extLst>
              <a:ext uri="{FF2B5EF4-FFF2-40B4-BE49-F238E27FC236}">
                <a16:creationId xmlns:a16="http://schemas.microsoft.com/office/drawing/2014/main" id="{D3082383-46EE-6B4A-A65E-A62D1F4AD069}"/>
              </a:ext>
            </a:extLst>
          </p:cNvPr>
          <p:cNvSpPr txBox="1"/>
          <p:nvPr/>
        </p:nvSpPr>
        <p:spPr>
          <a:xfrm>
            <a:off x="6752492" y="2055167"/>
            <a:ext cx="4019340" cy="461665"/>
          </a:xfrm>
          <a:prstGeom prst="rect">
            <a:avLst/>
          </a:prstGeom>
          <a:noFill/>
        </p:spPr>
        <p:txBody>
          <a:bodyPr wrap="square" rtlCol="0" anchor="ctr">
            <a:spAutoFit/>
          </a:bodyPr>
          <a:lstStyle/>
          <a:p>
            <a:pPr algn="ctr"/>
            <a:r>
              <a:rPr lang="en-US" sz="2400" u="sng" dirty="0">
                <a:solidFill>
                  <a:schemeClr val="tx2"/>
                </a:solidFill>
              </a:rPr>
              <a:t>Key Takeaways</a:t>
            </a:r>
          </a:p>
        </p:txBody>
      </p:sp>
    </p:spTree>
    <p:extLst>
      <p:ext uri="{BB962C8B-B14F-4D97-AF65-F5344CB8AC3E}">
        <p14:creationId xmlns:p14="http://schemas.microsoft.com/office/powerpoint/2010/main" val="202144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0">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2">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4">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6">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D49EF9ED-A3EE-9441-BE59-A321FBC5DAD0}"/>
              </a:ext>
            </a:extLst>
          </p:cNvPr>
          <p:cNvPicPr>
            <a:picLocks noChangeAspect="1"/>
          </p:cNvPicPr>
          <p:nvPr/>
        </p:nvPicPr>
        <p:blipFill>
          <a:blip r:embed="rId2"/>
          <a:stretch>
            <a:fillRect/>
          </a:stretch>
        </p:blipFill>
        <p:spPr>
          <a:xfrm>
            <a:off x="2092357" y="599724"/>
            <a:ext cx="8000493" cy="5200321"/>
          </a:xfrm>
          <a:prstGeom prst="rect">
            <a:avLst/>
          </a:prstGeom>
        </p:spPr>
      </p:pic>
      <p:sp>
        <p:nvSpPr>
          <p:cNvPr id="18" name="Rectangle 18">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78084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111">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113">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115">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Plot #10 – </a:t>
            </a:r>
            <a:r>
              <a:rPr lang="en-US" sz="2800" b="1" cap="none" dirty="0" err="1">
                <a:solidFill>
                  <a:schemeClr val="bg1"/>
                </a:solidFill>
              </a:rPr>
              <a:t>prcntHisp</a:t>
            </a:r>
            <a:endParaRPr lang="en-US" sz="2800" b="1" cap="none" dirty="0">
              <a:solidFill>
                <a:schemeClr val="bg1"/>
              </a:solidFill>
            </a:endParaRPr>
          </a:p>
        </p:txBody>
      </p:sp>
      <p:sp>
        <p:nvSpPr>
          <p:cNvPr id="118" name="Rectangle 117">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close up of a map&#10;&#10;Description automatically generated">
            <a:extLst>
              <a:ext uri="{FF2B5EF4-FFF2-40B4-BE49-F238E27FC236}">
                <a16:creationId xmlns:a16="http://schemas.microsoft.com/office/drawing/2014/main" id="{D7027097-E595-3B46-937A-BBF754986104}"/>
              </a:ext>
            </a:extLst>
          </p:cNvPr>
          <p:cNvPicPr>
            <a:picLocks noGrp="1" noChangeAspect="1"/>
          </p:cNvPicPr>
          <p:nvPr>
            <p:ph type="pic" idx="1"/>
          </p:nvPr>
        </p:nvPicPr>
        <p:blipFill rotWithShape="1">
          <a:blip r:embed="rId2"/>
          <a:srcRect t="114" b="116"/>
          <a:stretch/>
        </p:blipFill>
        <p:spPr>
          <a:xfrm>
            <a:off x="581193" y="2286000"/>
            <a:ext cx="5159208" cy="38698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lnSpcReduction="10000"/>
          </a:bodyPr>
          <a:lstStyle/>
          <a:p>
            <a:pPr>
              <a:buFont typeface="Wingdings 2" panose="05020102010507070707" pitchFamily="18" charset="2"/>
              <a:buChar char=""/>
            </a:pPr>
            <a:r>
              <a:rPr lang="en-US" sz="2400" dirty="0"/>
              <a:t> The percentage Hispanic population of both Democratic and Republican districts has risen dramatically.</a:t>
            </a:r>
          </a:p>
          <a:p>
            <a:pPr>
              <a:buFont typeface="Wingdings 2" panose="05020102010507070707" pitchFamily="18" charset="2"/>
              <a:buChar char=""/>
            </a:pPr>
            <a:r>
              <a:rPr lang="en-US" sz="2400" dirty="0"/>
              <a:t> However, this rise has been considerably more pronounced in Democratic districts.</a:t>
            </a:r>
          </a:p>
          <a:p>
            <a:pPr>
              <a:buFont typeface="Wingdings 2" panose="05020102010507070707" pitchFamily="18" charset="2"/>
              <a:buChar char=""/>
            </a:pPr>
            <a:r>
              <a:rPr lang="en-US" sz="2400" dirty="0"/>
              <a:t> Therefore, we expect that districts with higher percentage Hispanic populations will more likely vote Democratic.</a:t>
            </a:r>
          </a:p>
        </p:txBody>
      </p:sp>
      <p:sp>
        <p:nvSpPr>
          <p:cNvPr id="11" name="TextBox 10">
            <a:extLst>
              <a:ext uri="{FF2B5EF4-FFF2-40B4-BE49-F238E27FC236}">
                <a16:creationId xmlns:a16="http://schemas.microsoft.com/office/drawing/2014/main" id="{CE425603-68B4-BE47-9BF6-68F098AC3478}"/>
              </a:ext>
            </a:extLst>
          </p:cNvPr>
          <p:cNvSpPr txBox="1"/>
          <p:nvPr/>
        </p:nvSpPr>
        <p:spPr>
          <a:xfrm>
            <a:off x="6752492" y="2055167"/>
            <a:ext cx="4019340" cy="461665"/>
          </a:xfrm>
          <a:prstGeom prst="rect">
            <a:avLst/>
          </a:prstGeom>
          <a:noFill/>
        </p:spPr>
        <p:txBody>
          <a:bodyPr wrap="square" rtlCol="0" anchor="ctr">
            <a:spAutoFit/>
          </a:bodyPr>
          <a:lstStyle/>
          <a:p>
            <a:pPr algn="ctr"/>
            <a:r>
              <a:rPr lang="en-US" sz="2400" u="sng" dirty="0">
                <a:solidFill>
                  <a:schemeClr val="tx2"/>
                </a:solidFill>
              </a:rPr>
              <a:t>Key Takeaways</a:t>
            </a:r>
          </a:p>
        </p:txBody>
      </p:sp>
    </p:spTree>
    <p:extLst>
      <p:ext uri="{BB962C8B-B14F-4D97-AF65-F5344CB8AC3E}">
        <p14:creationId xmlns:p14="http://schemas.microsoft.com/office/powerpoint/2010/main" val="1137564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Rectangle 122">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5" name="Rectangle 124">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126">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9" name="Rectangle 128">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Plot #11 – </a:t>
            </a:r>
            <a:r>
              <a:rPr lang="en-US" sz="2800" b="1" cap="none" dirty="0" err="1">
                <a:solidFill>
                  <a:schemeClr val="bg1"/>
                </a:solidFill>
              </a:rPr>
              <a:t>prcntWhiteAll</a:t>
            </a:r>
            <a:endParaRPr lang="en-US" sz="2800" b="1" cap="none" dirty="0">
              <a:solidFill>
                <a:schemeClr val="bg1"/>
              </a:solidFill>
            </a:endParaRPr>
          </a:p>
        </p:txBody>
      </p:sp>
      <p:sp>
        <p:nvSpPr>
          <p:cNvPr id="131" name="Rectangle 130">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close up of a map&#10;&#10;Description automatically generated">
            <a:extLst>
              <a:ext uri="{FF2B5EF4-FFF2-40B4-BE49-F238E27FC236}">
                <a16:creationId xmlns:a16="http://schemas.microsoft.com/office/drawing/2014/main" id="{8C44A725-6EFC-7247-B572-0E586950DB9F}"/>
              </a:ext>
            </a:extLst>
          </p:cNvPr>
          <p:cNvPicPr>
            <a:picLocks noGrp="1" noChangeAspect="1"/>
          </p:cNvPicPr>
          <p:nvPr>
            <p:ph type="pic" idx="1"/>
          </p:nvPr>
        </p:nvPicPr>
        <p:blipFill rotWithShape="1">
          <a:blip r:embed="rId2"/>
          <a:srcRect t="820" b="4160"/>
          <a:stretch/>
        </p:blipFill>
        <p:spPr>
          <a:xfrm>
            <a:off x="581193" y="2273300"/>
            <a:ext cx="5133808" cy="38825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a:bodyPr>
          <a:lstStyle/>
          <a:p>
            <a:pPr>
              <a:buFont typeface="Wingdings 2" panose="05020102010507070707" pitchFamily="18" charset="2"/>
              <a:buChar char=""/>
            </a:pPr>
            <a:r>
              <a:rPr lang="en-US" sz="2400" dirty="0"/>
              <a:t> </a:t>
            </a:r>
            <a:r>
              <a:rPr lang="en-US" sz="2100" dirty="0"/>
              <a:t>Both Democratic and Republican districts initially saw a spike in their percentage white populations, but have seen their percentage white populations stabilize.</a:t>
            </a:r>
          </a:p>
          <a:p>
            <a:pPr>
              <a:buFont typeface="Wingdings 2" panose="05020102010507070707" pitchFamily="18" charset="2"/>
              <a:buChar char=""/>
            </a:pPr>
            <a:r>
              <a:rPr lang="en-US" sz="2100" dirty="0"/>
              <a:t> However, the percentage white population has been consistently higher in Republican districts.</a:t>
            </a:r>
          </a:p>
          <a:p>
            <a:pPr>
              <a:buFont typeface="Wingdings 2" panose="05020102010507070707" pitchFamily="18" charset="2"/>
              <a:buChar char=""/>
            </a:pPr>
            <a:r>
              <a:rPr lang="en-US" sz="2100" dirty="0"/>
              <a:t> Therefore, we expect that districts with higher percentage white populations to more likely vote Republican</a:t>
            </a:r>
          </a:p>
        </p:txBody>
      </p:sp>
      <p:sp>
        <p:nvSpPr>
          <p:cNvPr id="11" name="TextBox 10">
            <a:extLst>
              <a:ext uri="{FF2B5EF4-FFF2-40B4-BE49-F238E27FC236}">
                <a16:creationId xmlns:a16="http://schemas.microsoft.com/office/drawing/2014/main" id="{C8201F88-3309-1546-9030-F9E712DA14D7}"/>
              </a:ext>
            </a:extLst>
          </p:cNvPr>
          <p:cNvSpPr txBox="1"/>
          <p:nvPr/>
        </p:nvSpPr>
        <p:spPr>
          <a:xfrm>
            <a:off x="6752492" y="2055167"/>
            <a:ext cx="4019340" cy="461665"/>
          </a:xfrm>
          <a:prstGeom prst="rect">
            <a:avLst/>
          </a:prstGeom>
          <a:noFill/>
        </p:spPr>
        <p:txBody>
          <a:bodyPr wrap="square" rtlCol="0" anchor="ctr">
            <a:spAutoFit/>
          </a:bodyPr>
          <a:lstStyle/>
          <a:p>
            <a:pPr algn="ctr"/>
            <a:r>
              <a:rPr lang="en-US" sz="2400" u="sng" dirty="0">
                <a:solidFill>
                  <a:schemeClr val="tx2"/>
                </a:solidFill>
              </a:rPr>
              <a:t>Key Takeaways</a:t>
            </a:r>
          </a:p>
        </p:txBody>
      </p:sp>
    </p:spTree>
    <p:extLst>
      <p:ext uri="{BB962C8B-B14F-4D97-AF65-F5344CB8AC3E}">
        <p14:creationId xmlns:p14="http://schemas.microsoft.com/office/powerpoint/2010/main" val="3629330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137">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139">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141">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Plot #12 – </a:t>
            </a:r>
            <a:r>
              <a:rPr lang="en-US" sz="2800" b="1" cap="none" dirty="0" err="1">
                <a:solidFill>
                  <a:schemeClr val="bg1"/>
                </a:solidFill>
              </a:rPr>
              <a:t>gini</a:t>
            </a:r>
            <a:endParaRPr lang="en-US" sz="2800" b="1" cap="none" dirty="0">
              <a:solidFill>
                <a:schemeClr val="bg1"/>
              </a:solidFill>
            </a:endParaRPr>
          </a:p>
        </p:txBody>
      </p:sp>
      <p:sp>
        <p:nvSpPr>
          <p:cNvPr id="144" name="Rectangle 143">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close up of a map&#10;&#10;Description automatically generated">
            <a:extLst>
              <a:ext uri="{FF2B5EF4-FFF2-40B4-BE49-F238E27FC236}">
                <a16:creationId xmlns:a16="http://schemas.microsoft.com/office/drawing/2014/main" id="{00B09C11-77BA-E140-8848-C6196D700806}"/>
              </a:ext>
            </a:extLst>
          </p:cNvPr>
          <p:cNvPicPr>
            <a:picLocks noGrp="1" noChangeAspect="1"/>
          </p:cNvPicPr>
          <p:nvPr>
            <p:ph type="pic" idx="1"/>
          </p:nvPr>
        </p:nvPicPr>
        <p:blipFill rotWithShape="1">
          <a:blip r:embed="rId2"/>
          <a:srcRect l="-1" t="1330" r="2" b="1332"/>
          <a:stretch/>
        </p:blipFill>
        <p:spPr>
          <a:xfrm>
            <a:off x="581193" y="2273300"/>
            <a:ext cx="5146508" cy="38825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a:bodyPr>
          <a:lstStyle/>
          <a:p>
            <a:pPr>
              <a:buFont typeface="Wingdings 2" panose="05020102010507070707" pitchFamily="18" charset="2"/>
              <a:buChar char=""/>
            </a:pPr>
            <a:r>
              <a:rPr lang="en-US" sz="2400" dirty="0"/>
              <a:t> Inequality has increased in both Democratic and Republican districts.</a:t>
            </a:r>
          </a:p>
          <a:p>
            <a:pPr>
              <a:buFont typeface="Wingdings 2" panose="05020102010507070707" pitchFamily="18" charset="2"/>
              <a:buChar char=""/>
            </a:pPr>
            <a:r>
              <a:rPr lang="en-US" sz="2400" dirty="0"/>
              <a:t> It is difficult to discern a persistent difference between Democratic and Republican districts.</a:t>
            </a:r>
          </a:p>
          <a:p>
            <a:pPr>
              <a:buFont typeface="Wingdings 2" panose="05020102010507070707" pitchFamily="18" charset="2"/>
              <a:buChar char=""/>
            </a:pPr>
            <a:r>
              <a:rPr lang="en-US" sz="2400" dirty="0"/>
              <a:t> Therefore,  it is difficult to predict how inequality (as measured by the </a:t>
            </a:r>
            <a:r>
              <a:rPr lang="en-US" sz="2400" dirty="0" err="1"/>
              <a:t>gini</a:t>
            </a:r>
            <a:r>
              <a:rPr lang="en-US" sz="2400" dirty="0"/>
              <a:t> coefficient) will affect our model.</a:t>
            </a:r>
          </a:p>
        </p:txBody>
      </p:sp>
      <p:sp>
        <p:nvSpPr>
          <p:cNvPr id="11" name="TextBox 10">
            <a:extLst>
              <a:ext uri="{FF2B5EF4-FFF2-40B4-BE49-F238E27FC236}">
                <a16:creationId xmlns:a16="http://schemas.microsoft.com/office/drawing/2014/main" id="{73A34B2F-C3D8-1242-892C-C41AAADE938B}"/>
              </a:ext>
            </a:extLst>
          </p:cNvPr>
          <p:cNvSpPr txBox="1"/>
          <p:nvPr/>
        </p:nvSpPr>
        <p:spPr>
          <a:xfrm>
            <a:off x="6752492" y="2055167"/>
            <a:ext cx="4019340" cy="461665"/>
          </a:xfrm>
          <a:prstGeom prst="rect">
            <a:avLst/>
          </a:prstGeom>
          <a:noFill/>
        </p:spPr>
        <p:txBody>
          <a:bodyPr wrap="square" rtlCol="0" anchor="ctr">
            <a:spAutoFit/>
          </a:bodyPr>
          <a:lstStyle/>
          <a:p>
            <a:pPr algn="ctr"/>
            <a:r>
              <a:rPr lang="en-US" sz="2400" u="sng" dirty="0">
                <a:solidFill>
                  <a:schemeClr val="tx2"/>
                </a:solidFill>
              </a:rPr>
              <a:t>Key Takeaways</a:t>
            </a:r>
          </a:p>
        </p:txBody>
      </p:sp>
    </p:spTree>
    <p:extLst>
      <p:ext uri="{BB962C8B-B14F-4D97-AF65-F5344CB8AC3E}">
        <p14:creationId xmlns:p14="http://schemas.microsoft.com/office/powerpoint/2010/main" val="3085711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cap="none" dirty="0"/>
              <a:t>Variable Significance</a:t>
            </a:r>
            <a:endParaRPr lang="en-US" cap="none"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908313"/>
            <a:ext cx="11029615" cy="4810539"/>
          </a:xfrm>
        </p:spPr>
        <p:txBody>
          <a:bodyPr>
            <a:normAutofit/>
          </a:bodyPr>
          <a:lstStyle/>
          <a:p>
            <a:r>
              <a:rPr lang="en-US" sz="2400" dirty="0"/>
              <a:t>An initial test for significance suggested that </a:t>
            </a:r>
            <a:r>
              <a:rPr lang="en-US" sz="2400" b="1" dirty="0"/>
              <a:t>over75k</a:t>
            </a:r>
            <a:r>
              <a:rPr lang="en-US" sz="2400" dirty="0"/>
              <a:t>, </a:t>
            </a:r>
            <a:r>
              <a:rPr lang="en-US" sz="2400" b="1" dirty="0"/>
              <a:t>over150k</a:t>
            </a:r>
            <a:r>
              <a:rPr lang="en-US" sz="2400" dirty="0"/>
              <a:t>, </a:t>
            </a:r>
            <a:r>
              <a:rPr lang="en-US" sz="2400" b="1" dirty="0"/>
              <a:t>over200k</a:t>
            </a:r>
            <a:r>
              <a:rPr lang="en-US" sz="2400" dirty="0"/>
              <a:t>, and </a:t>
            </a:r>
            <a:r>
              <a:rPr lang="en-US" sz="2400" b="1" dirty="0" err="1"/>
              <a:t>prcntUnemp</a:t>
            </a:r>
            <a:r>
              <a:rPr lang="en-US" sz="2400" dirty="0"/>
              <a:t> are all statistically insignificant in explaining the variation in the dependent variable at the 5% confidence level (i.e. a p-value less than 0.05) </a:t>
            </a:r>
          </a:p>
          <a:p>
            <a:r>
              <a:rPr lang="en-US" sz="2400" dirty="0"/>
              <a:t>Fortunately, after removing these features from the data, the remaining features remain significant.</a:t>
            </a:r>
          </a:p>
          <a:p>
            <a:r>
              <a:rPr lang="en-US" sz="2400" dirty="0"/>
              <a:t>Thus, of the original 21 features tested, only 16 were determined to be statistically significant (again, determined by a p-value less than 0.05).</a:t>
            </a:r>
          </a:p>
        </p:txBody>
      </p:sp>
    </p:spTree>
    <p:extLst>
      <p:ext uri="{BB962C8B-B14F-4D97-AF65-F5344CB8AC3E}">
        <p14:creationId xmlns:p14="http://schemas.microsoft.com/office/powerpoint/2010/main" val="1708884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cap="none" dirty="0"/>
              <a:t>Feature Correlation</a:t>
            </a:r>
            <a:endParaRPr lang="en-US" cap="none"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p:txBody>
          <a:bodyPr>
            <a:noAutofit/>
          </a:bodyPr>
          <a:lstStyle/>
          <a:p>
            <a:r>
              <a:rPr lang="en-US" sz="2000" dirty="0"/>
              <a:t>Features that are highly correlated will hinder the accuracy of our model as our model will find it difficult to discern the origination of an effect on the dependent variable.</a:t>
            </a:r>
          </a:p>
          <a:p>
            <a:r>
              <a:rPr lang="en-US" sz="2000" dirty="0"/>
              <a:t>Therefore we must remove highly correlated dependent variables.</a:t>
            </a:r>
          </a:p>
          <a:p>
            <a:r>
              <a:rPr lang="en-US" sz="2000" dirty="0"/>
              <a:t>There is a great deal of correlation amongst our various socioeconomic variables (i.e. </a:t>
            </a:r>
            <a:r>
              <a:rPr lang="en-US" sz="2000" b="1" dirty="0"/>
              <a:t>under10k</a:t>
            </a:r>
            <a:r>
              <a:rPr lang="en-US" sz="2000" dirty="0"/>
              <a:t>, </a:t>
            </a:r>
            <a:r>
              <a:rPr lang="en-US" sz="2000" b="1" dirty="0"/>
              <a:t>over10k</a:t>
            </a:r>
            <a:r>
              <a:rPr lang="en-US" sz="2000" dirty="0"/>
              <a:t>, </a:t>
            </a:r>
            <a:r>
              <a:rPr lang="en-US" sz="2000" b="1" dirty="0"/>
              <a:t>over15k</a:t>
            </a:r>
            <a:r>
              <a:rPr lang="en-US" sz="2000" dirty="0"/>
              <a:t>, etc.). In fact, given these high correlations it makes the most sense to – at the very least – remove either </a:t>
            </a:r>
            <a:r>
              <a:rPr lang="en-US" sz="2000" b="1" dirty="0"/>
              <a:t>under10k</a:t>
            </a:r>
            <a:r>
              <a:rPr lang="en-US" sz="2000" dirty="0"/>
              <a:t> or </a:t>
            </a:r>
            <a:r>
              <a:rPr lang="en-US" sz="2000" b="1" dirty="0"/>
              <a:t>over10k</a:t>
            </a:r>
            <a:r>
              <a:rPr lang="en-US" sz="2000" dirty="0"/>
              <a:t> since they are simply the inverse of one another. </a:t>
            </a:r>
          </a:p>
          <a:p>
            <a:r>
              <a:rPr lang="en-US" sz="2000" dirty="0"/>
              <a:t>We have opted to remove </a:t>
            </a:r>
            <a:r>
              <a:rPr lang="en-US" sz="2000" b="1" dirty="0"/>
              <a:t>under10k</a:t>
            </a:r>
            <a:r>
              <a:rPr lang="en-US" sz="2000" dirty="0"/>
              <a:t>. Thus we now have </a:t>
            </a:r>
            <a:r>
              <a:rPr lang="en-US" sz="2000" i="1" dirty="0"/>
              <a:t>15</a:t>
            </a:r>
            <a:r>
              <a:rPr lang="en-US" sz="2000" dirty="0"/>
              <a:t> relevant and significant features to utilize in our logistic regression model.</a:t>
            </a:r>
          </a:p>
        </p:txBody>
      </p:sp>
    </p:spTree>
    <p:extLst>
      <p:ext uri="{BB962C8B-B14F-4D97-AF65-F5344CB8AC3E}">
        <p14:creationId xmlns:p14="http://schemas.microsoft.com/office/powerpoint/2010/main" val="3673755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7DFC-E491-9A4B-B0DD-C3B7FC48508E}"/>
              </a:ext>
            </a:extLst>
          </p:cNvPr>
          <p:cNvSpPr>
            <a:spLocks noGrp="1"/>
          </p:cNvSpPr>
          <p:nvPr>
            <p:ph type="title"/>
          </p:nvPr>
        </p:nvSpPr>
        <p:spPr/>
        <p:txBody>
          <a:bodyPr/>
          <a:lstStyle/>
          <a:p>
            <a:r>
              <a:rPr lang="en-US" b="1" dirty="0"/>
              <a:t>PART Iii: the model</a:t>
            </a:r>
            <a:endParaRPr lang="en-US" dirty="0"/>
          </a:p>
        </p:txBody>
      </p:sp>
      <p:sp>
        <p:nvSpPr>
          <p:cNvPr id="3" name="Text Placeholder 2">
            <a:extLst>
              <a:ext uri="{FF2B5EF4-FFF2-40B4-BE49-F238E27FC236}">
                <a16:creationId xmlns:a16="http://schemas.microsoft.com/office/drawing/2014/main" id="{DD894604-C1F8-2F49-9AF6-4DFFCBEA47F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0512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cap="none" dirty="0"/>
              <a:t>Prepping the Data</a:t>
            </a:r>
            <a:r>
              <a:rPr lang="en-US" cap="none" dirty="0"/>
              <a:t> </a:t>
            </a:r>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p:txBody>
          <a:bodyPr/>
          <a:lstStyle/>
          <a:p>
            <a:r>
              <a:rPr lang="en-US" sz="2000" dirty="0"/>
              <a:t>The first step in running or model is to prep our data by establishing our X and y values – our independent and dependent variables in the model.</a:t>
            </a:r>
          </a:p>
          <a:p>
            <a:r>
              <a:rPr lang="en-US" sz="2000" dirty="0"/>
              <a:t>The dependent variable (y) is our column </a:t>
            </a:r>
            <a:r>
              <a:rPr lang="en-US" sz="2000" b="1" dirty="0" err="1"/>
              <a:t>party_Democrat</a:t>
            </a:r>
            <a:r>
              <a:rPr lang="en-US" sz="2000" dirty="0"/>
              <a:t>. </a:t>
            </a:r>
          </a:p>
          <a:p>
            <a:r>
              <a:rPr lang="en-US" sz="2000" dirty="0"/>
              <a:t>Our independent variables (X) are the 15 relevant and significant variables we determined during exploratory data analysis.</a:t>
            </a:r>
          </a:p>
          <a:p>
            <a:r>
              <a:rPr lang="en-US" sz="2000" dirty="0"/>
              <a:t>After establishing our X and y variables, we then proceed to split the data into a training set and test set (using a 70/30 split), shuffling the data. </a:t>
            </a:r>
          </a:p>
          <a:p>
            <a:endParaRPr lang="en-US" dirty="0"/>
          </a:p>
        </p:txBody>
      </p:sp>
    </p:spTree>
    <p:extLst>
      <p:ext uri="{BB962C8B-B14F-4D97-AF65-F5344CB8AC3E}">
        <p14:creationId xmlns:p14="http://schemas.microsoft.com/office/powerpoint/2010/main" val="1850974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cap="none" dirty="0"/>
              <a:t>Tuning the Model</a:t>
            </a:r>
            <a:endParaRPr lang="en-US" cap="none"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p:txBody>
          <a:bodyPr/>
          <a:lstStyle/>
          <a:p>
            <a:r>
              <a:rPr lang="en-US" sz="2000" dirty="0"/>
              <a:t>When we train a model such as a logistic regression, we must make tuning decisions that give us the best fit to the training data. </a:t>
            </a:r>
          </a:p>
          <a:p>
            <a:r>
              <a:rPr lang="en-US" sz="2000" dirty="0"/>
              <a:t>However we also want to avoid overfitting.</a:t>
            </a:r>
          </a:p>
          <a:p>
            <a:r>
              <a:rPr lang="en-US" sz="2000" dirty="0"/>
              <a:t>In our Logistic Regression model we have 4 important parameters to tune:</a:t>
            </a:r>
          </a:p>
          <a:p>
            <a:pPr lvl="1"/>
            <a:r>
              <a:rPr lang="en-US" sz="2000" dirty="0"/>
              <a:t>C – equal to 1/lambda, or the inverse of the regularization strength.</a:t>
            </a:r>
          </a:p>
          <a:p>
            <a:pPr lvl="1"/>
            <a:r>
              <a:rPr lang="en-US" sz="2000" dirty="0"/>
              <a:t>K – number of folds used in cross-validation.</a:t>
            </a:r>
          </a:p>
          <a:p>
            <a:pPr lvl="1"/>
            <a:r>
              <a:rPr lang="en-US" sz="2000" dirty="0" err="1"/>
              <a:t>class_weight</a:t>
            </a:r>
            <a:r>
              <a:rPr lang="en-US" sz="2000" dirty="0"/>
              <a:t> – the weights associated with the classes of our dependent variable.</a:t>
            </a:r>
          </a:p>
          <a:p>
            <a:pPr lvl="1"/>
            <a:r>
              <a:rPr lang="en-US" sz="2000" dirty="0"/>
              <a:t>Solver – the optimization algorithm to use in our model.</a:t>
            </a:r>
          </a:p>
          <a:p>
            <a:pPr lvl="1"/>
            <a:endParaRPr lang="en-US" dirty="0"/>
          </a:p>
        </p:txBody>
      </p:sp>
    </p:spTree>
    <p:extLst>
      <p:ext uri="{BB962C8B-B14F-4D97-AF65-F5344CB8AC3E}">
        <p14:creationId xmlns:p14="http://schemas.microsoft.com/office/powerpoint/2010/main" val="2613281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cap="none" dirty="0"/>
              <a:t>Selecting the Solver</a:t>
            </a:r>
            <a:endParaRPr lang="en-US" cap="none"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908314"/>
            <a:ext cx="11029615" cy="4731025"/>
          </a:xfrm>
        </p:spPr>
        <p:txBody>
          <a:bodyPr>
            <a:normAutofit/>
          </a:bodyPr>
          <a:lstStyle/>
          <a:p>
            <a:pPr marL="0" indent="0">
              <a:buNone/>
            </a:pPr>
            <a:r>
              <a:rPr lang="en-US" dirty="0" err="1"/>
              <a:t>Scikit</a:t>
            </a:r>
            <a:r>
              <a:rPr lang="en-US" dirty="0"/>
              <a:t>-learn provides us 5 solvers to choose from: </a:t>
            </a:r>
          </a:p>
          <a:p>
            <a:pPr marL="666900" lvl="1" indent="-342900">
              <a:buFont typeface="+mj-lt"/>
              <a:buAutoNum type="arabicPeriod"/>
            </a:pPr>
            <a:r>
              <a:rPr lang="en-US" dirty="0" err="1"/>
              <a:t>liblinear</a:t>
            </a:r>
            <a:r>
              <a:rPr lang="en-US" dirty="0"/>
              <a:t> </a:t>
            </a:r>
          </a:p>
          <a:p>
            <a:pPr marL="666900" lvl="1" indent="-342900">
              <a:buFont typeface="+mj-lt"/>
              <a:buAutoNum type="arabicPeriod"/>
            </a:pPr>
            <a:r>
              <a:rPr lang="en-US" dirty="0"/>
              <a:t>newton-cg</a:t>
            </a:r>
          </a:p>
          <a:p>
            <a:pPr marL="666900" lvl="1" indent="-342900">
              <a:buFont typeface="+mj-lt"/>
              <a:buAutoNum type="arabicPeriod"/>
            </a:pPr>
            <a:r>
              <a:rPr lang="en-US" dirty="0" err="1"/>
              <a:t>lbfgs</a:t>
            </a:r>
            <a:endParaRPr lang="en-US" dirty="0"/>
          </a:p>
          <a:p>
            <a:pPr marL="666900" lvl="1" indent="-342900">
              <a:buFont typeface="+mj-lt"/>
              <a:buAutoNum type="arabicPeriod"/>
            </a:pPr>
            <a:r>
              <a:rPr lang="en-US" dirty="0"/>
              <a:t>sag</a:t>
            </a:r>
          </a:p>
          <a:p>
            <a:pPr marL="666900" lvl="1" indent="-342900">
              <a:buFont typeface="+mj-lt"/>
              <a:buAutoNum type="arabicPeriod"/>
            </a:pPr>
            <a:r>
              <a:rPr lang="en-US" dirty="0"/>
              <a:t>saga </a:t>
            </a:r>
          </a:p>
          <a:p>
            <a:pPr marL="0" indent="0">
              <a:buNone/>
            </a:pPr>
            <a:r>
              <a:rPr lang="en-US" dirty="0"/>
              <a:t>Each algorithm has its respective strengths and weaknesses:</a:t>
            </a:r>
          </a:p>
          <a:p>
            <a:pPr lvl="1"/>
            <a:r>
              <a:rPr lang="en-US" dirty="0"/>
              <a:t>For small datasets, </a:t>
            </a:r>
            <a:r>
              <a:rPr lang="en-US" i="1" dirty="0" err="1"/>
              <a:t>liblinear</a:t>
            </a:r>
            <a:r>
              <a:rPr lang="en-US" dirty="0"/>
              <a:t> is a good choice, but is limited to one-versus-rest schemes</a:t>
            </a:r>
          </a:p>
          <a:p>
            <a:pPr lvl="1"/>
            <a:r>
              <a:rPr lang="en-US" i="1" dirty="0"/>
              <a:t>sag</a:t>
            </a:r>
            <a:r>
              <a:rPr lang="en-US" dirty="0"/>
              <a:t> and </a:t>
            </a:r>
            <a:r>
              <a:rPr lang="en-US" i="1" dirty="0"/>
              <a:t>saga</a:t>
            </a:r>
            <a:r>
              <a:rPr lang="en-US" dirty="0"/>
              <a:t> are faster for larger data sets</a:t>
            </a:r>
          </a:p>
          <a:p>
            <a:pPr lvl="1"/>
            <a:r>
              <a:rPr lang="en-US" i="1" dirty="0"/>
              <a:t>newton-cg</a:t>
            </a:r>
            <a:r>
              <a:rPr lang="en-US" dirty="0"/>
              <a:t>, </a:t>
            </a:r>
            <a:r>
              <a:rPr lang="en-US" i="1" dirty="0" err="1"/>
              <a:t>lbfgs</a:t>
            </a:r>
            <a:r>
              <a:rPr lang="en-US" dirty="0"/>
              <a:t> and </a:t>
            </a:r>
            <a:r>
              <a:rPr lang="en-US" i="1" dirty="0"/>
              <a:t>sag</a:t>
            </a:r>
            <a:r>
              <a:rPr lang="en-US" dirty="0"/>
              <a:t> are only able to handle L2 penalty </a:t>
            </a:r>
          </a:p>
          <a:p>
            <a:pPr lvl="1"/>
            <a:r>
              <a:rPr lang="en-US" i="1" dirty="0" err="1"/>
              <a:t>liblinear</a:t>
            </a:r>
            <a:r>
              <a:rPr lang="en-US" dirty="0"/>
              <a:t> and </a:t>
            </a:r>
            <a:r>
              <a:rPr lang="en-US" i="1" dirty="0"/>
              <a:t>saga</a:t>
            </a:r>
            <a:r>
              <a:rPr lang="en-US" dirty="0"/>
              <a:t> can handle L1 as well as L2 penalty </a:t>
            </a:r>
          </a:p>
          <a:p>
            <a:pPr lvl="1"/>
            <a:r>
              <a:rPr lang="en-US" dirty="0"/>
              <a:t>For multiclass problems, only </a:t>
            </a:r>
            <a:r>
              <a:rPr lang="en-US" i="1" dirty="0"/>
              <a:t>newton-cg</a:t>
            </a:r>
            <a:r>
              <a:rPr lang="en-US" dirty="0"/>
              <a:t>, </a:t>
            </a:r>
            <a:r>
              <a:rPr lang="en-US" i="1" dirty="0"/>
              <a:t>sag</a:t>
            </a:r>
            <a:r>
              <a:rPr lang="en-US" dirty="0"/>
              <a:t>, </a:t>
            </a:r>
            <a:r>
              <a:rPr lang="en-US" i="1" dirty="0"/>
              <a:t>saga</a:t>
            </a:r>
            <a:r>
              <a:rPr lang="en-US" dirty="0"/>
              <a:t> and </a:t>
            </a:r>
            <a:r>
              <a:rPr lang="en-US" i="1" dirty="0" err="1"/>
              <a:t>lbfgs</a:t>
            </a:r>
            <a:r>
              <a:rPr lang="en-US" dirty="0"/>
              <a:t> are able to handle multinomial loss</a:t>
            </a:r>
          </a:p>
        </p:txBody>
      </p:sp>
    </p:spTree>
    <p:extLst>
      <p:ext uri="{BB962C8B-B14F-4D97-AF65-F5344CB8AC3E}">
        <p14:creationId xmlns:p14="http://schemas.microsoft.com/office/powerpoint/2010/main" val="1229374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7EC9-4E77-9E4B-A3D6-73582B9FACF3}"/>
              </a:ext>
            </a:extLst>
          </p:cNvPr>
          <p:cNvSpPr>
            <a:spLocks noGrp="1"/>
          </p:cNvSpPr>
          <p:nvPr>
            <p:ph type="title"/>
          </p:nvPr>
        </p:nvSpPr>
        <p:spPr/>
        <p:txBody>
          <a:bodyPr/>
          <a:lstStyle/>
          <a:p>
            <a:r>
              <a:rPr lang="en-US" b="1" cap="none" dirty="0"/>
              <a:t>Selecting the Solver (cont.)</a:t>
            </a:r>
            <a:endParaRPr lang="en-US" cap="none" dirty="0"/>
          </a:p>
        </p:txBody>
      </p:sp>
      <p:sp>
        <p:nvSpPr>
          <p:cNvPr id="3" name="Content Placeholder 2">
            <a:extLst>
              <a:ext uri="{FF2B5EF4-FFF2-40B4-BE49-F238E27FC236}">
                <a16:creationId xmlns:a16="http://schemas.microsoft.com/office/drawing/2014/main" id="{EE76D627-B312-E548-9754-1EED1A75FAA8}"/>
              </a:ext>
            </a:extLst>
          </p:cNvPr>
          <p:cNvSpPr>
            <a:spLocks noGrp="1"/>
          </p:cNvSpPr>
          <p:nvPr>
            <p:ph idx="1"/>
          </p:nvPr>
        </p:nvSpPr>
        <p:spPr>
          <a:xfrm>
            <a:off x="581192" y="1900362"/>
            <a:ext cx="11029615" cy="4770782"/>
          </a:xfrm>
        </p:spPr>
        <p:txBody>
          <a:bodyPr/>
          <a:lstStyle/>
          <a:p>
            <a:r>
              <a:rPr lang="en-US" dirty="0"/>
              <a:t>Perhaps the most important aspect to consider when choosing a solver is determining the available error penalties – i.e.  L1 or L2. </a:t>
            </a:r>
          </a:p>
          <a:p>
            <a:r>
              <a:rPr lang="en-US" dirty="0"/>
              <a:t>These penalties are two different methods of accounting for error in our model.</a:t>
            </a:r>
          </a:p>
          <a:p>
            <a:r>
              <a:rPr lang="en-US" dirty="0"/>
              <a:t>A regression model that uses the L1 penalty is using Lasso Regression, whereas a model using an L2 penalty is using Ridge Regression. </a:t>
            </a:r>
          </a:p>
          <a:p>
            <a:pPr lvl="1"/>
            <a:r>
              <a:rPr lang="en-US" dirty="0"/>
              <a:t>Lasso Regression (which stands for Least Absolute Shrinkage and Selection Operator) adds the absolute value magnitude of the coefficient as a penalty term to the loss function</a:t>
            </a:r>
          </a:p>
          <a:p>
            <a:pPr lvl="1"/>
            <a:r>
              <a:rPr lang="en-US" dirty="0"/>
              <a:t>Ridge regression adds the squared magnitude of the coefficient as a penalty term to the loss function</a:t>
            </a:r>
          </a:p>
          <a:p>
            <a:r>
              <a:rPr lang="en-US" dirty="0"/>
              <a:t>The main difference between these techniques is that Lasso Regression shrinks the less important features’ coefficients to zero.</a:t>
            </a:r>
          </a:p>
          <a:p>
            <a:r>
              <a:rPr lang="en-US" dirty="0"/>
              <a:t>We will test 5 combinations of solver and penalty to determine the best combination to use in our model.</a:t>
            </a:r>
          </a:p>
        </p:txBody>
      </p:sp>
    </p:spTree>
    <p:extLst>
      <p:ext uri="{BB962C8B-B14F-4D97-AF65-F5344CB8AC3E}">
        <p14:creationId xmlns:p14="http://schemas.microsoft.com/office/powerpoint/2010/main" val="171369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7DFC-E491-9A4B-B0DD-C3B7FC48508E}"/>
              </a:ext>
            </a:extLst>
          </p:cNvPr>
          <p:cNvSpPr>
            <a:spLocks noGrp="1"/>
          </p:cNvSpPr>
          <p:nvPr>
            <p:ph type="title"/>
          </p:nvPr>
        </p:nvSpPr>
        <p:spPr/>
        <p:txBody>
          <a:bodyPr/>
          <a:lstStyle/>
          <a:p>
            <a:r>
              <a:rPr lang="en-US" b="1" dirty="0"/>
              <a:t>PART I: DATA WRANGLING</a:t>
            </a:r>
            <a:endParaRPr lang="en-US" dirty="0"/>
          </a:p>
        </p:txBody>
      </p:sp>
      <p:sp>
        <p:nvSpPr>
          <p:cNvPr id="3" name="Text Placeholder 2">
            <a:extLst>
              <a:ext uri="{FF2B5EF4-FFF2-40B4-BE49-F238E27FC236}">
                <a16:creationId xmlns:a16="http://schemas.microsoft.com/office/drawing/2014/main" id="{DD894604-C1F8-2F49-9AF6-4DFFCBEA47F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5137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AEFE-A342-DD47-9A9A-ACDB148DD31A}"/>
              </a:ext>
            </a:extLst>
          </p:cNvPr>
          <p:cNvSpPr>
            <a:spLocks noGrp="1"/>
          </p:cNvSpPr>
          <p:nvPr>
            <p:ph type="title"/>
          </p:nvPr>
        </p:nvSpPr>
        <p:spPr/>
        <p:txBody>
          <a:bodyPr/>
          <a:lstStyle/>
          <a:p>
            <a:r>
              <a:rPr lang="en-US" b="1" cap="none" dirty="0"/>
              <a:t>Selecting the Solver (cont.)</a:t>
            </a:r>
            <a:endParaRPr lang="en-US" cap="none" dirty="0"/>
          </a:p>
        </p:txBody>
      </p:sp>
      <p:sp>
        <p:nvSpPr>
          <p:cNvPr id="3" name="Content Placeholder 2">
            <a:extLst>
              <a:ext uri="{FF2B5EF4-FFF2-40B4-BE49-F238E27FC236}">
                <a16:creationId xmlns:a16="http://schemas.microsoft.com/office/drawing/2014/main" id="{9D54E84A-8EF2-944D-871E-B1857418E121}"/>
              </a:ext>
            </a:extLst>
          </p:cNvPr>
          <p:cNvSpPr>
            <a:spLocks noGrp="1"/>
          </p:cNvSpPr>
          <p:nvPr>
            <p:ph idx="1"/>
          </p:nvPr>
        </p:nvSpPr>
        <p:spPr>
          <a:xfrm>
            <a:off x="581192" y="1956022"/>
            <a:ext cx="11029615" cy="4683318"/>
          </a:xfrm>
        </p:spPr>
        <p:txBody>
          <a:bodyPr>
            <a:normAutofit/>
          </a:bodyPr>
          <a:lstStyle/>
          <a:p>
            <a:r>
              <a:rPr lang="en-US" dirty="0"/>
              <a:t>After running all 5 solvers, we arrive at the following cross-validated accuracy scores (with standard deviations provided in parentheses):</a:t>
            </a:r>
          </a:p>
          <a:p>
            <a:pPr lvl="1"/>
            <a:r>
              <a:rPr lang="en-US" dirty="0" err="1"/>
              <a:t>liblinear</a:t>
            </a:r>
            <a:r>
              <a:rPr lang="en-US" dirty="0"/>
              <a:t> (L1): 0.61 (+/- 0.07)</a:t>
            </a:r>
          </a:p>
          <a:p>
            <a:pPr lvl="1"/>
            <a:r>
              <a:rPr lang="en-US" dirty="0" err="1">
                <a:highlight>
                  <a:srgbClr val="FFFF00"/>
                </a:highlight>
              </a:rPr>
              <a:t>liblinear</a:t>
            </a:r>
            <a:r>
              <a:rPr lang="en-US" dirty="0">
                <a:highlight>
                  <a:srgbClr val="FFFF00"/>
                </a:highlight>
              </a:rPr>
              <a:t> (L2): 0.63 (+/- 0.08)</a:t>
            </a:r>
            <a:endParaRPr lang="en-US" i="1" dirty="0">
              <a:highlight>
                <a:srgbClr val="FFFF00"/>
              </a:highlight>
            </a:endParaRPr>
          </a:p>
          <a:p>
            <a:pPr lvl="1"/>
            <a:r>
              <a:rPr lang="en-US" dirty="0" err="1"/>
              <a:t>lbfgs</a:t>
            </a:r>
            <a:r>
              <a:rPr lang="en-US" dirty="0"/>
              <a:t>: 0.59 (+/- 0.07)</a:t>
            </a:r>
            <a:endParaRPr lang="en-US" i="1" dirty="0"/>
          </a:p>
          <a:p>
            <a:pPr lvl="1"/>
            <a:r>
              <a:rPr lang="en-US" dirty="0"/>
              <a:t>newton-cg: 0.61 (+/- 0.10)</a:t>
            </a:r>
            <a:endParaRPr lang="en-US" i="1" dirty="0"/>
          </a:p>
          <a:p>
            <a:pPr lvl="1"/>
            <a:r>
              <a:rPr lang="en-US" dirty="0"/>
              <a:t>sag: 0.55 (+/- 0.00)</a:t>
            </a:r>
            <a:endParaRPr lang="en-US" i="1" dirty="0"/>
          </a:p>
          <a:p>
            <a:pPr lvl="1"/>
            <a:r>
              <a:rPr lang="en-US" dirty="0"/>
              <a:t>saga (L1): 0.55 (+/- 0.00)</a:t>
            </a:r>
            <a:endParaRPr lang="en-US" i="1" dirty="0"/>
          </a:p>
          <a:p>
            <a:pPr lvl="1"/>
            <a:r>
              <a:rPr lang="en-US" dirty="0"/>
              <a:t>saga (L2): 0.55 (+/- 0.00)</a:t>
            </a:r>
          </a:p>
          <a:p>
            <a:r>
              <a:rPr lang="en-US" dirty="0"/>
              <a:t>One clear winner stands out: “</a:t>
            </a:r>
            <a:r>
              <a:rPr lang="en-US" dirty="0" err="1"/>
              <a:t>liblinear</a:t>
            </a:r>
            <a:r>
              <a:rPr lang="en-US" dirty="0"/>
              <a:t> (L2)”. This solver/penalty combination both maximizes its mean accuracy score and minimizes its standard deviation. </a:t>
            </a:r>
          </a:p>
          <a:p>
            <a:r>
              <a:rPr lang="en-US" dirty="0"/>
              <a:t>The “</a:t>
            </a:r>
            <a:r>
              <a:rPr lang="en-US" dirty="0" err="1"/>
              <a:t>liblinear</a:t>
            </a:r>
            <a:r>
              <a:rPr lang="en-US" dirty="0"/>
              <a:t>” solver implements a logistic regression model using a coordinate descent algorithm.</a:t>
            </a:r>
            <a:endParaRPr lang="en-US" i="1" dirty="0"/>
          </a:p>
        </p:txBody>
      </p:sp>
    </p:spTree>
    <p:extLst>
      <p:ext uri="{BB962C8B-B14F-4D97-AF65-F5344CB8AC3E}">
        <p14:creationId xmlns:p14="http://schemas.microsoft.com/office/powerpoint/2010/main" val="4133961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7DFC-E491-9A4B-B0DD-C3B7FC48508E}"/>
              </a:ext>
            </a:extLst>
          </p:cNvPr>
          <p:cNvSpPr>
            <a:spLocks noGrp="1"/>
          </p:cNvSpPr>
          <p:nvPr>
            <p:ph type="title"/>
          </p:nvPr>
        </p:nvSpPr>
        <p:spPr/>
        <p:txBody>
          <a:bodyPr/>
          <a:lstStyle/>
          <a:p>
            <a:r>
              <a:rPr lang="en-US" b="1" dirty="0"/>
              <a:t>PART IV: Analyzing the results</a:t>
            </a:r>
            <a:endParaRPr lang="en-US" dirty="0"/>
          </a:p>
        </p:txBody>
      </p:sp>
      <p:sp>
        <p:nvSpPr>
          <p:cNvPr id="3" name="Text Placeholder 2">
            <a:extLst>
              <a:ext uri="{FF2B5EF4-FFF2-40B4-BE49-F238E27FC236}">
                <a16:creationId xmlns:a16="http://schemas.microsoft.com/office/drawing/2014/main" id="{DD894604-C1F8-2F49-9AF6-4DFFCBEA47F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5172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a:xfrm>
            <a:off x="764110" y="826346"/>
            <a:ext cx="3171905" cy="1013800"/>
          </a:xfrm>
        </p:spPr>
        <p:txBody>
          <a:bodyPr>
            <a:normAutofit/>
          </a:bodyPr>
          <a:lstStyle/>
          <a:p>
            <a:pPr>
              <a:lnSpc>
                <a:spcPct val="90000"/>
              </a:lnSpc>
            </a:pPr>
            <a:r>
              <a:rPr lang="en-US" sz="2200" b="1" cap="none">
                <a:solidFill>
                  <a:srgbClr val="FFFFFF"/>
                </a:solidFill>
              </a:rPr>
              <a:t>Analyzing District Probabilities Over Time</a:t>
            </a:r>
            <a:endParaRPr lang="en-US" sz="2200" cap="none">
              <a:solidFill>
                <a:srgbClr val="FFFFFF"/>
              </a:solidFill>
            </a:endParaRPr>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764110" y="2052084"/>
            <a:ext cx="3033249" cy="3856229"/>
          </a:xfrm>
        </p:spPr>
        <p:txBody>
          <a:bodyPr anchor="t">
            <a:normAutofit/>
          </a:bodyPr>
          <a:lstStyle/>
          <a:p>
            <a:r>
              <a:rPr lang="en-US" sz="1600" dirty="0">
                <a:solidFill>
                  <a:srgbClr val="FFFFFF"/>
                </a:solidFill>
              </a:rPr>
              <a:t>The first step in our analysis to look at the predicted probabilities for specific districts over time.</a:t>
            </a:r>
          </a:p>
          <a:p>
            <a:r>
              <a:rPr lang="en-US" sz="1600" dirty="0">
                <a:solidFill>
                  <a:srgbClr val="FFFFFF"/>
                </a:solidFill>
              </a:rPr>
              <a:t>For example, let us consider Alabama's First and Seventh Congressional Districts. </a:t>
            </a:r>
          </a:p>
          <a:p>
            <a:r>
              <a:rPr lang="en-US" sz="1600" dirty="0">
                <a:solidFill>
                  <a:srgbClr val="FFFFFF"/>
                </a:solidFill>
              </a:rPr>
              <a:t>Alabama’s First Congressional District incorporates southern Alabama – including the greater Mobile and Pensacola areas</a:t>
            </a:r>
          </a:p>
          <a:p>
            <a:endParaRPr lang="en-US" sz="1600" dirty="0">
              <a:solidFill>
                <a:srgbClr val="FFFFFF"/>
              </a:solidFill>
            </a:endParaRPr>
          </a:p>
        </p:txBody>
      </p:sp>
      <p:sp>
        <p:nvSpPr>
          <p:cNvPr id="23" name="Rectangle 22">
            <a:extLst>
              <a:ext uri="{FF2B5EF4-FFF2-40B4-BE49-F238E27FC236}">
                <a16:creationId xmlns:a16="http://schemas.microsoft.com/office/drawing/2014/main" id="{880E5C91-3840-45CD-9550-682766315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text on a white background&#10;&#10;Description automatically generated">
            <a:extLst>
              <a:ext uri="{FF2B5EF4-FFF2-40B4-BE49-F238E27FC236}">
                <a16:creationId xmlns:a16="http://schemas.microsoft.com/office/drawing/2014/main" id="{65866039-AF23-CB43-A706-FE3DA188418A}"/>
              </a:ext>
            </a:extLst>
          </p:cNvPr>
          <p:cNvPicPr>
            <a:picLocks noChangeAspect="1"/>
          </p:cNvPicPr>
          <p:nvPr/>
        </p:nvPicPr>
        <p:blipFill>
          <a:blip r:embed="rId2"/>
          <a:stretch>
            <a:fillRect/>
          </a:stretch>
        </p:blipFill>
        <p:spPr>
          <a:xfrm>
            <a:off x="4568800" y="1033670"/>
            <a:ext cx="6866506" cy="4789386"/>
          </a:xfrm>
          <a:prstGeom prst="rect">
            <a:avLst/>
          </a:prstGeom>
        </p:spPr>
      </p:pic>
    </p:spTree>
    <p:extLst>
      <p:ext uri="{BB962C8B-B14F-4D97-AF65-F5344CB8AC3E}">
        <p14:creationId xmlns:p14="http://schemas.microsoft.com/office/powerpoint/2010/main" val="2344844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a:xfrm>
            <a:off x="764110" y="826346"/>
            <a:ext cx="3171905" cy="1013800"/>
          </a:xfrm>
        </p:spPr>
        <p:txBody>
          <a:bodyPr>
            <a:normAutofit/>
          </a:bodyPr>
          <a:lstStyle/>
          <a:p>
            <a:pPr>
              <a:lnSpc>
                <a:spcPct val="90000"/>
              </a:lnSpc>
            </a:pPr>
            <a:r>
              <a:rPr lang="en-US" sz="2200" b="1" cap="none">
                <a:solidFill>
                  <a:srgbClr val="FFFFFF"/>
                </a:solidFill>
              </a:rPr>
              <a:t>Analyzing District Probabilities Over Time (cont.)</a:t>
            </a:r>
            <a:endParaRPr lang="en-US" sz="2200" cap="none">
              <a:solidFill>
                <a:srgbClr val="FFFFFF"/>
              </a:solidFill>
            </a:endParaRPr>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764110" y="2052084"/>
            <a:ext cx="3033249" cy="3856229"/>
          </a:xfrm>
        </p:spPr>
        <p:txBody>
          <a:bodyPr anchor="t">
            <a:normAutofit/>
          </a:bodyPr>
          <a:lstStyle/>
          <a:p>
            <a:pPr>
              <a:lnSpc>
                <a:spcPct val="90000"/>
              </a:lnSpc>
            </a:pPr>
            <a:r>
              <a:rPr lang="en-US" sz="1600" dirty="0">
                <a:solidFill>
                  <a:srgbClr val="FFFFFF"/>
                </a:solidFill>
              </a:rPr>
              <a:t>Alabama’s Seventh Congressional District incorporates parts of Birmingham, Montgomery, and Selma – areas that comprise the heart of Alabama’s “Black Belt”. </a:t>
            </a:r>
          </a:p>
          <a:p>
            <a:pPr>
              <a:lnSpc>
                <a:spcPct val="90000"/>
              </a:lnSpc>
            </a:pPr>
            <a:r>
              <a:rPr lang="en-US" sz="1600" dirty="0">
                <a:solidFill>
                  <a:srgbClr val="FFFFFF"/>
                </a:solidFill>
              </a:rPr>
              <a:t>Our model capable of picking up on these distinctions and trends and successfully categorized Alabama’s First Congressional District as Republican and Alabama’s Seventh Congressional District as Democratic.</a:t>
            </a:r>
          </a:p>
        </p:txBody>
      </p:sp>
      <p:sp>
        <p:nvSpPr>
          <p:cNvPr id="32" name="Rectangle 31">
            <a:extLst>
              <a:ext uri="{FF2B5EF4-FFF2-40B4-BE49-F238E27FC236}">
                <a16:creationId xmlns:a16="http://schemas.microsoft.com/office/drawing/2014/main" id="{880E5C91-3840-45CD-9550-682766315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ns face&#10;&#10;Description automatically generated">
            <a:extLst>
              <a:ext uri="{FF2B5EF4-FFF2-40B4-BE49-F238E27FC236}">
                <a16:creationId xmlns:a16="http://schemas.microsoft.com/office/drawing/2014/main" id="{66097DDF-3AF8-654E-BA56-68F5A0E15DB8}"/>
              </a:ext>
            </a:extLst>
          </p:cNvPr>
          <p:cNvPicPr>
            <a:picLocks noChangeAspect="1"/>
          </p:cNvPicPr>
          <p:nvPr/>
        </p:nvPicPr>
        <p:blipFill>
          <a:blip r:embed="rId2"/>
          <a:stretch>
            <a:fillRect/>
          </a:stretch>
        </p:blipFill>
        <p:spPr>
          <a:xfrm>
            <a:off x="4568800" y="1033670"/>
            <a:ext cx="6866506" cy="4789386"/>
          </a:xfrm>
          <a:prstGeom prst="rect">
            <a:avLst/>
          </a:prstGeom>
        </p:spPr>
      </p:pic>
    </p:spTree>
    <p:extLst>
      <p:ext uri="{BB962C8B-B14F-4D97-AF65-F5344CB8AC3E}">
        <p14:creationId xmlns:p14="http://schemas.microsoft.com/office/powerpoint/2010/main" val="1121807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a:xfrm>
            <a:off x="581192" y="702156"/>
            <a:ext cx="11029616" cy="1013800"/>
          </a:xfrm>
        </p:spPr>
        <p:txBody>
          <a:bodyPr>
            <a:normAutofit/>
          </a:bodyPr>
          <a:lstStyle/>
          <a:p>
            <a:r>
              <a:rPr lang="en-US" b="1" cap="none" dirty="0">
                <a:solidFill>
                  <a:srgbClr val="FFFFFF"/>
                </a:solidFill>
              </a:rPr>
              <a:t>Plotting the Probability Distribution</a:t>
            </a:r>
            <a:endParaRPr lang="en-US" cap="none" dirty="0">
              <a:solidFill>
                <a:srgbClr val="FFFFFF"/>
              </a:solidFill>
            </a:endParaRPr>
          </a:p>
        </p:txBody>
      </p:sp>
      <p:sp>
        <p:nvSpPr>
          <p:cNvPr id="21" name="Rectangle 20">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text on a white background&#10;&#10;Description automatically generated">
            <a:extLst>
              <a:ext uri="{FF2B5EF4-FFF2-40B4-BE49-F238E27FC236}">
                <a16:creationId xmlns:a16="http://schemas.microsoft.com/office/drawing/2014/main" id="{EBBCC501-62ED-4A4A-982A-DC3AC7867A28}"/>
              </a:ext>
            </a:extLst>
          </p:cNvPr>
          <p:cNvPicPr>
            <a:picLocks noChangeAspect="1"/>
          </p:cNvPicPr>
          <p:nvPr/>
        </p:nvPicPr>
        <p:blipFill>
          <a:blip r:embed="rId2"/>
          <a:stretch>
            <a:fillRect/>
          </a:stretch>
        </p:blipFill>
        <p:spPr>
          <a:xfrm>
            <a:off x="560595" y="2260878"/>
            <a:ext cx="5176513" cy="3884917"/>
          </a:xfrm>
          <a:prstGeom prst="rect">
            <a:avLst/>
          </a:prstGeom>
        </p:spPr>
      </p:pic>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6335805" y="2180496"/>
            <a:ext cx="5275001" cy="4045683"/>
          </a:xfrm>
        </p:spPr>
        <p:txBody>
          <a:bodyPr>
            <a:normAutofit/>
          </a:bodyPr>
          <a:lstStyle/>
          <a:p>
            <a:pPr>
              <a:lnSpc>
                <a:spcPct val="90000"/>
              </a:lnSpc>
            </a:pPr>
            <a:r>
              <a:rPr lang="en-US" sz="1700"/>
              <a:t>One of the main benefits of using a Logistic Regression is that – unlike other categorization methods – logistic regression provides a level of confidence in its prediction in the form of a probability.</a:t>
            </a:r>
          </a:p>
          <a:p>
            <a:pPr>
              <a:lnSpc>
                <a:spcPct val="90000"/>
              </a:lnSpc>
            </a:pPr>
            <a:r>
              <a:rPr lang="en-US" sz="1700"/>
              <a:t>This probability denotes the probability of a given observation being categorized as a 1, given that observation’s independent variable values.</a:t>
            </a:r>
          </a:p>
          <a:p>
            <a:pPr>
              <a:lnSpc>
                <a:spcPct val="90000"/>
              </a:lnSpc>
            </a:pPr>
            <a:r>
              <a:rPr lang="en-US" sz="1700"/>
              <a:t>A strong model would be bi-modal.</a:t>
            </a:r>
          </a:p>
          <a:p>
            <a:pPr>
              <a:lnSpc>
                <a:spcPct val="90000"/>
              </a:lnSpc>
            </a:pPr>
            <a:r>
              <a:rPr lang="en-US" sz="1700"/>
              <a:t>A poor model’s distribution would be concentrated around the middle.</a:t>
            </a:r>
          </a:p>
          <a:p>
            <a:pPr>
              <a:lnSpc>
                <a:spcPct val="90000"/>
              </a:lnSpc>
            </a:pPr>
            <a:r>
              <a:rPr lang="en-US" sz="1700"/>
              <a:t>When we plot the distribution, we see that it is right-skewed, with a large congregation of predicted probabilities around the center, largely around 40%</a:t>
            </a:r>
          </a:p>
          <a:p>
            <a:pPr>
              <a:lnSpc>
                <a:spcPct val="90000"/>
              </a:lnSpc>
            </a:pPr>
            <a:endParaRPr lang="en-US" sz="1700"/>
          </a:p>
        </p:txBody>
      </p:sp>
    </p:spTree>
    <p:extLst>
      <p:ext uri="{BB962C8B-B14F-4D97-AF65-F5344CB8AC3E}">
        <p14:creationId xmlns:p14="http://schemas.microsoft.com/office/powerpoint/2010/main" val="4129686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cap="none" dirty="0"/>
              <a:t>Using k-means to Categorize District Probabilities</a:t>
            </a:r>
            <a:endParaRPr lang="en-US" cap="none"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940118"/>
            <a:ext cx="11029615" cy="4762832"/>
          </a:xfrm>
        </p:spPr>
        <p:txBody>
          <a:bodyPr>
            <a:normAutofit/>
          </a:bodyPr>
          <a:lstStyle/>
          <a:p>
            <a:r>
              <a:rPr lang="en-US" dirty="0"/>
              <a:t>Now that we have a distribution of probabilities, we can analyze this distribution at a more granular level by applying yet another categorization model to the probabilities – K-means clustering.</a:t>
            </a:r>
          </a:p>
          <a:p>
            <a:r>
              <a:rPr lang="en-US" dirty="0"/>
              <a:t>K-means clustering is one of the simplest and most popular unsupervised machine learning algorithms in use today. </a:t>
            </a:r>
          </a:p>
          <a:p>
            <a:r>
              <a:rPr lang="en-US" dirty="0"/>
              <a:t>Unsupervised algorithms – in contrast to supervised algorithms like Logistic Regression – make inferences from datasets using only input vectors without referring to known, or labelled, outcomes.</a:t>
            </a:r>
          </a:p>
          <a:p>
            <a:r>
              <a:rPr lang="en-US" dirty="0"/>
              <a:t>The objective of K-means is straightforward: group similar data points together and discover underlying patterns. </a:t>
            </a:r>
          </a:p>
          <a:p>
            <a:r>
              <a:rPr lang="en-US" dirty="0"/>
              <a:t>To achieve this objective, K-means looks for a fixed number of clusters in a dataset – allocating each data point to the nearest cluster, while at the same time keeping the centroids (the center of the cluster) as small as possible.</a:t>
            </a:r>
          </a:p>
          <a:p>
            <a:r>
              <a:rPr lang="en-US" dirty="0"/>
              <a:t>Initially, these centroids are randomly assigned. However, the algorithm performs iterative calculations to optimize the positions of the centroids – seeking to continually reduce the in-cluster sum of squares.</a:t>
            </a:r>
          </a:p>
        </p:txBody>
      </p:sp>
    </p:spTree>
    <p:extLst>
      <p:ext uri="{BB962C8B-B14F-4D97-AF65-F5344CB8AC3E}">
        <p14:creationId xmlns:p14="http://schemas.microsoft.com/office/powerpoint/2010/main" val="3686507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a:xfrm>
            <a:off x="581192" y="702156"/>
            <a:ext cx="11029616" cy="1013800"/>
          </a:xfrm>
        </p:spPr>
        <p:txBody>
          <a:bodyPr>
            <a:normAutofit/>
          </a:bodyPr>
          <a:lstStyle/>
          <a:p>
            <a:r>
              <a:rPr lang="en-US" b="1" cap="none" dirty="0">
                <a:solidFill>
                  <a:srgbClr val="FFFFFF"/>
                </a:solidFill>
              </a:rPr>
              <a:t>Using k-means to Categorize District Probabilities (cont.)</a:t>
            </a:r>
            <a:endParaRPr lang="en-US" cap="none" dirty="0">
              <a:solidFill>
                <a:srgbClr val="FFFFFF"/>
              </a:solidFill>
            </a:endParaRPr>
          </a:p>
        </p:txBody>
      </p:sp>
      <p:sp>
        <p:nvSpPr>
          <p:cNvPr id="10" name="Rectangle 9">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692BBEFE-0C1C-DD43-B27E-592988CD9951}"/>
              </a:ext>
            </a:extLst>
          </p:cNvPr>
          <p:cNvPicPr>
            <a:picLocks noChangeAspect="1"/>
          </p:cNvPicPr>
          <p:nvPr/>
        </p:nvPicPr>
        <p:blipFill>
          <a:blip r:embed="rId2"/>
          <a:stretch>
            <a:fillRect/>
          </a:stretch>
        </p:blipFill>
        <p:spPr>
          <a:xfrm>
            <a:off x="657225" y="2454985"/>
            <a:ext cx="4962525" cy="3461360"/>
          </a:xfrm>
          <a:prstGeom prst="rect">
            <a:avLst/>
          </a:prstGeom>
        </p:spPr>
      </p:pic>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6335805" y="2180496"/>
            <a:ext cx="5275001" cy="4045683"/>
          </a:xfrm>
        </p:spPr>
        <p:txBody>
          <a:bodyPr>
            <a:normAutofit/>
          </a:bodyPr>
          <a:lstStyle/>
          <a:p>
            <a:pPr>
              <a:lnSpc>
                <a:spcPct val="90000"/>
              </a:lnSpc>
            </a:pPr>
            <a:r>
              <a:rPr lang="en-US" sz="1500"/>
              <a:t>We can plot the in-cluster sum of squares against k to determine the optimal k value to apply to our K-means clustering model – a graph known as a Scree Plot.</a:t>
            </a:r>
          </a:p>
          <a:p>
            <a:pPr>
              <a:lnSpc>
                <a:spcPct val="90000"/>
              </a:lnSpc>
            </a:pPr>
            <a:r>
              <a:rPr lang="en-US" sz="1500"/>
              <a:t>The optimal K value is determined by finding the “elbow” of the graph – i.e. the point or region in the graph where the distortion (i.e. the in-cluster sum of squares) initially falls precipitously and then begins to flatten as K increases.</a:t>
            </a:r>
          </a:p>
          <a:p>
            <a:pPr>
              <a:lnSpc>
                <a:spcPct val="90000"/>
              </a:lnSpc>
            </a:pPr>
            <a:r>
              <a:rPr lang="en-US" sz="1500"/>
              <a:t>The “elbow” of our graph appears to be around three, meaning the optimal K value is 3 clusters. </a:t>
            </a:r>
          </a:p>
          <a:p>
            <a:pPr>
              <a:lnSpc>
                <a:spcPct val="90000"/>
              </a:lnSpc>
            </a:pPr>
            <a:r>
              <a:rPr lang="en-US" sz="1500"/>
              <a:t>This makes intuitive sense since, when we consider our distribution of predicted probabilities, we have three main categories of probability – solidly Republican (signified by those probabilities nearest to 0), solidly Democratic (signified by those probabilities nearest to 1), and swing (signified by those probabilities nearest to 0.5).</a:t>
            </a:r>
          </a:p>
          <a:p>
            <a:pPr>
              <a:lnSpc>
                <a:spcPct val="90000"/>
              </a:lnSpc>
            </a:pPr>
            <a:endParaRPr lang="en-US" sz="1500"/>
          </a:p>
        </p:txBody>
      </p:sp>
    </p:spTree>
    <p:extLst>
      <p:ext uri="{BB962C8B-B14F-4D97-AF65-F5344CB8AC3E}">
        <p14:creationId xmlns:p14="http://schemas.microsoft.com/office/powerpoint/2010/main" val="1991427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a:xfrm>
            <a:off x="581192" y="702156"/>
            <a:ext cx="11029616" cy="1013800"/>
          </a:xfrm>
        </p:spPr>
        <p:txBody>
          <a:bodyPr>
            <a:normAutofit/>
          </a:bodyPr>
          <a:lstStyle/>
          <a:p>
            <a:r>
              <a:rPr lang="en-US" b="1" cap="none" dirty="0">
                <a:solidFill>
                  <a:srgbClr val="FFFFFF"/>
                </a:solidFill>
              </a:rPr>
              <a:t>Plotting the Clusters</a:t>
            </a:r>
            <a:endParaRPr lang="en-US" cap="none" dirty="0">
              <a:solidFill>
                <a:srgbClr val="FFFFFF"/>
              </a:solidFill>
            </a:endParaRPr>
          </a:p>
        </p:txBody>
      </p:sp>
      <p:sp>
        <p:nvSpPr>
          <p:cNvPr id="26" name="Rectangle 25">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88A401B9-2324-E24D-A4C5-4A04006671F7}"/>
              </a:ext>
            </a:extLst>
          </p:cNvPr>
          <p:cNvPicPr>
            <a:picLocks noChangeAspect="1"/>
          </p:cNvPicPr>
          <p:nvPr/>
        </p:nvPicPr>
        <p:blipFill>
          <a:blip r:embed="rId2"/>
          <a:stretch>
            <a:fillRect/>
          </a:stretch>
        </p:blipFill>
        <p:spPr>
          <a:xfrm>
            <a:off x="570352" y="2271728"/>
            <a:ext cx="5156999" cy="3863218"/>
          </a:xfrm>
          <a:prstGeom prst="rect">
            <a:avLst/>
          </a:prstGeom>
        </p:spPr>
      </p:pic>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6335805" y="2180496"/>
            <a:ext cx="5275001" cy="4045683"/>
          </a:xfrm>
        </p:spPr>
        <p:txBody>
          <a:bodyPr>
            <a:normAutofit/>
          </a:bodyPr>
          <a:lstStyle/>
          <a:p>
            <a:r>
              <a:rPr lang="en-US" sz="2000" dirty="0"/>
              <a:t>The model has successfully clustered the model into three categories.</a:t>
            </a:r>
          </a:p>
          <a:p>
            <a:r>
              <a:rPr lang="en-US" sz="2000" dirty="0"/>
              <a:t> These categories line up well with our intuition regarding solidly Republican districts, swing districts, and solidly Democratic districts.</a:t>
            </a:r>
          </a:p>
          <a:p>
            <a:r>
              <a:rPr lang="en-US" sz="2000" dirty="0"/>
              <a:t>Cluster 0 aligns with the solidly Republican districts.</a:t>
            </a:r>
          </a:p>
          <a:p>
            <a:r>
              <a:rPr lang="en-US" sz="2000" dirty="0"/>
              <a:t>Cluster 1 aligns with the swing districts.</a:t>
            </a:r>
          </a:p>
          <a:p>
            <a:r>
              <a:rPr lang="en-US" sz="2000" dirty="0"/>
              <a:t>Cluster 2 aligns with the solidly Democratic districts.</a:t>
            </a:r>
          </a:p>
        </p:txBody>
      </p:sp>
    </p:spTree>
    <p:extLst>
      <p:ext uri="{BB962C8B-B14F-4D97-AF65-F5344CB8AC3E}">
        <p14:creationId xmlns:p14="http://schemas.microsoft.com/office/powerpoint/2010/main" val="1205190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cap="none" dirty="0"/>
              <a:t>Analyzing the Clusters</a:t>
            </a:r>
            <a:endParaRPr lang="en-US" cap="none"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908313"/>
            <a:ext cx="11029615" cy="4818490"/>
          </a:xfrm>
        </p:spPr>
        <p:txBody>
          <a:bodyPr>
            <a:normAutofit/>
          </a:bodyPr>
          <a:lstStyle/>
          <a:p>
            <a:r>
              <a:rPr lang="en-US" dirty="0"/>
              <a:t>After setting K to 3 and fitting the K-means model to our predicted probabilities, we can now assign each observation a cluster value, signifying solidly Republican districts, solidly Democratic districts, and swing districts and analyze each cluster individually:</a:t>
            </a:r>
          </a:p>
          <a:p>
            <a:pPr lvl="1"/>
            <a:r>
              <a:rPr lang="en-US" dirty="0"/>
              <a:t>Our solidly Republican cluster (cluster 0) has a mean </a:t>
            </a:r>
            <a:r>
              <a:rPr lang="en-US" b="1" dirty="0" err="1"/>
              <a:t>Democratic_proba</a:t>
            </a:r>
            <a:r>
              <a:rPr lang="en-US" b="1" dirty="0"/>
              <a:t> </a:t>
            </a:r>
            <a:r>
              <a:rPr lang="en-US" dirty="0"/>
              <a:t>value of 0.331032 (+/- 0.064201), a minimum predicted probability of 0.161027, a maximum predicted probability of 0.439838, and comprises ~45% of our predicted probabilities.</a:t>
            </a:r>
          </a:p>
          <a:p>
            <a:pPr lvl="1"/>
            <a:r>
              <a:rPr lang="en-US" dirty="0"/>
              <a:t>Our swing cluster (cluster 1) has a mean </a:t>
            </a:r>
            <a:r>
              <a:rPr lang="en-US" b="1" dirty="0" err="1"/>
              <a:t>Democratic_proba</a:t>
            </a:r>
            <a:r>
              <a:rPr lang="en-US" b="1" dirty="0"/>
              <a:t> </a:t>
            </a:r>
            <a:r>
              <a:rPr lang="en-US" dirty="0"/>
              <a:t>value of 0.548778 (+/- 0.070527), a minimum predicted probability of 0.440226, a maximum predicted probability of 0.687366, and comprises ~36% of our predicted probabilities.</a:t>
            </a:r>
          </a:p>
          <a:p>
            <a:pPr lvl="1"/>
            <a:r>
              <a:rPr lang="en-US" dirty="0"/>
              <a:t>Our solidly Democratic cluster (cluster 2) has a mean </a:t>
            </a:r>
            <a:r>
              <a:rPr lang="en-US" b="1" dirty="0" err="1"/>
              <a:t>Democratic_proba</a:t>
            </a:r>
            <a:r>
              <a:rPr lang="en-US" b="1" dirty="0"/>
              <a:t> </a:t>
            </a:r>
            <a:r>
              <a:rPr lang="en-US" dirty="0"/>
              <a:t>value of 0.826023 (+/- 0.087531), a minimum predicted probability of 0.687590, a maximum predicted probability of 0.990862, and comprises ~19% of our predicted probabilities.</a:t>
            </a:r>
          </a:p>
          <a:p>
            <a:r>
              <a:rPr lang="en-US" dirty="0"/>
              <a:t>When we analyze our clusters by unique district, we find the following breakdown:</a:t>
            </a:r>
          </a:p>
          <a:p>
            <a:pPr lvl="1"/>
            <a:r>
              <a:rPr lang="en-US" dirty="0"/>
              <a:t>Number of Republican Districts: 239</a:t>
            </a:r>
          </a:p>
          <a:p>
            <a:pPr lvl="1"/>
            <a:r>
              <a:rPr lang="en-US" dirty="0"/>
              <a:t>Number of Swing Districts: 121</a:t>
            </a:r>
          </a:p>
          <a:p>
            <a:pPr lvl="1"/>
            <a:r>
              <a:rPr lang="en-US" dirty="0"/>
              <a:t>Number of Democratic Districts: 76</a:t>
            </a:r>
          </a:p>
        </p:txBody>
      </p:sp>
    </p:spTree>
    <p:extLst>
      <p:ext uri="{BB962C8B-B14F-4D97-AF65-F5344CB8AC3E}">
        <p14:creationId xmlns:p14="http://schemas.microsoft.com/office/powerpoint/2010/main" val="1132538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cap="none" dirty="0"/>
              <a:t>Analyzing Swing District Trends</a:t>
            </a:r>
            <a:endParaRPr lang="en-US" cap="none"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900362"/>
            <a:ext cx="11029615" cy="4826441"/>
          </a:xfrm>
        </p:spPr>
        <p:txBody>
          <a:bodyPr>
            <a:normAutofit/>
          </a:bodyPr>
          <a:lstStyle/>
          <a:p>
            <a:r>
              <a:rPr lang="en-US" dirty="0"/>
              <a:t>Given our ability to analyze probability trends we can now analyze swing district specific trends.</a:t>
            </a:r>
          </a:p>
          <a:p>
            <a:r>
              <a:rPr lang="en-US" dirty="0"/>
              <a:t>We split the data by designating those swing districts with a positively sloped trend line (i.e. a slope greater than 0) as Democratic.</a:t>
            </a:r>
          </a:p>
          <a:p>
            <a:r>
              <a:rPr lang="en-US" dirty="0"/>
              <a:t>Inversely, we designated those swing districts with a negatively sloped trend line (i.e. a slope less than or equal to 0) as Republican.</a:t>
            </a:r>
          </a:p>
          <a:p>
            <a:r>
              <a:rPr lang="en-US" dirty="0"/>
              <a:t>After performing this split process, we arrive at the following results:</a:t>
            </a:r>
          </a:p>
          <a:p>
            <a:pPr lvl="1"/>
            <a:r>
              <a:rPr lang="en-US" dirty="0"/>
              <a:t>Number of Democratic Trending Swing Districts: 29</a:t>
            </a:r>
          </a:p>
          <a:p>
            <a:pPr lvl="1"/>
            <a:r>
              <a:rPr lang="en-US" dirty="0"/>
              <a:t>Number of Republican Trending Swing Districts: 92</a:t>
            </a:r>
          </a:p>
          <a:p>
            <a:r>
              <a:rPr lang="en-US" dirty="0"/>
              <a:t>If we then add these two figures to our solidly Democratic and solidly Republican figures we arrive at the following results:</a:t>
            </a:r>
          </a:p>
          <a:p>
            <a:pPr lvl="1"/>
            <a:r>
              <a:rPr lang="en-US" dirty="0"/>
              <a:t>Total Democratic Districts: 105</a:t>
            </a:r>
          </a:p>
          <a:p>
            <a:pPr lvl="1"/>
            <a:r>
              <a:rPr lang="en-US" dirty="0"/>
              <a:t>Total Republican Districts: 331</a:t>
            </a:r>
          </a:p>
        </p:txBody>
      </p:sp>
    </p:spTree>
    <p:extLst>
      <p:ext uri="{BB962C8B-B14F-4D97-AF65-F5344CB8AC3E}">
        <p14:creationId xmlns:p14="http://schemas.microsoft.com/office/powerpoint/2010/main" val="390690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45D9-148A-7449-AFD0-0BD50243C4AE}"/>
              </a:ext>
            </a:extLst>
          </p:cNvPr>
          <p:cNvSpPr>
            <a:spLocks noGrp="1"/>
          </p:cNvSpPr>
          <p:nvPr>
            <p:ph type="title"/>
          </p:nvPr>
        </p:nvSpPr>
        <p:spPr/>
        <p:txBody>
          <a:bodyPr/>
          <a:lstStyle/>
          <a:p>
            <a:r>
              <a:rPr lang="en-US" b="1" cap="none" dirty="0"/>
              <a:t>Problem Statement</a:t>
            </a:r>
            <a:endParaRPr lang="en-US" cap="none" dirty="0"/>
          </a:p>
        </p:txBody>
      </p:sp>
      <p:sp>
        <p:nvSpPr>
          <p:cNvPr id="3" name="Content Placeholder 2">
            <a:extLst>
              <a:ext uri="{FF2B5EF4-FFF2-40B4-BE49-F238E27FC236}">
                <a16:creationId xmlns:a16="http://schemas.microsoft.com/office/drawing/2014/main" id="{3060AFA2-B397-8249-8FF7-75197377592E}"/>
              </a:ext>
            </a:extLst>
          </p:cNvPr>
          <p:cNvSpPr>
            <a:spLocks noGrp="1"/>
          </p:cNvSpPr>
          <p:nvPr>
            <p:ph idx="1"/>
          </p:nvPr>
        </p:nvSpPr>
        <p:spPr/>
        <p:txBody>
          <a:bodyPr>
            <a:normAutofit/>
          </a:bodyPr>
          <a:lstStyle/>
          <a:p>
            <a:r>
              <a:rPr lang="en-US" sz="2400" dirty="0"/>
              <a:t>Over the past 50 years demographic and socioeconomic trends have drastically changed the United States.</a:t>
            </a:r>
          </a:p>
          <a:p>
            <a:r>
              <a:rPr lang="en-US" sz="2400" dirty="0"/>
              <a:t>This has driven political change.</a:t>
            </a:r>
          </a:p>
          <a:p>
            <a:r>
              <a:rPr lang="en-US" sz="2400" dirty="0"/>
              <a:t>These changes have upended the traditional political coalitions and has made political predictions more difficult (e.g. the 2016 election).</a:t>
            </a:r>
          </a:p>
          <a:p>
            <a:r>
              <a:rPr lang="en-US" sz="2400" dirty="0"/>
              <a:t>These changes are of particular importance to political campaigns.</a:t>
            </a:r>
          </a:p>
          <a:p>
            <a:r>
              <a:rPr lang="en-US" sz="2400" dirty="0"/>
              <a:t>An improved prediction methodology will help political parties avoid wasting resources.</a:t>
            </a:r>
          </a:p>
        </p:txBody>
      </p:sp>
    </p:spTree>
    <p:extLst>
      <p:ext uri="{BB962C8B-B14F-4D97-AF65-F5344CB8AC3E}">
        <p14:creationId xmlns:p14="http://schemas.microsoft.com/office/powerpoint/2010/main" val="3425585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cap="none" dirty="0"/>
              <a:t>Analyzing National Trends</a:t>
            </a:r>
            <a:endParaRPr lang="en-US" cap="none"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876508"/>
            <a:ext cx="11029615" cy="4850295"/>
          </a:xfrm>
        </p:spPr>
        <p:txBody>
          <a:bodyPr>
            <a:normAutofit/>
          </a:bodyPr>
          <a:lstStyle/>
          <a:p>
            <a:r>
              <a:rPr lang="en-US" sz="2400" dirty="0"/>
              <a:t>Do we see these same trends on the national level?</a:t>
            </a:r>
          </a:p>
          <a:p>
            <a:r>
              <a:rPr lang="en-US" sz="2400" dirty="0"/>
              <a:t>To answer this question, we determined a lead time of 10 congresses (roughly 20 years into the future). </a:t>
            </a:r>
          </a:p>
          <a:p>
            <a:r>
              <a:rPr lang="en-US" sz="2400" dirty="0"/>
              <a:t>We then looked at national average trends and carried them out to the 123rd Congress using a simple straight-line estimate. </a:t>
            </a:r>
          </a:p>
          <a:p>
            <a:r>
              <a:rPr lang="en-US" sz="2400" dirty="0"/>
              <a:t>Most of the straight-line estimates were reasonable; however, several were not, and so manual estimates had to be calculated</a:t>
            </a:r>
            <a:r>
              <a:rPr lang="en-US" dirty="0"/>
              <a:t>.</a:t>
            </a:r>
          </a:p>
        </p:txBody>
      </p:sp>
    </p:spTree>
    <p:extLst>
      <p:ext uri="{BB962C8B-B14F-4D97-AF65-F5344CB8AC3E}">
        <p14:creationId xmlns:p14="http://schemas.microsoft.com/office/powerpoint/2010/main" val="840344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88">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Manual Estimate Calculation #1 - </a:t>
            </a:r>
            <a:r>
              <a:rPr lang="en-US" sz="2800" b="1" cap="none" dirty="0" err="1">
                <a:solidFill>
                  <a:schemeClr val="bg1"/>
                </a:solidFill>
              </a:rPr>
              <a:t>recentArrivalPrcnt</a:t>
            </a:r>
            <a:endParaRPr lang="en-US" sz="2800" b="1" cap="none" dirty="0">
              <a:solidFill>
                <a:schemeClr val="bg1"/>
              </a:solidFill>
            </a:endParaRPr>
          </a:p>
        </p:txBody>
      </p:sp>
      <p:sp>
        <p:nvSpPr>
          <p:cNvPr id="93" name="Rectangle 92">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close up of a map&#10;&#10;Description automatically generated">
            <a:extLst>
              <a:ext uri="{FF2B5EF4-FFF2-40B4-BE49-F238E27FC236}">
                <a16:creationId xmlns:a16="http://schemas.microsoft.com/office/drawing/2014/main" id="{30A9CD0E-1F5F-2C4F-A11F-E0ACC50FBFB0}"/>
              </a:ext>
            </a:extLst>
          </p:cNvPr>
          <p:cNvPicPr>
            <a:picLocks noGrp="1" noChangeAspect="1"/>
          </p:cNvPicPr>
          <p:nvPr>
            <p:ph type="pic" idx="1"/>
          </p:nvPr>
        </p:nvPicPr>
        <p:blipFill rotWithShape="1">
          <a:blip r:embed="rId2"/>
          <a:srcRect l="1358" r="1361" b="3"/>
          <a:stretch/>
        </p:blipFill>
        <p:spPr>
          <a:xfrm>
            <a:off x="581192" y="2273300"/>
            <a:ext cx="5146507" cy="38825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lnSpcReduction="10000"/>
          </a:bodyPr>
          <a:lstStyle/>
          <a:p>
            <a:pPr>
              <a:buFont typeface="Wingdings 2" panose="05020102010507070707" pitchFamily="18" charset="2"/>
              <a:buChar char=""/>
            </a:pPr>
            <a:r>
              <a:rPr lang="en-US" sz="2400" dirty="0"/>
              <a:t>In the case of </a:t>
            </a:r>
            <a:r>
              <a:rPr lang="en-US" sz="2400" b="1" dirty="0" err="1"/>
              <a:t>recentArrivalPrcent</a:t>
            </a:r>
            <a:r>
              <a:rPr lang="en-US" sz="2400" b="1" dirty="0"/>
              <a:t> </a:t>
            </a:r>
            <a:r>
              <a:rPr lang="en-US" sz="2400" dirty="0"/>
              <a:t>we set the prediction equal to 5%, assuming the average recent arrival percentage will stabilize.</a:t>
            </a:r>
          </a:p>
          <a:p>
            <a:pPr>
              <a:buFont typeface="Wingdings 2" panose="05020102010507070707" pitchFamily="18" charset="2"/>
              <a:buChar char=""/>
            </a:pPr>
            <a:r>
              <a:rPr lang="en-US" sz="2400" dirty="0"/>
              <a:t> This estimate is predicated on a clear declining trend. However, it is impossible for the </a:t>
            </a:r>
            <a:r>
              <a:rPr lang="en-US" sz="2400" dirty="0" err="1"/>
              <a:t>recentArrivalPrcnt</a:t>
            </a:r>
            <a:r>
              <a:rPr lang="en-US" sz="2400" dirty="0"/>
              <a:t> to be negative and it is unlikely to fall to 0%</a:t>
            </a:r>
          </a:p>
          <a:p>
            <a:pPr>
              <a:buFont typeface="Wingdings 2" panose="05020102010507070707" pitchFamily="18" charset="2"/>
              <a:buChar char=""/>
            </a:pPr>
            <a:r>
              <a:rPr lang="en-US" sz="2400" dirty="0"/>
              <a:t> Therefore, we assume the declining trend to plateau at the 5% level.</a:t>
            </a:r>
          </a:p>
          <a:p>
            <a:pPr>
              <a:buFont typeface="Wingdings 2" panose="05020102010507070707" pitchFamily="18" charset="2"/>
              <a:buChar char=""/>
            </a:pPr>
            <a:endParaRPr lang="en-US" dirty="0"/>
          </a:p>
        </p:txBody>
      </p:sp>
    </p:spTree>
    <p:extLst>
      <p:ext uri="{BB962C8B-B14F-4D97-AF65-F5344CB8AC3E}">
        <p14:creationId xmlns:p14="http://schemas.microsoft.com/office/powerpoint/2010/main" val="3709820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9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10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103">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Manual Estimate Calculation #2 - </a:t>
            </a:r>
            <a:r>
              <a:rPr lang="en-US" sz="2800" b="1" cap="none" dirty="0" err="1">
                <a:solidFill>
                  <a:schemeClr val="bg1"/>
                </a:solidFill>
              </a:rPr>
              <a:t>totalpopbirthplace</a:t>
            </a:r>
            <a:endParaRPr lang="en-US" sz="2800" b="1" cap="none" dirty="0">
              <a:solidFill>
                <a:schemeClr val="bg1"/>
              </a:solidFill>
            </a:endParaRPr>
          </a:p>
        </p:txBody>
      </p:sp>
      <p:sp>
        <p:nvSpPr>
          <p:cNvPr id="106" name="Rectangle 105">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close up of a map&#10;&#10;Description automatically generated">
            <a:extLst>
              <a:ext uri="{FF2B5EF4-FFF2-40B4-BE49-F238E27FC236}">
                <a16:creationId xmlns:a16="http://schemas.microsoft.com/office/drawing/2014/main" id="{87AF8573-C6E5-0944-A6CD-AE4BDC7D4401}"/>
              </a:ext>
            </a:extLst>
          </p:cNvPr>
          <p:cNvPicPr>
            <a:picLocks noGrp="1" noChangeAspect="1"/>
          </p:cNvPicPr>
          <p:nvPr>
            <p:ph type="pic" idx="1"/>
          </p:nvPr>
        </p:nvPicPr>
        <p:blipFill rotWithShape="1">
          <a:blip r:embed="rId2"/>
          <a:srcRect l="722" t="-1" r="5707" b="3"/>
          <a:stretch/>
        </p:blipFill>
        <p:spPr>
          <a:xfrm>
            <a:off x="629572" y="2268415"/>
            <a:ext cx="5060027" cy="38698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lnSpcReduction="10000"/>
          </a:bodyPr>
          <a:lstStyle/>
          <a:p>
            <a:pPr>
              <a:buFont typeface="Wingdings 2" panose="05020102010507070707" pitchFamily="18" charset="2"/>
              <a:buChar char=""/>
            </a:pPr>
            <a:r>
              <a:rPr lang="en-US" sz="2400" dirty="0"/>
              <a:t>For </a:t>
            </a:r>
            <a:r>
              <a:rPr lang="en-US" sz="2400" b="1" dirty="0" err="1"/>
              <a:t>totalPopBirthPlace</a:t>
            </a:r>
            <a:r>
              <a:rPr lang="en-US" sz="2400" b="1" dirty="0"/>
              <a:t> </a:t>
            </a:r>
            <a:r>
              <a:rPr lang="en-US" sz="2400" dirty="0"/>
              <a:t>we set the prediction equal to 750,000</a:t>
            </a:r>
          </a:p>
          <a:p>
            <a:pPr>
              <a:buFont typeface="Wingdings 2" panose="05020102010507070707" pitchFamily="18" charset="2"/>
              <a:buChar char=""/>
            </a:pPr>
            <a:r>
              <a:rPr lang="en-US" sz="2400" dirty="0"/>
              <a:t> This assumes that the average total native-born population of a district stabilizes around 750,000 people.</a:t>
            </a:r>
          </a:p>
          <a:p>
            <a:pPr>
              <a:buFont typeface="Wingdings 2" panose="05020102010507070707" pitchFamily="18" charset="2"/>
              <a:buChar char=""/>
            </a:pPr>
            <a:r>
              <a:rPr lang="en-US" sz="2400" dirty="0"/>
              <a:t> This is predicated on a clear declining  trend. However, the population is unlikely to continue declining. </a:t>
            </a:r>
          </a:p>
          <a:p>
            <a:pPr>
              <a:buFont typeface="Wingdings 2" panose="05020102010507070707" pitchFamily="18" charset="2"/>
              <a:buChar char=""/>
            </a:pPr>
            <a:r>
              <a:rPr lang="en-US" sz="2400" dirty="0"/>
              <a:t>  Therefore, we assume the trend plateaus at 750,000 people.</a:t>
            </a:r>
          </a:p>
          <a:p>
            <a:pPr>
              <a:buFont typeface="Wingdings 2" panose="05020102010507070707" pitchFamily="18" charset="2"/>
              <a:buChar char=""/>
            </a:pPr>
            <a:endParaRPr lang="en-US" dirty="0"/>
          </a:p>
        </p:txBody>
      </p:sp>
    </p:spTree>
    <p:extLst>
      <p:ext uri="{BB962C8B-B14F-4D97-AF65-F5344CB8AC3E}">
        <p14:creationId xmlns:p14="http://schemas.microsoft.com/office/powerpoint/2010/main" val="3037175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116">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Manual Estimate Calculation #3 - </a:t>
            </a:r>
            <a:r>
              <a:rPr lang="en-US" sz="2800" b="1" cap="none" dirty="0" err="1">
                <a:solidFill>
                  <a:schemeClr val="bg1"/>
                </a:solidFill>
              </a:rPr>
              <a:t>prcntHS</a:t>
            </a:r>
            <a:endParaRPr lang="en-US" sz="2800" b="1" cap="none" dirty="0">
              <a:solidFill>
                <a:schemeClr val="bg1"/>
              </a:solidFill>
            </a:endParaRPr>
          </a:p>
        </p:txBody>
      </p:sp>
      <p:sp>
        <p:nvSpPr>
          <p:cNvPr id="119" name="Rectangle 118">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close up of a map&#10;&#10;Description automatically generated">
            <a:extLst>
              <a:ext uri="{FF2B5EF4-FFF2-40B4-BE49-F238E27FC236}">
                <a16:creationId xmlns:a16="http://schemas.microsoft.com/office/drawing/2014/main" id="{E14BB85C-1F1B-EA42-AF9B-C35F0D08C98E}"/>
              </a:ext>
            </a:extLst>
          </p:cNvPr>
          <p:cNvPicPr>
            <a:picLocks noGrp="1" noChangeAspect="1"/>
          </p:cNvPicPr>
          <p:nvPr>
            <p:ph type="pic" idx="1"/>
          </p:nvPr>
        </p:nvPicPr>
        <p:blipFill rotWithShape="1">
          <a:blip r:embed="rId2"/>
          <a:srcRect l="-846" t="-1" r="2172" b="3"/>
          <a:stretch/>
        </p:blipFill>
        <p:spPr>
          <a:xfrm>
            <a:off x="581192" y="2273300"/>
            <a:ext cx="5146507" cy="38825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a:bodyPr>
          <a:lstStyle/>
          <a:p>
            <a:pPr>
              <a:buFont typeface="Wingdings 2" panose="05020102010507070707" pitchFamily="18" charset="2"/>
              <a:buChar char=""/>
            </a:pPr>
            <a:r>
              <a:rPr lang="en-US" sz="2400" dirty="0"/>
              <a:t>It is obviously unreasonable to assume that high school graduation rates would exceed 100%.</a:t>
            </a:r>
          </a:p>
          <a:p>
            <a:pPr>
              <a:buFont typeface="Wingdings 2" panose="05020102010507070707" pitchFamily="18" charset="2"/>
              <a:buChar char=""/>
            </a:pPr>
            <a:r>
              <a:rPr lang="en-US" sz="2400" dirty="0"/>
              <a:t> Therefore, we set </a:t>
            </a:r>
            <a:r>
              <a:rPr lang="en-US" sz="2400" b="1" dirty="0" err="1"/>
              <a:t>prcntHS</a:t>
            </a:r>
            <a:r>
              <a:rPr lang="en-US" sz="2400" b="1" dirty="0"/>
              <a:t> </a:t>
            </a:r>
            <a:r>
              <a:rPr lang="en-US" sz="2400" dirty="0"/>
              <a:t>equal to 90%, assuming the national average high school graduation rate will top out around the 90% level.</a:t>
            </a:r>
          </a:p>
          <a:p>
            <a:pPr>
              <a:buFont typeface="Wingdings 2" panose="05020102010507070707" pitchFamily="18" charset="2"/>
              <a:buChar char=""/>
            </a:pPr>
            <a:endParaRPr lang="en-US" dirty="0"/>
          </a:p>
        </p:txBody>
      </p:sp>
    </p:spTree>
    <p:extLst>
      <p:ext uri="{BB962C8B-B14F-4D97-AF65-F5344CB8AC3E}">
        <p14:creationId xmlns:p14="http://schemas.microsoft.com/office/powerpoint/2010/main" val="3697661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Manual Estimate Calculation #4 - </a:t>
            </a:r>
            <a:r>
              <a:rPr lang="en-US" sz="2800" b="1" cap="none" dirty="0" err="1">
                <a:solidFill>
                  <a:schemeClr val="bg1"/>
                </a:solidFill>
              </a:rPr>
              <a:t>prcntBlack</a:t>
            </a:r>
            <a:endParaRPr lang="en-US" sz="2800" b="1" cap="none" dirty="0">
              <a:solidFill>
                <a:schemeClr val="bg1"/>
              </a:solidFill>
            </a:endParaRPr>
          </a:p>
        </p:txBody>
      </p:sp>
      <p:sp>
        <p:nvSpPr>
          <p:cNvPr id="132" name="Rectangle 131">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close up of a map&#10;&#10;Description automatically generated">
            <a:extLst>
              <a:ext uri="{FF2B5EF4-FFF2-40B4-BE49-F238E27FC236}">
                <a16:creationId xmlns:a16="http://schemas.microsoft.com/office/drawing/2014/main" id="{578FE576-0AB2-8242-9F4E-196F4BA8CBDA}"/>
              </a:ext>
            </a:extLst>
          </p:cNvPr>
          <p:cNvPicPr>
            <a:picLocks noGrp="1" noChangeAspect="1"/>
          </p:cNvPicPr>
          <p:nvPr>
            <p:ph type="pic" idx="1"/>
          </p:nvPr>
        </p:nvPicPr>
        <p:blipFill rotWithShape="1">
          <a:blip r:embed="rId2"/>
          <a:srcRect r="2967" b="3"/>
          <a:stretch/>
        </p:blipFill>
        <p:spPr>
          <a:xfrm>
            <a:off x="581193" y="2286000"/>
            <a:ext cx="5146508" cy="38698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a:bodyPr>
          <a:lstStyle/>
          <a:p>
            <a:pPr>
              <a:buFont typeface="Wingdings 2" panose="05020102010507070707" pitchFamily="18" charset="2"/>
              <a:buChar char=""/>
            </a:pPr>
            <a:r>
              <a:rPr lang="en-US" sz="2000" dirty="0"/>
              <a:t> </a:t>
            </a:r>
            <a:r>
              <a:rPr lang="en-US" sz="2400" dirty="0"/>
              <a:t>The national average percentage of black Americans appears to have peaked during the 105</a:t>
            </a:r>
            <a:r>
              <a:rPr lang="en-US" sz="2400" baseline="30000" dirty="0"/>
              <a:t>th</a:t>
            </a:r>
            <a:r>
              <a:rPr lang="en-US" sz="2400" dirty="0"/>
              <a:t> Congress. </a:t>
            </a:r>
          </a:p>
          <a:p>
            <a:pPr>
              <a:buFont typeface="Wingdings 2" panose="05020102010507070707" pitchFamily="18" charset="2"/>
              <a:buChar char=""/>
            </a:pPr>
            <a:r>
              <a:rPr lang="en-US" sz="2400" dirty="0"/>
              <a:t> Therefore, we assume that the national average percentage black population will decline slightly and stabilize around 12%.</a:t>
            </a:r>
          </a:p>
          <a:p>
            <a:pPr>
              <a:buFont typeface="Wingdings 2" panose="05020102010507070707" pitchFamily="18" charset="2"/>
              <a:buChar char=""/>
            </a:pPr>
            <a:endParaRPr lang="en-US" dirty="0"/>
          </a:p>
          <a:p>
            <a:pPr>
              <a:buFont typeface="Wingdings 2" panose="05020102010507070707" pitchFamily="18" charset="2"/>
              <a:buChar char=""/>
            </a:pPr>
            <a:endParaRPr lang="en-US" dirty="0"/>
          </a:p>
        </p:txBody>
      </p:sp>
    </p:spTree>
    <p:extLst>
      <p:ext uri="{BB962C8B-B14F-4D97-AF65-F5344CB8AC3E}">
        <p14:creationId xmlns:p14="http://schemas.microsoft.com/office/powerpoint/2010/main" val="2822799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138">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142">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Manual Estimate Calculation #5 - </a:t>
            </a:r>
            <a:r>
              <a:rPr lang="en-US" sz="2800" b="1" cap="none" dirty="0" err="1">
                <a:solidFill>
                  <a:schemeClr val="bg1"/>
                </a:solidFill>
              </a:rPr>
              <a:t>prcntWhiteAll</a:t>
            </a:r>
            <a:endParaRPr lang="en-US" sz="2800" b="1" cap="none" dirty="0">
              <a:solidFill>
                <a:schemeClr val="bg1"/>
              </a:solidFill>
            </a:endParaRPr>
          </a:p>
        </p:txBody>
      </p:sp>
      <p:sp>
        <p:nvSpPr>
          <p:cNvPr id="145" name="Rectangle 144">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close up of a map&#10;&#10;Description automatically generated">
            <a:extLst>
              <a:ext uri="{FF2B5EF4-FFF2-40B4-BE49-F238E27FC236}">
                <a16:creationId xmlns:a16="http://schemas.microsoft.com/office/drawing/2014/main" id="{F95C0F19-FD19-C748-857A-A9644549707E}"/>
              </a:ext>
            </a:extLst>
          </p:cNvPr>
          <p:cNvPicPr>
            <a:picLocks noGrp="1" noChangeAspect="1"/>
          </p:cNvPicPr>
          <p:nvPr>
            <p:ph type="pic" idx="1"/>
          </p:nvPr>
        </p:nvPicPr>
        <p:blipFill rotWithShape="1">
          <a:blip r:embed="rId2"/>
          <a:srcRect l="1482" r="1485" b="3"/>
          <a:stretch/>
        </p:blipFill>
        <p:spPr>
          <a:xfrm>
            <a:off x="581192" y="2298700"/>
            <a:ext cx="5121107" cy="38571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a:bodyPr>
          <a:lstStyle/>
          <a:p>
            <a:pPr>
              <a:buFont typeface="Wingdings 2" panose="05020102010507070707" pitchFamily="18" charset="2"/>
              <a:buChar char=""/>
            </a:pPr>
            <a:r>
              <a:rPr lang="en-US" sz="2400" dirty="0"/>
              <a:t>For </a:t>
            </a:r>
            <a:r>
              <a:rPr lang="en-US" sz="2400" b="1" dirty="0" err="1"/>
              <a:t>prcntWhiteAll</a:t>
            </a:r>
            <a:r>
              <a:rPr lang="en-US" sz="2400" dirty="0"/>
              <a:t>, we simply backed into the predicted figure by subtracting the predicted Asian, Hispanic, and Black populations from 100%, arriving at a predicted national average percentage white population of ~52%.</a:t>
            </a:r>
          </a:p>
        </p:txBody>
      </p:sp>
    </p:spTree>
    <p:extLst>
      <p:ext uri="{BB962C8B-B14F-4D97-AF65-F5344CB8AC3E}">
        <p14:creationId xmlns:p14="http://schemas.microsoft.com/office/powerpoint/2010/main" val="2063394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89">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ED485-4A7A-F14C-9419-812D4F7FF8C9}"/>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b="1" cap="none" dirty="0">
                <a:solidFill>
                  <a:schemeClr val="bg1"/>
                </a:solidFill>
              </a:rPr>
              <a:t>Manual Estimate Calculation #6 - </a:t>
            </a:r>
            <a:r>
              <a:rPr lang="en-US" sz="2800" b="1" cap="none" dirty="0" err="1">
                <a:solidFill>
                  <a:schemeClr val="bg1"/>
                </a:solidFill>
              </a:rPr>
              <a:t>gini</a:t>
            </a:r>
            <a:endParaRPr lang="en-US" sz="2800" b="1" cap="none" dirty="0">
              <a:solidFill>
                <a:schemeClr val="bg1"/>
              </a:solidFill>
            </a:endParaRPr>
          </a:p>
        </p:txBody>
      </p:sp>
      <p:sp>
        <p:nvSpPr>
          <p:cNvPr id="94" name="Rectangle 93">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close up of a map&#10;&#10;Description automatically generated">
            <a:extLst>
              <a:ext uri="{FF2B5EF4-FFF2-40B4-BE49-F238E27FC236}">
                <a16:creationId xmlns:a16="http://schemas.microsoft.com/office/drawing/2014/main" id="{EF57B135-28A6-024B-8ACA-5C5550D805B8}"/>
              </a:ext>
            </a:extLst>
          </p:cNvPr>
          <p:cNvPicPr>
            <a:picLocks noGrp="1" noChangeAspect="1"/>
          </p:cNvPicPr>
          <p:nvPr>
            <p:ph type="pic" idx="1"/>
          </p:nvPr>
        </p:nvPicPr>
        <p:blipFill rotWithShape="1">
          <a:blip r:embed="rId2"/>
          <a:srcRect l="5148" r="3" b="3"/>
          <a:stretch/>
        </p:blipFill>
        <p:spPr>
          <a:xfrm>
            <a:off x="581193" y="2298700"/>
            <a:ext cx="5159208" cy="3857144"/>
          </a:xfrm>
          <a:prstGeom prst="rect">
            <a:avLst/>
          </a:prstGeom>
        </p:spPr>
      </p:pic>
      <p:sp>
        <p:nvSpPr>
          <p:cNvPr id="4" name="Text Placeholder 3">
            <a:extLst>
              <a:ext uri="{FF2B5EF4-FFF2-40B4-BE49-F238E27FC236}">
                <a16:creationId xmlns:a16="http://schemas.microsoft.com/office/drawing/2014/main" id="{38948158-5538-CB4E-AD32-89B847539FF6}"/>
              </a:ext>
            </a:extLst>
          </p:cNvPr>
          <p:cNvSpPr>
            <a:spLocks noGrp="1"/>
          </p:cNvSpPr>
          <p:nvPr>
            <p:ph type="body" sz="half" idx="2"/>
          </p:nvPr>
        </p:nvSpPr>
        <p:spPr>
          <a:xfrm>
            <a:off x="6335805" y="2180496"/>
            <a:ext cx="5275001" cy="4045683"/>
          </a:xfrm>
        </p:spPr>
        <p:txBody>
          <a:bodyPr vert="horz" lIns="91440" tIns="45720" rIns="91440" bIns="45720" rtlCol="0" anchor="ctr">
            <a:normAutofit/>
          </a:bodyPr>
          <a:lstStyle/>
          <a:p>
            <a:pPr>
              <a:buFont typeface="Wingdings 2" panose="05020102010507070707" pitchFamily="18" charset="2"/>
              <a:buChar char=""/>
            </a:pPr>
            <a:r>
              <a:rPr lang="en-US" sz="2400" dirty="0"/>
              <a:t> For </a:t>
            </a:r>
            <a:r>
              <a:rPr lang="en-US" sz="2400" b="1" dirty="0" err="1"/>
              <a:t>gini</a:t>
            </a:r>
            <a:r>
              <a:rPr lang="en-US" sz="2400" dirty="0"/>
              <a:t>, we assumed that the near-term average of around 0.5 would hold going forward.</a:t>
            </a:r>
          </a:p>
        </p:txBody>
      </p:sp>
    </p:spTree>
    <p:extLst>
      <p:ext uri="{BB962C8B-B14F-4D97-AF65-F5344CB8AC3E}">
        <p14:creationId xmlns:p14="http://schemas.microsoft.com/office/powerpoint/2010/main" val="2241120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cap="none" dirty="0"/>
              <a:t>National Trend Results (10 Congress Lead)</a:t>
            </a:r>
            <a:endParaRPr lang="en-US" cap="none"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876508"/>
            <a:ext cx="11029615" cy="4850295"/>
          </a:xfrm>
        </p:spPr>
        <p:txBody>
          <a:bodyPr>
            <a:normAutofit/>
          </a:bodyPr>
          <a:lstStyle/>
          <a:p>
            <a:r>
              <a:rPr lang="en-US" dirty="0"/>
              <a:t>We then took these corrected predictions and plugged them into our original logistic regression model to determine a hypothetical, national predicted probability.</a:t>
            </a:r>
          </a:p>
          <a:p>
            <a:r>
              <a:rPr lang="en-US" dirty="0"/>
              <a:t>Finally, we plugged this predicted probability into our K-means model to assign the predicted probability to a cluster. </a:t>
            </a:r>
          </a:p>
          <a:p>
            <a:r>
              <a:rPr lang="en-US" dirty="0"/>
              <a:t>The following are the results of this process:</a:t>
            </a:r>
          </a:p>
          <a:p>
            <a:pPr lvl="1"/>
            <a:r>
              <a:rPr lang="en-US" dirty="0"/>
              <a:t>Probability Republican: 0.36770091129890736</a:t>
            </a:r>
          </a:p>
          <a:p>
            <a:pPr lvl="1"/>
            <a:r>
              <a:rPr lang="en-US" dirty="0"/>
              <a:t>Probability Democratic: 0.6322990887010926</a:t>
            </a:r>
          </a:p>
          <a:p>
            <a:pPr lvl="1"/>
            <a:r>
              <a:rPr lang="en-US" dirty="0"/>
              <a:t>Cluster Prediction: 1</a:t>
            </a:r>
          </a:p>
          <a:p>
            <a:pPr lvl="1"/>
            <a:r>
              <a:rPr lang="en-US" dirty="0"/>
              <a:t>Prediction: Swing </a:t>
            </a:r>
          </a:p>
        </p:txBody>
      </p:sp>
    </p:spTree>
    <p:extLst>
      <p:ext uri="{BB962C8B-B14F-4D97-AF65-F5344CB8AC3E}">
        <p14:creationId xmlns:p14="http://schemas.microsoft.com/office/powerpoint/2010/main" val="2645048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cap="none" dirty="0"/>
              <a:t>National Trend Results (20 Congress Lead)</a:t>
            </a:r>
            <a:endParaRPr lang="en-US" cap="none"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876508"/>
            <a:ext cx="11029615" cy="4850295"/>
          </a:xfrm>
        </p:spPr>
        <p:txBody>
          <a:bodyPr>
            <a:normAutofit/>
          </a:bodyPr>
          <a:lstStyle/>
          <a:p>
            <a:r>
              <a:rPr lang="en-US" dirty="0"/>
              <a:t>To determine if the country is Democratic or Republican </a:t>
            </a:r>
            <a:r>
              <a:rPr lang="en-US" i="1" dirty="0"/>
              <a:t>trending</a:t>
            </a:r>
            <a:r>
              <a:rPr lang="en-US" dirty="0"/>
              <a:t>, we simply extended out our analysis to the 133</a:t>
            </a:r>
            <a:r>
              <a:rPr lang="en-US" baseline="30000" dirty="0"/>
              <a:t>rd</a:t>
            </a:r>
            <a:r>
              <a:rPr lang="en-US" dirty="0"/>
              <a:t> Congress by changing our lead time to 20 from 10.</a:t>
            </a:r>
          </a:p>
          <a:p>
            <a:r>
              <a:rPr lang="en-US" dirty="0"/>
              <a:t>The following are the results:</a:t>
            </a:r>
          </a:p>
          <a:p>
            <a:pPr lvl="1"/>
            <a:r>
              <a:rPr lang="en-US" dirty="0"/>
              <a:t>Probability Republican: 0.2979208983740722</a:t>
            </a:r>
          </a:p>
          <a:p>
            <a:pPr lvl="1"/>
            <a:r>
              <a:rPr lang="en-US" dirty="0"/>
              <a:t>Probability Democratic: 0.7020791016259278</a:t>
            </a:r>
          </a:p>
          <a:p>
            <a:pPr lvl="1"/>
            <a:r>
              <a:rPr lang="en-US" dirty="0"/>
              <a:t>Cluster Prediction: 2</a:t>
            </a:r>
          </a:p>
          <a:p>
            <a:pPr lvl="1"/>
            <a:r>
              <a:rPr lang="en-US" dirty="0"/>
              <a:t>Prediction: Solid Democratic</a:t>
            </a:r>
          </a:p>
          <a:p>
            <a:r>
              <a:rPr lang="en-US" dirty="0"/>
              <a:t>By extending our predictions further out into the future we can see a larger national trend – namely, a country that is becoming more Democratic. </a:t>
            </a:r>
          </a:p>
          <a:p>
            <a:endParaRPr lang="en-US" dirty="0"/>
          </a:p>
        </p:txBody>
      </p:sp>
    </p:spTree>
    <p:extLst>
      <p:ext uri="{BB962C8B-B14F-4D97-AF65-F5344CB8AC3E}">
        <p14:creationId xmlns:p14="http://schemas.microsoft.com/office/powerpoint/2010/main" val="11598023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7DFC-E491-9A4B-B0DD-C3B7FC48508E}"/>
              </a:ext>
            </a:extLst>
          </p:cNvPr>
          <p:cNvSpPr>
            <a:spLocks noGrp="1"/>
          </p:cNvSpPr>
          <p:nvPr>
            <p:ph type="title"/>
          </p:nvPr>
        </p:nvSpPr>
        <p:spPr/>
        <p:txBody>
          <a:bodyPr/>
          <a:lstStyle/>
          <a:p>
            <a:r>
              <a:rPr lang="en-US" b="1" dirty="0"/>
              <a:t>PART V: Conclusions</a:t>
            </a:r>
            <a:endParaRPr lang="en-US" dirty="0"/>
          </a:p>
        </p:txBody>
      </p:sp>
      <p:sp>
        <p:nvSpPr>
          <p:cNvPr id="3" name="Text Placeholder 2">
            <a:extLst>
              <a:ext uri="{FF2B5EF4-FFF2-40B4-BE49-F238E27FC236}">
                <a16:creationId xmlns:a16="http://schemas.microsoft.com/office/drawing/2014/main" id="{DD894604-C1F8-2F49-9AF6-4DFFCBEA47F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1661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45D9-148A-7449-AFD0-0BD50243C4AE}"/>
              </a:ext>
            </a:extLst>
          </p:cNvPr>
          <p:cNvSpPr>
            <a:spLocks noGrp="1"/>
          </p:cNvSpPr>
          <p:nvPr>
            <p:ph type="title"/>
          </p:nvPr>
        </p:nvSpPr>
        <p:spPr/>
        <p:txBody>
          <a:bodyPr/>
          <a:lstStyle/>
          <a:p>
            <a:r>
              <a:rPr lang="en-US" b="1" cap="none" dirty="0"/>
              <a:t>Data Description</a:t>
            </a:r>
            <a:endParaRPr lang="en-US" cap="none" dirty="0"/>
          </a:p>
        </p:txBody>
      </p:sp>
      <p:sp>
        <p:nvSpPr>
          <p:cNvPr id="3" name="Content Placeholder 2">
            <a:extLst>
              <a:ext uri="{FF2B5EF4-FFF2-40B4-BE49-F238E27FC236}">
                <a16:creationId xmlns:a16="http://schemas.microsoft.com/office/drawing/2014/main" id="{3060AFA2-B397-8249-8FF7-75197377592E}"/>
              </a:ext>
            </a:extLst>
          </p:cNvPr>
          <p:cNvSpPr>
            <a:spLocks noGrp="1"/>
          </p:cNvSpPr>
          <p:nvPr>
            <p:ph idx="1"/>
          </p:nvPr>
        </p:nvSpPr>
        <p:spPr/>
        <p:txBody>
          <a:bodyPr>
            <a:normAutofit/>
          </a:bodyPr>
          <a:lstStyle/>
          <a:p>
            <a:r>
              <a:rPr lang="en-US" sz="2400" dirty="0"/>
              <a:t>The Census Bureau’s “My Congressional District” tool lets you browse (and download) demographic, socioeconomic, and business data corresponding to each of the country’s 435 congressional districts (plus D.C.). </a:t>
            </a:r>
          </a:p>
          <a:p>
            <a:r>
              <a:rPr lang="en-US" sz="2400" dirty="0"/>
              <a:t>Political scientist Ella Foster-Molina has compiled a historical dataset containing similar information for the period from 1972 to 2014.</a:t>
            </a:r>
          </a:p>
          <a:p>
            <a:r>
              <a:rPr lang="en-US" sz="2400" dirty="0"/>
              <a:t>This dataset contains details about each district’s representatives – such as their personal characteristics, the committees they served on, and the number of bills they sponsored.</a:t>
            </a:r>
          </a:p>
        </p:txBody>
      </p:sp>
    </p:spTree>
    <p:extLst>
      <p:ext uri="{BB962C8B-B14F-4D97-AF65-F5344CB8AC3E}">
        <p14:creationId xmlns:p14="http://schemas.microsoft.com/office/powerpoint/2010/main" val="36536566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6D407C6-5C78-4142-A95D-EE3E874E59CD}"/>
              </a:ext>
            </a:extLst>
          </p:cNvPr>
          <p:cNvSpPr>
            <a:spLocks noGrp="1"/>
          </p:cNvSpPr>
          <p:nvPr>
            <p:ph type="title"/>
          </p:nvPr>
        </p:nvSpPr>
        <p:spPr>
          <a:xfrm>
            <a:off x="762121" y="960723"/>
            <a:ext cx="4968489" cy="1013800"/>
          </a:xfrm>
        </p:spPr>
        <p:txBody>
          <a:bodyPr>
            <a:normAutofit/>
          </a:bodyPr>
          <a:lstStyle/>
          <a:p>
            <a:r>
              <a:rPr lang="en-US" b="1" cap="none" dirty="0">
                <a:solidFill>
                  <a:srgbClr val="FFFFFF"/>
                </a:solidFill>
              </a:rPr>
              <a:t>Redistricting</a:t>
            </a:r>
            <a:endParaRPr lang="en-US" cap="none" dirty="0">
              <a:solidFill>
                <a:srgbClr val="FFFFFF"/>
              </a:solidFill>
            </a:endParaRPr>
          </a:p>
        </p:txBody>
      </p:sp>
      <p:sp>
        <p:nvSpPr>
          <p:cNvPr id="14" name="Rectangle 13">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3BE1C25-52C3-E742-9373-16C3541346B0}"/>
              </a:ext>
            </a:extLst>
          </p:cNvPr>
          <p:cNvSpPr>
            <a:spLocks noGrp="1"/>
          </p:cNvSpPr>
          <p:nvPr>
            <p:ph idx="1"/>
          </p:nvPr>
        </p:nvSpPr>
        <p:spPr>
          <a:xfrm>
            <a:off x="783387" y="2254102"/>
            <a:ext cx="4947221" cy="3650344"/>
          </a:xfrm>
        </p:spPr>
        <p:txBody>
          <a:bodyPr>
            <a:normAutofit/>
          </a:bodyPr>
          <a:lstStyle/>
          <a:p>
            <a:pPr>
              <a:lnSpc>
                <a:spcPct val="90000"/>
              </a:lnSpc>
            </a:pPr>
            <a:r>
              <a:rPr lang="en-US" sz="1300">
                <a:solidFill>
                  <a:srgbClr val="FFFFFF"/>
                </a:solidFill>
              </a:rPr>
              <a:t>These results are, initially, quite confusing: though national trends point to a more Democratic nation, the individual district level demographics give Republican a definitive advantage.</a:t>
            </a:r>
          </a:p>
          <a:p>
            <a:pPr>
              <a:lnSpc>
                <a:spcPct val="90000"/>
              </a:lnSpc>
            </a:pPr>
            <a:r>
              <a:rPr lang="en-US" sz="1300">
                <a:solidFill>
                  <a:srgbClr val="FFFFFF"/>
                </a:solidFill>
              </a:rPr>
              <a:t>What’s going on here? Aren’t these trends mutually exclusive? </a:t>
            </a:r>
          </a:p>
          <a:p>
            <a:pPr>
              <a:lnSpc>
                <a:spcPct val="90000"/>
              </a:lnSpc>
            </a:pPr>
            <a:r>
              <a:rPr lang="en-US" sz="1300">
                <a:solidFill>
                  <a:srgbClr val="FFFFFF"/>
                </a:solidFill>
              </a:rPr>
              <a:t>We can have national trends pointing towards a more diverse – and be extension more Democratic – nation, while at the same time having Congressional trends that continue to favor Republicans. How?</a:t>
            </a:r>
          </a:p>
          <a:p>
            <a:pPr>
              <a:lnSpc>
                <a:spcPct val="90000"/>
              </a:lnSpc>
            </a:pPr>
            <a:r>
              <a:rPr lang="en-US" sz="1300">
                <a:solidFill>
                  <a:srgbClr val="FFFFFF"/>
                </a:solidFill>
              </a:rPr>
              <a:t>Republicans have exploited this ambiguity in recent years by concentrating their efforts on getting Republicans elected to state legislatures, where these legislators would then draw the district maps to favor Congressional Republican incumbents – a process known as “Gerrymandering”.</a:t>
            </a:r>
          </a:p>
          <a:p>
            <a:pPr>
              <a:lnSpc>
                <a:spcPct val="90000"/>
              </a:lnSpc>
            </a:pPr>
            <a:r>
              <a:rPr lang="en-US" sz="1300">
                <a:solidFill>
                  <a:srgbClr val="FFFFFF"/>
                </a:solidFill>
              </a:rPr>
              <a:t>The result are district maps (and by extension district demographics) that do not reflect national realities.</a:t>
            </a:r>
          </a:p>
          <a:p>
            <a:pPr>
              <a:lnSpc>
                <a:spcPct val="90000"/>
              </a:lnSpc>
            </a:pPr>
            <a:endParaRPr lang="en-US" sz="1300">
              <a:solidFill>
                <a:srgbClr val="FFFFFF"/>
              </a:solidFill>
            </a:endParaRPr>
          </a:p>
        </p:txBody>
      </p:sp>
      <p:sp>
        <p:nvSpPr>
          <p:cNvPr id="18" name="Rectangle 17">
            <a:extLst>
              <a:ext uri="{FF2B5EF4-FFF2-40B4-BE49-F238E27FC236}">
                <a16:creationId xmlns:a16="http://schemas.microsoft.com/office/drawing/2014/main" id="{C5F09389-6A8E-46D6-B5F4-A3C55FAE6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9" y="619125"/>
            <a:ext cx="5600006"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4E452EDE-FE2C-EE47-B4FE-D3835487C3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72580" y="614407"/>
            <a:ext cx="2886653" cy="5612938"/>
          </a:xfrm>
          <a:prstGeom prst="rect">
            <a:avLst/>
          </a:prstGeom>
        </p:spPr>
      </p:pic>
    </p:spTree>
    <p:extLst>
      <p:ext uri="{BB962C8B-B14F-4D97-AF65-F5344CB8AC3E}">
        <p14:creationId xmlns:p14="http://schemas.microsoft.com/office/powerpoint/2010/main" val="92825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45D9-148A-7449-AFD0-0BD50243C4AE}"/>
              </a:ext>
            </a:extLst>
          </p:cNvPr>
          <p:cNvSpPr>
            <a:spLocks noGrp="1"/>
          </p:cNvSpPr>
          <p:nvPr>
            <p:ph type="title"/>
          </p:nvPr>
        </p:nvSpPr>
        <p:spPr/>
        <p:txBody>
          <a:bodyPr/>
          <a:lstStyle/>
          <a:p>
            <a:r>
              <a:rPr lang="en-US" b="1" cap="none" dirty="0"/>
              <a:t>Removing Irrelevant Data</a:t>
            </a:r>
            <a:endParaRPr lang="en-US" cap="none" dirty="0"/>
          </a:p>
        </p:txBody>
      </p:sp>
      <p:sp>
        <p:nvSpPr>
          <p:cNvPr id="3" name="Content Placeholder 2">
            <a:extLst>
              <a:ext uri="{FF2B5EF4-FFF2-40B4-BE49-F238E27FC236}">
                <a16:creationId xmlns:a16="http://schemas.microsoft.com/office/drawing/2014/main" id="{3060AFA2-B397-8249-8FF7-75197377592E}"/>
              </a:ext>
            </a:extLst>
          </p:cNvPr>
          <p:cNvSpPr>
            <a:spLocks noGrp="1"/>
          </p:cNvSpPr>
          <p:nvPr>
            <p:ph idx="1"/>
          </p:nvPr>
        </p:nvSpPr>
        <p:spPr>
          <a:xfrm>
            <a:off x="581192" y="1900362"/>
            <a:ext cx="11029615" cy="4762831"/>
          </a:xfrm>
        </p:spPr>
        <p:txBody>
          <a:bodyPr>
            <a:normAutofit fontScale="92500" lnSpcReduction="20000"/>
          </a:bodyPr>
          <a:lstStyle/>
          <a:p>
            <a:r>
              <a:rPr lang="en-US" dirty="0"/>
              <a:t>Since the goal of our model is to predict district party affiliation using demographic and socioeconomic data, we removed all non-demographic and non-socioeconomic features.</a:t>
            </a:r>
          </a:p>
          <a:p>
            <a:r>
              <a:rPr lang="en-US" dirty="0"/>
              <a:t>After removing these features, we are left with the following list of features that will help us train and develop our model:</a:t>
            </a:r>
          </a:p>
          <a:p>
            <a:pPr lvl="1"/>
            <a:r>
              <a:rPr lang="en-US" b="1" dirty="0" err="1"/>
              <a:t>recentArrivalPrcnt</a:t>
            </a:r>
            <a:r>
              <a:rPr lang="en-US" dirty="0"/>
              <a:t>  - percent of the district that recently moved into the district from another county or state.</a:t>
            </a:r>
          </a:p>
          <a:p>
            <a:pPr lvl="1"/>
            <a:r>
              <a:rPr lang="en-US" b="1" dirty="0" err="1"/>
              <a:t>totalPopBirthPlace</a:t>
            </a:r>
            <a:r>
              <a:rPr lang="en-US" b="1" dirty="0"/>
              <a:t> </a:t>
            </a:r>
            <a:r>
              <a:rPr lang="en-US" dirty="0"/>
              <a:t>-</a:t>
            </a:r>
            <a:r>
              <a:rPr lang="en-US" b="1" dirty="0"/>
              <a:t> </a:t>
            </a:r>
            <a:r>
              <a:rPr lang="en-US" dirty="0"/>
              <a:t>total population used for measuring mobility and/or nativity.</a:t>
            </a:r>
          </a:p>
          <a:p>
            <a:pPr lvl="1"/>
            <a:r>
              <a:rPr lang="en-US" b="1" dirty="0" err="1"/>
              <a:t>prcntForiegnBorn</a:t>
            </a:r>
            <a:r>
              <a:rPr lang="en-US" dirty="0"/>
              <a:t> - percent of the district that was born in a foreign country.</a:t>
            </a:r>
          </a:p>
          <a:p>
            <a:pPr lvl="1"/>
            <a:r>
              <a:rPr lang="en-US" dirty="0"/>
              <a:t>10 socioeconomic features that include % of population earning below $10k, over $10k, over $15k, etc. all the way up to $200k.</a:t>
            </a:r>
          </a:p>
          <a:p>
            <a:pPr lvl="1"/>
            <a:r>
              <a:rPr lang="en-US" b="1" dirty="0" err="1"/>
              <a:t>prcntUnemp</a:t>
            </a:r>
            <a:r>
              <a:rPr lang="en-US" dirty="0"/>
              <a:t> - percent of the district’s population that is unemployed but still in the labor force.</a:t>
            </a:r>
          </a:p>
          <a:p>
            <a:pPr lvl="1"/>
            <a:r>
              <a:rPr lang="en-US" b="1" dirty="0" err="1"/>
              <a:t>prcntBA</a:t>
            </a:r>
            <a:r>
              <a:rPr lang="en-US" dirty="0"/>
              <a:t> - percent of the district with a bachelor’s degree or higher.</a:t>
            </a:r>
          </a:p>
          <a:p>
            <a:pPr lvl="1"/>
            <a:r>
              <a:rPr lang="en-US" b="1" dirty="0" err="1"/>
              <a:t>prcntHS</a:t>
            </a:r>
            <a:r>
              <a:rPr lang="en-US" dirty="0"/>
              <a:t> - percent of the district with a high school degree or higher.</a:t>
            </a:r>
          </a:p>
          <a:p>
            <a:pPr lvl="1"/>
            <a:r>
              <a:rPr lang="en-US" b="1" dirty="0" err="1"/>
              <a:t>prcntAsian</a:t>
            </a:r>
            <a:r>
              <a:rPr lang="en-US" dirty="0"/>
              <a:t> - percent of the district that is Asian.</a:t>
            </a:r>
          </a:p>
          <a:p>
            <a:pPr lvl="1"/>
            <a:r>
              <a:rPr lang="en-US" b="1" dirty="0" err="1"/>
              <a:t>prcntBlack</a:t>
            </a:r>
            <a:r>
              <a:rPr lang="en-US" dirty="0"/>
              <a:t> - percent of the district that is black, including black Hispanics.</a:t>
            </a:r>
          </a:p>
          <a:p>
            <a:pPr lvl="1"/>
            <a:r>
              <a:rPr lang="en-US" b="1" dirty="0" err="1"/>
              <a:t>prcntHisp</a:t>
            </a:r>
            <a:r>
              <a:rPr lang="en-US" dirty="0"/>
              <a:t> - percent of the district that is Hispanic, both white and black.</a:t>
            </a:r>
          </a:p>
          <a:p>
            <a:pPr lvl="1"/>
            <a:r>
              <a:rPr lang="en-US" b="1" dirty="0" err="1"/>
              <a:t>prcntWhiteAll</a:t>
            </a:r>
            <a:r>
              <a:rPr lang="en-US" dirty="0"/>
              <a:t> - percent of the district that is white, including whit Hispanics.</a:t>
            </a:r>
          </a:p>
          <a:p>
            <a:pPr lvl="1"/>
            <a:r>
              <a:rPr lang="en-US" b="1" dirty="0" err="1"/>
              <a:t>gini</a:t>
            </a:r>
            <a:r>
              <a:rPr lang="en-US" dirty="0"/>
              <a:t> - inequality index estimated from the percent of the population in each income bracket.</a:t>
            </a:r>
          </a:p>
        </p:txBody>
      </p:sp>
    </p:spTree>
    <p:extLst>
      <p:ext uri="{BB962C8B-B14F-4D97-AF65-F5344CB8AC3E}">
        <p14:creationId xmlns:p14="http://schemas.microsoft.com/office/powerpoint/2010/main" val="373394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cap="none" dirty="0"/>
              <a:t>Dealing with Missing Values</a:t>
            </a:r>
            <a:endParaRPr lang="en-US" cap="none"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p:txBody>
          <a:bodyPr>
            <a:normAutofit/>
          </a:bodyPr>
          <a:lstStyle/>
          <a:p>
            <a:r>
              <a:rPr lang="en-US" sz="2400" dirty="0"/>
              <a:t>Once we removed irrelevant features from our dataset, there were very few rows that had any missing values. </a:t>
            </a:r>
          </a:p>
          <a:p>
            <a:r>
              <a:rPr lang="en-US" sz="2400" dirty="0"/>
              <a:t>Those rows that did have missing data were simply removed from the data.</a:t>
            </a:r>
          </a:p>
          <a:p>
            <a:pPr lvl="1"/>
            <a:r>
              <a:rPr lang="en-US" sz="2000" dirty="0"/>
              <a:t>The number of rows only declined from 9,312 to 9,298.</a:t>
            </a:r>
          </a:p>
        </p:txBody>
      </p:sp>
    </p:spTree>
    <p:extLst>
      <p:ext uri="{BB962C8B-B14F-4D97-AF65-F5344CB8AC3E}">
        <p14:creationId xmlns:p14="http://schemas.microsoft.com/office/powerpoint/2010/main" val="389518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E1A-2888-AC4E-894A-10266383E943}"/>
              </a:ext>
            </a:extLst>
          </p:cNvPr>
          <p:cNvSpPr>
            <a:spLocks noGrp="1"/>
          </p:cNvSpPr>
          <p:nvPr>
            <p:ph type="title"/>
          </p:nvPr>
        </p:nvSpPr>
        <p:spPr/>
        <p:txBody>
          <a:bodyPr/>
          <a:lstStyle/>
          <a:p>
            <a:r>
              <a:rPr lang="en-US" b="1" cap="none" dirty="0"/>
              <a:t>Processing the Dependent Variable</a:t>
            </a:r>
            <a:endParaRPr lang="en-US" cap="none" dirty="0"/>
          </a:p>
        </p:txBody>
      </p:sp>
      <p:sp>
        <p:nvSpPr>
          <p:cNvPr id="3" name="Content Placeholder 2">
            <a:extLst>
              <a:ext uri="{FF2B5EF4-FFF2-40B4-BE49-F238E27FC236}">
                <a16:creationId xmlns:a16="http://schemas.microsoft.com/office/drawing/2014/main" id="{3168156D-39E8-7442-A8D5-513AB0185B80}"/>
              </a:ext>
            </a:extLst>
          </p:cNvPr>
          <p:cNvSpPr>
            <a:spLocks noGrp="1"/>
          </p:cNvSpPr>
          <p:nvPr>
            <p:ph idx="1"/>
          </p:nvPr>
        </p:nvSpPr>
        <p:spPr>
          <a:xfrm>
            <a:off x="581192" y="1892410"/>
            <a:ext cx="11029615" cy="4866199"/>
          </a:xfrm>
        </p:spPr>
        <p:txBody>
          <a:bodyPr>
            <a:normAutofit/>
          </a:bodyPr>
          <a:lstStyle/>
          <a:p>
            <a:r>
              <a:rPr lang="en-US" dirty="0"/>
              <a:t>The goal of our analysis is to predict – given a district’s demographic and socioeconomic characteristics – whether that district is more likely to vote Democrat or Republican.</a:t>
            </a:r>
          </a:p>
          <a:p>
            <a:r>
              <a:rPr lang="en-US" dirty="0"/>
              <a:t>This binary type of classification lends itself well to Logistic Regression.</a:t>
            </a:r>
          </a:p>
          <a:p>
            <a:r>
              <a:rPr lang="en-US" dirty="0"/>
              <a:t>In logistic regression, the probabilities describing the possible outcomes of a single trial are modeled using the log-odds (i.e. the logarithm of the odds) for values labeled “1”, using a linear combination of one or more independent variables (i.e. our independent variables). </a:t>
            </a:r>
          </a:p>
          <a:p>
            <a:r>
              <a:rPr lang="en-US" dirty="0"/>
              <a:t>Logistic regression uses a common "S" (or “sigmoid”) curve to model a binary dependent variable. The resulting probability of the value labeled "1" can vary between 0 and 1, with the model rounding these values to determine categorization.</a:t>
            </a:r>
          </a:p>
          <a:p>
            <a:r>
              <a:rPr lang="en-US" dirty="0"/>
              <a:t>As such, our dependent variable must be converted to a numerical binary – represented by either a 0 (for Republican) or 1 (for Democrat). </a:t>
            </a:r>
          </a:p>
          <a:p>
            <a:r>
              <a:rPr lang="en-US" dirty="0"/>
              <a:t>We can accomplish this by applying one-hot encoding, a process by which we convert text-based features into numerical, binary values – represented as “1” or “0” – “True” or “False”.</a:t>
            </a:r>
          </a:p>
        </p:txBody>
      </p:sp>
    </p:spTree>
    <p:extLst>
      <p:ext uri="{BB962C8B-B14F-4D97-AF65-F5344CB8AC3E}">
        <p14:creationId xmlns:p14="http://schemas.microsoft.com/office/powerpoint/2010/main" val="321200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7DFC-E491-9A4B-B0DD-C3B7FC48508E}"/>
              </a:ext>
            </a:extLst>
          </p:cNvPr>
          <p:cNvSpPr>
            <a:spLocks noGrp="1"/>
          </p:cNvSpPr>
          <p:nvPr>
            <p:ph type="title"/>
          </p:nvPr>
        </p:nvSpPr>
        <p:spPr/>
        <p:txBody>
          <a:bodyPr/>
          <a:lstStyle/>
          <a:p>
            <a:r>
              <a:rPr lang="en-US" b="1" dirty="0"/>
              <a:t>PART Ii: Exploratory Data Analysis</a:t>
            </a:r>
            <a:r>
              <a:rPr lang="en-US" dirty="0"/>
              <a:t> </a:t>
            </a:r>
          </a:p>
        </p:txBody>
      </p:sp>
      <p:sp>
        <p:nvSpPr>
          <p:cNvPr id="3" name="Text Placeholder 2">
            <a:extLst>
              <a:ext uri="{FF2B5EF4-FFF2-40B4-BE49-F238E27FC236}">
                <a16:creationId xmlns:a16="http://schemas.microsoft.com/office/drawing/2014/main" id="{DD894604-C1F8-2F49-9AF6-4DFFCBEA47F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750375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16</TotalTime>
  <Words>3947</Words>
  <Application>Microsoft Macintosh PowerPoint</Application>
  <PresentationFormat>Widescreen</PresentationFormat>
  <Paragraphs>257</Paragraphs>
  <Slides>50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Gill Sans MT</vt:lpstr>
      <vt:lpstr>Wingdings 2</vt:lpstr>
      <vt:lpstr>Dividend</vt:lpstr>
      <vt:lpstr>Capstone 1</vt:lpstr>
      <vt:lpstr>PowerPoint Presentation</vt:lpstr>
      <vt:lpstr>PART I: DATA WRANGLING</vt:lpstr>
      <vt:lpstr>Problem Statement</vt:lpstr>
      <vt:lpstr>Data Description</vt:lpstr>
      <vt:lpstr>Removing Irrelevant Data</vt:lpstr>
      <vt:lpstr>Dealing with Missing Values</vt:lpstr>
      <vt:lpstr>Processing the Dependent Variable</vt:lpstr>
      <vt:lpstr>PART Ii: Exploratory Data Analysis </vt:lpstr>
      <vt:lpstr>Graphical Analysis</vt:lpstr>
      <vt:lpstr>Plot #1 – recentArrivalPrcnt</vt:lpstr>
      <vt:lpstr>Plot #2 – totalPopBirthPlace</vt:lpstr>
      <vt:lpstr>Plot #3 – prcntForeignBorn</vt:lpstr>
      <vt:lpstr>PowerPoint Presentation</vt:lpstr>
      <vt:lpstr>Plot #5 – prcntUnemp</vt:lpstr>
      <vt:lpstr>Plot #6 – prcntBA</vt:lpstr>
      <vt:lpstr>Plot #7 – prcntHS</vt:lpstr>
      <vt:lpstr>Plot #8 – prcntAsian</vt:lpstr>
      <vt:lpstr>Plot #9 – prcntBlack</vt:lpstr>
      <vt:lpstr>Plot #10 – prcntHisp</vt:lpstr>
      <vt:lpstr>Plot #11 – prcntWhiteAll</vt:lpstr>
      <vt:lpstr>Plot #12 – gini</vt:lpstr>
      <vt:lpstr>Variable Significance</vt:lpstr>
      <vt:lpstr>Feature Correlation</vt:lpstr>
      <vt:lpstr>PART Iii: the model</vt:lpstr>
      <vt:lpstr>Prepping the Data </vt:lpstr>
      <vt:lpstr>Tuning the Model</vt:lpstr>
      <vt:lpstr>Selecting the Solver</vt:lpstr>
      <vt:lpstr>Selecting the Solver (cont.)</vt:lpstr>
      <vt:lpstr>Selecting the Solver (cont.)</vt:lpstr>
      <vt:lpstr>PART IV: Analyzing the results</vt:lpstr>
      <vt:lpstr>Analyzing District Probabilities Over Time</vt:lpstr>
      <vt:lpstr>Analyzing District Probabilities Over Time (cont.)</vt:lpstr>
      <vt:lpstr>Plotting the Probability Distribution</vt:lpstr>
      <vt:lpstr>Using k-means to Categorize District Probabilities</vt:lpstr>
      <vt:lpstr>Using k-means to Categorize District Probabilities (cont.)</vt:lpstr>
      <vt:lpstr>Plotting the Clusters</vt:lpstr>
      <vt:lpstr>Analyzing the Clusters</vt:lpstr>
      <vt:lpstr>Analyzing Swing District Trends</vt:lpstr>
      <vt:lpstr>Analyzing National Trends</vt:lpstr>
      <vt:lpstr>Manual Estimate Calculation #1 - recentArrivalPrcnt</vt:lpstr>
      <vt:lpstr>Manual Estimate Calculation #2 - totalpopbirthplace</vt:lpstr>
      <vt:lpstr>Manual Estimate Calculation #3 - prcntHS</vt:lpstr>
      <vt:lpstr>Manual Estimate Calculation #4 - prcntBlack</vt:lpstr>
      <vt:lpstr>Manual Estimate Calculation #5 - prcntWhiteAll</vt:lpstr>
      <vt:lpstr>Manual Estimate Calculation #6 - gini</vt:lpstr>
      <vt:lpstr>National Trend Results (10 Congress Lead)</vt:lpstr>
      <vt:lpstr>National Trend Results (20 Congress Lead)</vt:lpstr>
      <vt:lpstr>PART V: Conclusions</vt:lpstr>
      <vt:lpstr>Redistricting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dc:title>
  <dc:creator>Ryne Schultz</dc:creator>
  <cp:lastModifiedBy>Ryne Schultz</cp:lastModifiedBy>
  <cp:revision>1</cp:revision>
  <dcterms:created xsi:type="dcterms:W3CDTF">2019-04-09T15:50:42Z</dcterms:created>
  <dcterms:modified xsi:type="dcterms:W3CDTF">2019-04-09T16:06:51Z</dcterms:modified>
</cp:coreProperties>
</file>