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9155113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Analysis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t>Created by Ujwal Rathod</a:t>
            </a:r>
          </a:p>
          <a:p>
            <a:pPr algn="ctr"/>
            <a:r>
              <a:t>Power BI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dashboard provides insights into sales performance using data from the Superstore dataset.</a:t>
            </a:r>
          </a:p>
          <a:p/>
          <a:p>
            <a:r>
              <a:t>Key Highlights:</a:t>
            </a:r>
          </a:p>
          <a:p>
            <a:r>
              <a:t>- Total Sales vs Target</a:t>
            </a:r>
          </a:p>
          <a:p>
            <a:r>
              <a:t>- Sales Trend Over Time</a:t>
            </a:r>
          </a:p>
          <a:p>
            <a:r>
              <a:t>- Profit Distribution by Segment</a:t>
            </a:r>
          </a:p>
          <a:p>
            <a:r>
              <a:t>- Product-level Sales</a:t>
            </a:r>
          </a:p>
          <a:p>
            <a:r>
              <a:t>- Regional Filtering for deeper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t>KPIs and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dashboard tracks and displays key performance indicators (KPIs):</a:t>
            </a:r>
          </a:p>
          <a:p>
            <a:r>
              <a:t>- Total Sales</a:t>
            </a:r>
          </a:p>
          <a:p>
            <a:r>
              <a:t>- Total Profit</a:t>
            </a:r>
          </a:p>
          <a:p>
            <a:r>
              <a:t>- Sales Target Comparison</a:t>
            </a:r>
          </a:p>
          <a:p>
            <a:r>
              <a:t>- Sales Trend Year-wise</a:t>
            </a:r>
          </a:p>
          <a:p>
            <a:r>
              <a:t>- Segment-wise Profit Share</a:t>
            </a:r>
          </a:p>
          <a:p>
            <a:r>
              <a:t>- Top Selling Products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t>Interactivity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dashboard allows users to:</a:t>
            </a:r>
          </a:p>
          <a:p>
            <a:r>
              <a:t>- Filter data by Region (Central, East, South, West)</a:t>
            </a:r>
          </a:p>
          <a:p>
            <a:r>
              <a:t>- Track changes over time using line and KPI visuals</a:t>
            </a:r>
          </a:p>
          <a:p>
            <a:r>
              <a:t>- View detailed breakdowns using donut and bar charts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4ade33e8-c83b-4ec0-a366-d650822d1b5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055" y="1477010"/>
            <a:ext cx="8517255" cy="47910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Power BI dashboard effectively demonstrates how data can be transformed into meaningful insights.</a:t>
            </a:r>
          </a:p>
          <a:p/>
          <a:p>
            <a:r>
              <a:t>It provides a high-level summary of sales trends, performance vs targets, and regional performance.</a:t>
            </a:r>
          </a:p>
          <a:p/>
          <a:p>
            <a:r>
              <a:t>The interactivity and visual storytelling enhance decision-making capabilities.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1035</Words>
  <Application>WPS Presentation</Application>
  <PresentationFormat>On-screen Show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Communications and Dialogues</vt:lpstr>
      <vt:lpstr>Sales Analysis Dashboard</vt:lpstr>
      <vt:lpstr>Project Overview</vt:lpstr>
      <vt:lpstr>KPIs and Metrics</vt:lpstr>
      <vt:lpstr>Interactivity Features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JAGDISH ISHWAR RATHOD</cp:lastModifiedBy>
  <cp:revision>2</cp:revision>
  <dcterms:created xsi:type="dcterms:W3CDTF">2013-01-27T09:14:00Z</dcterms:created>
  <dcterms:modified xsi:type="dcterms:W3CDTF">2025-08-07T18:07:06Z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2B20A2D8D1994ECBB9AB78C821F8B386_13</vt:lpwstr>
  </property>
  <property fmtid="{D5CDD505-2E9C-101B-9397-08002B2CF9AE}" pid="3" name="KSOProductBuildVer">
    <vt:lpwstr>1033-12.2.0.21931</vt:lpwstr>
  </property>
</Properties>
</file>