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5" r:id="rId4"/>
    <p:sldId id="307" r:id="rId5"/>
    <p:sldId id="310" r:id="rId6"/>
    <p:sldId id="309" r:id="rId7"/>
    <p:sldId id="311" r:id="rId8"/>
    <p:sldId id="312" r:id="rId9"/>
    <p:sldId id="313" r:id="rId10"/>
    <p:sldId id="314" r:id="rId11"/>
    <p:sldId id="317" r:id="rId12"/>
    <p:sldId id="296" r:id="rId13"/>
    <p:sldId id="319" r:id="rId14"/>
    <p:sldId id="322" r:id="rId15"/>
    <p:sldId id="297" r:id="rId16"/>
    <p:sldId id="323" r:id="rId17"/>
    <p:sldId id="326" r:id="rId18"/>
    <p:sldId id="327" r:id="rId19"/>
    <p:sldId id="325" r:id="rId20"/>
    <p:sldId id="298" r:id="rId21"/>
    <p:sldId id="328" r:id="rId22"/>
    <p:sldId id="299" r:id="rId23"/>
    <p:sldId id="329" r:id="rId24"/>
    <p:sldId id="330" r:id="rId25"/>
    <p:sldId id="331" r:id="rId26"/>
    <p:sldId id="332" r:id="rId27"/>
    <p:sldId id="333" r:id="rId28"/>
    <p:sldId id="300" r:id="rId29"/>
    <p:sldId id="334" r:id="rId30"/>
    <p:sldId id="301" r:id="rId31"/>
    <p:sldId id="335" r:id="rId32"/>
    <p:sldId id="336" r:id="rId33"/>
    <p:sldId id="337" r:id="rId34"/>
    <p:sldId id="338" r:id="rId35"/>
    <p:sldId id="339" r:id="rId36"/>
    <p:sldId id="302" r:id="rId37"/>
    <p:sldId id="341" r:id="rId38"/>
    <p:sldId id="340" r:id="rId39"/>
    <p:sldId id="342" r:id="rId4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-K" initials="R" lastIdx="3" clrIdx="0">
    <p:extLst>
      <p:ext uri="{19B8F6BF-5375-455C-9EA6-DF929625EA0E}">
        <p15:presenceInfo xmlns:p15="http://schemas.microsoft.com/office/powerpoint/2012/main" userId="Ryo-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7" d="100"/>
          <a:sy n="37" d="100"/>
        </p:scale>
        <p:origin x="7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Ryo-K\Desktop\&#21330;&#30740;\chap.4\&#26399;&#24453;&#20516;&#12486;&#12473;&#12488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yo-K\Desktop\&#21330;&#30740;\chap.4\&#20108;&#38917;&#20998;&#24067;&#12398;&#12498;&#12473;&#12488;&#12464;&#12521;&#1251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Ryo-K\Desktop\&#21330;&#30740;\chap.4\&#12509;&#12450;&#12477;&#12531;&#20998;&#24067;&#12398;&#12498;&#12473;&#12488;&#12464;&#12521;&#12512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コインを３枚投げた結果の相加平均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予測される値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Sheet1!$J$1:$J$2000</c:f>
              <c:numCache>
                <c:formatCode>General</c:formatCode>
                <c:ptCount val="2000"/>
                <c:pt idx="0">
                  <c:v>1</c:v>
                </c:pt>
                <c:pt idx="1">
                  <c:v>1.5</c:v>
                </c:pt>
                <c:pt idx="2">
                  <c:v>1.3333333333333333</c:v>
                </c:pt>
                <c:pt idx="3">
                  <c:v>1.5</c:v>
                </c:pt>
                <c:pt idx="4">
                  <c:v>1.4</c:v>
                </c:pt>
                <c:pt idx="5">
                  <c:v>1.5</c:v>
                </c:pt>
                <c:pt idx="6">
                  <c:v>1.4285714285714286</c:v>
                </c:pt>
                <c:pt idx="7">
                  <c:v>1.375</c:v>
                </c:pt>
                <c:pt idx="8">
                  <c:v>1.3333333333333333</c:v>
                </c:pt>
                <c:pt idx="9">
                  <c:v>1.3</c:v>
                </c:pt>
                <c:pt idx="10">
                  <c:v>1.3636363636363635</c:v>
                </c:pt>
                <c:pt idx="11">
                  <c:v>1.3333333333333333</c:v>
                </c:pt>
                <c:pt idx="12">
                  <c:v>1.4615384615384615</c:v>
                </c:pt>
                <c:pt idx="13">
                  <c:v>1.4285714285714286</c:v>
                </c:pt>
                <c:pt idx="14">
                  <c:v>1.4</c:v>
                </c:pt>
                <c:pt idx="15">
                  <c:v>1.3125</c:v>
                </c:pt>
                <c:pt idx="16">
                  <c:v>1.411764705882353</c:v>
                </c:pt>
                <c:pt idx="17">
                  <c:v>1.3333333333333333</c:v>
                </c:pt>
                <c:pt idx="18">
                  <c:v>1.368421052631579</c:v>
                </c:pt>
                <c:pt idx="19">
                  <c:v>1.35</c:v>
                </c:pt>
                <c:pt idx="20">
                  <c:v>1.3809523809523809</c:v>
                </c:pt>
                <c:pt idx="21">
                  <c:v>1.3636363636363635</c:v>
                </c:pt>
                <c:pt idx="22">
                  <c:v>1.3478260869565217</c:v>
                </c:pt>
                <c:pt idx="23">
                  <c:v>1.375</c:v>
                </c:pt>
                <c:pt idx="24">
                  <c:v>1.36</c:v>
                </c:pt>
                <c:pt idx="25">
                  <c:v>1.4230769230769231</c:v>
                </c:pt>
                <c:pt idx="26">
                  <c:v>1.4074074074074074</c:v>
                </c:pt>
                <c:pt idx="27">
                  <c:v>1.3928571428571428</c:v>
                </c:pt>
                <c:pt idx="28">
                  <c:v>1.4137931034482758</c:v>
                </c:pt>
                <c:pt idx="29">
                  <c:v>1.4</c:v>
                </c:pt>
                <c:pt idx="30">
                  <c:v>1.4193548387096775</c:v>
                </c:pt>
                <c:pt idx="31">
                  <c:v>1.4375</c:v>
                </c:pt>
                <c:pt idx="32">
                  <c:v>1.4242424242424243</c:v>
                </c:pt>
                <c:pt idx="33">
                  <c:v>1.411764705882353</c:v>
                </c:pt>
                <c:pt idx="34">
                  <c:v>1.4</c:v>
                </c:pt>
                <c:pt idx="35">
                  <c:v>1.3611111111111112</c:v>
                </c:pt>
                <c:pt idx="36">
                  <c:v>1.3783783783783783</c:v>
                </c:pt>
                <c:pt idx="37">
                  <c:v>1.368421052631579</c:v>
                </c:pt>
                <c:pt idx="38">
                  <c:v>1.3846153846153846</c:v>
                </c:pt>
                <c:pt idx="39">
                  <c:v>1.35</c:v>
                </c:pt>
                <c:pt idx="40">
                  <c:v>1.3170731707317074</c:v>
                </c:pt>
                <c:pt idx="41">
                  <c:v>1.3095238095238095</c:v>
                </c:pt>
                <c:pt idx="42">
                  <c:v>1.3255813953488371</c:v>
                </c:pt>
                <c:pt idx="43">
                  <c:v>1.3636363636363635</c:v>
                </c:pt>
                <c:pt idx="44">
                  <c:v>1.4</c:v>
                </c:pt>
                <c:pt idx="45">
                  <c:v>1.4347826086956521</c:v>
                </c:pt>
                <c:pt idx="46">
                  <c:v>1.4042553191489362</c:v>
                </c:pt>
                <c:pt idx="47">
                  <c:v>1.4166666666666667</c:v>
                </c:pt>
                <c:pt idx="48">
                  <c:v>1.4285714285714286</c:v>
                </c:pt>
                <c:pt idx="49">
                  <c:v>1.44</c:v>
                </c:pt>
                <c:pt idx="50">
                  <c:v>1.4313725490196079</c:v>
                </c:pt>
                <c:pt idx="51">
                  <c:v>1.4038461538461537</c:v>
                </c:pt>
                <c:pt idx="52">
                  <c:v>1.3962264150943395</c:v>
                </c:pt>
                <c:pt idx="53">
                  <c:v>1.4259259259259258</c:v>
                </c:pt>
                <c:pt idx="54">
                  <c:v>1.4363636363636363</c:v>
                </c:pt>
                <c:pt idx="55">
                  <c:v>1.4464285714285714</c:v>
                </c:pt>
                <c:pt idx="56">
                  <c:v>1.4210526315789473</c:v>
                </c:pt>
                <c:pt idx="57">
                  <c:v>1.4310344827586208</c:v>
                </c:pt>
                <c:pt idx="58">
                  <c:v>1.4406779661016949</c:v>
                </c:pt>
                <c:pt idx="59">
                  <c:v>1.45</c:v>
                </c:pt>
                <c:pt idx="60">
                  <c:v>1.459016393442623</c:v>
                </c:pt>
                <c:pt idx="61">
                  <c:v>1.435483870967742</c:v>
                </c:pt>
                <c:pt idx="62">
                  <c:v>1.4444444444444444</c:v>
                </c:pt>
                <c:pt idx="63">
                  <c:v>1.453125</c:v>
                </c:pt>
                <c:pt idx="64">
                  <c:v>1.4461538461538461</c:v>
                </c:pt>
                <c:pt idx="65">
                  <c:v>1.4393939393939394</c:v>
                </c:pt>
                <c:pt idx="66">
                  <c:v>1.4477611940298507</c:v>
                </c:pt>
                <c:pt idx="67">
                  <c:v>1.4705882352941178</c:v>
                </c:pt>
                <c:pt idx="68">
                  <c:v>1.463768115942029</c:v>
                </c:pt>
                <c:pt idx="69">
                  <c:v>1.4857142857142858</c:v>
                </c:pt>
                <c:pt idx="70">
                  <c:v>1.4788732394366197</c:v>
                </c:pt>
                <c:pt idx="71">
                  <c:v>1.4722222222222223</c:v>
                </c:pt>
                <c:pt idx="72">
                  <c:v>1.4794520547945205</c:v>
                </c:pt>
                <c:pt idx="73">
                  <c:v>1.4864864864864864</c:v>
                </c:pt>
                <c:pt idx="74">
                  <c:v>1.48</c:v>
                </c:pt>
                <c:pt idx="75">
                  <c:v>1.5</c:v>
                </c:pt>
                <c:pt idx="76">
                  <c:v>1.4935064935064934</c:v>
                </c:pt>
                <c:pt idx="77">
                  <c:v>1.5</c:v>
                </c:pt>
                <c:pt idx="78">
                  <c:v>1.4936708860759493</c:v>
                </c:pt>
                <c:pt idx="79">
                  <c:v>1.4875</c:v>
                </c:pt>
                <c:pt idx="80">
                  <c:v>1.4814814814814814</c:v>
                </c:pt>
                <c:pt idx="81">
                  <c:v>1.5</c:v>
                </c:pt>
                <c:pt idx="82">
                  <c:v>1.5060240963855422</c:v>
                </c:pt>
                <c:pt idx="83">
                  <c:v>1.5119047619047619</c:v>
                </c:pt>
                <c:pt idx="84">
                  <c:v>1.4941176470588236</c:v>
                </c:pt>
                <c:pt idx="85">
                  <c:v>1.4883720930232558</c:v>
                </c:pt>
                <c:pt idx="86">
                  <c:v>1.4942528735632183</c:v>
                </c:pt>
                <c:pt idx="87">
                  <c:v>1.4886363636363635</c:v>
                </c:pt>
                <c:pt idx="88">
                  <c:v>1.4831460674157304</c:v>
                </c:pt>
                <c:pt idx="89">
                  <c:v>1.4777777777777779</c:v>
                </c:pt>
                <c:pt idx="90">
                  <c:v>1.4835164835164836</c:v>
                </c:pt>
                <c:pt idx="91">
                  <c:v>1.4782608695652173</c:v>
                </c:pt>
                <c:pt idx="92">
                  <c:v>1.4838709677419355</c:v>
                </c:pt>
                <c:pt idx="93">
                  <c:v>1.4787234042553192</c:v>
                </c:pt>
                <c:pt idx="94">
                  <c:v>1.4736842105263157</c:v>
                </c:pt>
                <c:pt idx="95">
                  <c:v>1.46875</c:v>
                </c:pt>
                <c:pt idx="96">
                  <c:v>1.4639175257731958</c:v>
                </c:pt>
                <c:pt idx="97">
                  <c:v>1.4591836734693877</c:v>
                </c:pt>
                <c:pt idx="98">
                  <c:v>1.4444444444444444</c:v>
                </c:pt>
                <c:pt idx="99">
                  <c:v>1.44</c:v>
                </c:pt>
                <c:pt idx="100">
                  <c:v>1.4455445544554455</c:v>
                </c:pt>
                <c:pt idx="101">
                  <c:v>1.4607843137254901</c:v>
                </c:pt>
                <c:pt idx="102">
                  <c:v>1.4563106796116505</c:v>
                </c:pt>
                <c:pt idx="103">
                  <c:v>1.4519230769230769</c:v>
                </c:pt>
                <c:pt idx="104">
                  <c:v>1.4476190476190476</c:v>
                </c:pt>
                <c:pt idx="105">
                  <c:v>1.4433962264150944</c:v>
                </c:pt>
                <c:pt idx="106">
                  <c:v>1.4299065420560748</c:v>
                </c:pt>
                <c:pt idx="107">
                  <c:v>1.4259259259259258</c:v>
                </c:pt>
                <c:pt idx="108">
                  <c:v>1.4311926605504588</c:v>
                </c:pt>
                <c:pt idx="109">
                  <c:v>1.4272727272727272</c:v>
                </c:pt>
                <c:pt idx="110">
                  <c:v>1.4324324324324325</c:v>
                </c:pt>
                <c:pt idx="111">
                  <c:v>1.4285714285714286</c:v>
                </c:pt>
                <c:pt idx="112">
                  <c:v>1.4247787610619469</c:v>
                </c:pt>
                <c:pt idx="113">
                  <c:v>1.4122807017543859</c:v>
                </c:pt>
                <c:pt idx="114">
                  <c:v>1.4260869565217391</c:v>
                </c:pt>
                <c:pt idx="115">
                  <c:v>1.4310344827586208</c:v>
                </c:pt>
                <c:pt idx="116">
                  <c:v>1.4273504273504274</c:v>
                </c:pt>
                <c:pt idx="117">
                  <c:v>1.4322033898305084</c:v>
                </c:pt>
                <c:pt idx="118">
                  <c:v>1.4369747899159664</c:v>
                </c:pt>
                <c:pt idx="119">
                  <c:v>1.4333333333333333</c:v>
                </c:pt>
                <c:pt idx="120">
                  <c:v>1.4380165289256199</c:v>
                </c:pt>
                <c:pt idx="121">
                  <c:v>1.4344262295081966</c:v>
                </c:pt>
                <c:pt idx="122">
                  <c:v>1.4308943089430894</c:v>
                </c:pt>
                <c:pt idx="123">
                  <c:v>1.4274193548387097</c:v>
                </c:pt>
                <c:pt idx="124">
                  <c:v>1.4319999999999999</c:v>
                </c:pt>
                <c:pt idx="125">
                  <c:v>1.4285714285714286</c:v>
                </c:pt>
                <c:pt idx="126">
                  <c:v>1.4251968503937007</c:v>
                </c:pt>
                <c:pt idx="127">
                  <c:v>1.4296875</c:v>
                </c:pt>
                <c:pt idx="128">
                  <c:v>1.4263565891472869</c:v>
                </c:pt>
                <c:pt idx="129">
                  <c:v>1.4230769230769231</c:v>
                </c:pt>
                <c:pt idx="130">
                  <c:v>1.4198473282442747</c:v>
                </c:pt>
                <c:pt idx="131">
                  <c:v>1.4242424242424243</c:v>
                </c:pt>
                <c:pt idx="132">
                  <c:v>1.4360902255639099</c:v>
                </c:pt>
                <c:pt idx="133">
                  <c:v>1.4328358208955223</c:v>
                </c:pt>
                <c:pt idx="134">
                  <c:v>1.4296296296296296</c:v>
                </c:pt>
                <c:pt idx="135">
                  <c:v>1.4191176470588236</c:v>
                </c:pt>
                <c:pt idx="136">
                  <c:v>1.4087591240875912</c:v>
                </c:pt>
                <c:pt idx="137">
                  <c:v>1.4130434782608696</c:v>
                </c:pt>
                <c:pt idx="138">
                  <c:v>1.4028776978417266</c:v>
                </c:pt>
                <c:pt idx="139">
                  <c:v>1.4071428571428573</c:v>
                </c:pt>
                <c:pt idx="140">
                  <c:v>1.4042553191489362</c:v>
                </c:pt>
                <c:pt idx="141">
                  <c:v>1.4014084507042253</c:v>
                </c:pt>
                <c:pt idx="142">
                  <c:v>1.3916083916083917</c:v>
                </c:pt>
                <c:pt idx="143">
                  <c:v>1.3888888888888888</c:v>
                </c:pt>
                <c:pt idx="144">
                  <c:v>1.3862068965517242</c:v>
                </c:pt>
                <c:pt idx="145">
                  <c:v>1.3904109589041096</c:v>
                </c:pt>
                <c:pt idx="146">
                  <c:v>1.3945578231292517</c:v>
                </c:pt>
                <c:pt idx="147">
                  <c:v>1.3986486486486487</c:v>
                </c:pt>
                <c:pt idx="148">
                  <c:v>1.4093959731543624</c:v>
                </c:pt>
                <c:pt idx="149">
                  <c:v>1.4</c:v>
                </c:pt>
                <c:pt idx="150">
                  <c:v>1.3973509933774835</c:v>
                </c:pt>
                <c:pt idx="151">
                  <c:v>1.4013157894736843</c:v>
                </c:pt>
                <c:pt idx="152">
                  <c:v>1.4052287581699345</c:v>
                </c:pt>
                <c:pt idx="153">
                  <c:v>1.4155844155844155</c:v>
                </c:pt>
                <c:pt idx="154">
                  <c:v>1.4193548387096775</c:v>
                </c:pt>
                <c:pt idx="155">
                  <c:v>1.4166666666666667</c:v>
                </c:pt>
                <c:pt idx="156">
                  <c:v>1.4076433121019107</c:v>
                </c:pt>
                <c:pt idx="157">
                  <c:v>1.4113924050632911</c:v>
                </c:pt>
                <c:pt idx="158">
                  <c:v>1.421383647798742</c:v>
                </c:pt>
                <c:pt idx="159">
                  <c:v>1.425</c:v>
                </c:pt>
                <c:pt idx="160">
                  <c:v>1.4285714285714286</c:v>
                </c:pt>
                <c:pt idx="161">
                  <c:v>1.4320987654320987</c:v>
                </c:pt>
                <c:pt idx="162">
                  <c:v>1.4417177914110428</c:v>
                </c:pt>
                <c:pt idx="163">
                  <c:v>1.4512195121951219</c:v>
                </c:pt>
                <c:pt idx="164">
                  <c:v>1.4424242424242424</c:v>
                </c:pt>
                <c:pt idx="165">
                  <c:v>1.4457831325301205</c:v>
                </c:pt>
                <c:pt idx="166">
                  <c:v>1.4431137724550898</c:v>
                </c:pt>
                <c:pt idx="167">
                  <c:v>1.4345238095238095</c:v>
                </c:pt>
                <c:pt idx="168">
                  <c:v>1.4378698224852071</c:v>
                </c:pt>
                <c:pt idx="169">
                  <c:v>1.4411764705882353</c:v>
                </c:pt>
                <c:pt idx="170">
                  <c:v>1.4385964912280702</c:v>
                </c:pt>
                <c:pt idx="171">
                  <c:v>1.441860465116279</c:v>
                </c:pt>
                <c:pt idx="172">
                  <c:v>1.4393063583815029</c:v>
                </c:pt>
                <c:pt idx="173">
                  <c:v>1.4310344827586208</c:v>
                </c:pt>
                <c:pt idx="174">
                  <c:v>1.4285714285714286</c:v>
                </c:pt>
                <c:pt idx="175">
                  <c:v>1.4204545454545454</c:v>
                </c:pt>
                <c:pt idx="176">
                  <c:v>1.4124293785310735</c:v>
                </c:pt>
                <c:pt idx="177">
                  <c:v>1.4213483146067416</c:v>
                </c:pt>
                <c:pt idx="178">
                  <c:v>1.4245810055865922</c:v>
                </c:pt>
                <c:pt idx="179">
                  <c:v>1.4222222222222223</c:v>
                </c:pt>
                <c:pt idx="180">
                  <c:v>1.430939226519337</c:v>
                </c:pt>
                <c:pt idx="181">
                  <c:v>1.4285714285714286</c:v>
                </c:pt>
                <c:pt idx="182">
                  <c:v>1.4316939890710383</c:v>
                </c:pt>
                <c:pt idx="183">
                  <c:v>1.4293478260869565</c:v>
                </c:pt>
                <c:pt idx="184">
                  <c:v>1.4378378378378378</c:v>
                </c:pt>
                <c:pt idx="185">
                  <c:v>1.4408602150537635</c:v>
                </c:pt>
                <c:pt idx="186">
                  <c:v>1.4491978609625669</c:v>
                </c:pt>
                <c:pt idx="187">
                  <c:v>1.4521276595744681</c:v>
                </c:pt>
                <c:pt idx="188">
                  <c:v>1.4550264550264551</c:v>
                </c:pt>
                <c:pt idx="189">
                  <c:v>1.4526315789473685</c:v>
                </c:pt>
                <c:pt idx="190">
                  <c:v>1.450261780104712</c:v>
                </c:pt>
                <c:pt idx="191">
                  <c:v>1.4479166666666667</c:v>
                </c:pt>
                <c:pt idx="192">
                  <c:v>1.4455958549222798</c:v>
                </c:pt>
                <c:pt idx="193">
                  <c:v>1.4536082474226804</c:v>
                </c:pt>
                <c:pt idx="194">
                  <c:v>1.4512820512820512</c:v>
                </c:pt>
                <c:pt idx="195">
                  <c:v>1.4489795918367347</c:v>
                </c:pt>
                <c:pt idx="196">
                  <c:v>1.4467005076142132</c:v>
                </c:pt>
                <c:pt idx="197">
                  <c:v>1.4393939393939394</c:v>
                </c:pt>
                <c:pt idx="198">
                  <c:v>1.4371859296482412</c:v>
                </c:pt>
                <c:pt idx="199">
                  <c:v>1.44</c:v>
                </c:pt>
                <c:pt idx="200">
                  <c:v>1.4378109452736318</c:v>
                </c:pt>
                <c:pt idx="201">
                  <c:v>1.4405940594059405</c:v>
                </c:pt>
                <c:pt idx="202">
                  <c:v>1.4384236453201971</c:v>
                </c:pt>
                <c:pt idx="203">
                  <c:v>1.446078431372549</c:v>
                </c:pt>
                <c:pt idx="204">
                  <c:v>1.4439024390243902</c:v>
                </c:pt>
                <c:pt idx="205">
                  <c:v>1.4466019417475728</c:v>
                </c:pt>
                <c:pt idx="206">
                  <c:v>1.4444444444444444</c:v>
                </c:pt>
                <c:pt idx="207">
                  <c:v>1.4423076923076923</c:v>
                </c:pt>
                <c:pt idx="208">
                  <c:v>1.4497607655502391</c:v>
                </c:pt>
                <c:pt idx="209">
                  <c:v>1.4476190476190476</c:v>
                </c:pt>
                <c:pt idx="210">
                  <c:v>1.4454976303317535</c:v>
                </c:pt>
                <c:pt idx="211">
                  <c:v>1.4481132075471699</c:v>
                </c:pt>
                <c:pt idx="212">
                  <c:v>1.4553990610328638</c:v>
                </c:pt>
                <c:pt idx="213">
                  <c:v>1.4626168224299065</c:v>
                </c:pt>
                <c:pt idx="214">
                  <c:v>1.4604651162790698</c:v>
                </c:pt>
                <c:pt idx="215">
                  <c:v>1.4583333333333333</c:v>
                </c:pt>
                <c:pt idx="216">
                  <c:v>1.4608294930875576</c:v>
                </c:pt>
                <c:pt idx="217">
                  <c:v>1.463302752293578</c:v>
                </c:pt>
                <c:pt idx="218">
                  <c:v>1.45662100456621</c:v>
                </c:pt>
                <c:pt idx="219">
                  <c:v>1.4545454545454546</c:v>
                </c:pt>
                <c:pt idx="220">
                  <c:v>1.4479638009049773</c:v>
                </c:pt>
                <c:pt idx="221">
                  <c:v>1.4459459459459461</c:v>
                </c:pt>
                <c:pt idx="222">
                  <c:v>1.4439461883408071</c:v>
                </c:pt>
                <c:pt idx="223">
                  <c:v>1.4464285714285714</c:v>
                </c:pt>
                <c:pt idx="224">
                  <c:v>1.4444444444444444</c:v>
                </c:pt>
                <c:pt idx="225">
                  <c:v>1.4380530973451326</c:v>
                </c:pt>
                <c:pt idx="226">
                  <c:v>1.4405286343612336</c:v>
                </c:pt>
                <c:pt idx="227">
                  <c:v>1.4429824561403508</c:v>
                </c:pt>
                <c:pt idx="228">
                  <c:v>1.4497816593886463</c:v>
                </c:pt>
                <c:pt idx="229">
                  <c:v>1.4478260869565218</c:v>
                </c:pt>
                <c:pt idx="230">
                  <c:v>1.4458874458874458</c:v>
                </c:pt>
                <c:pt idx="231">
                  <c:v>1.4482758620689655</c:v>
                </c:pt>
                <c:pt idx="232">
                  <c:v>1.4420600858369099</c:v>
                </c:pt>
                <c:pt idx="233">
                  <c:v>1.4401709401709402</c:v>
                </c:pt>
                <c:pt idx="234">
                  <c:v>1.4425531914893617</c:v>
                </c:pt>
                <c:pt idx="235">
                  <c:v>1.4406779661016949</c:v>
                </c:pt>
                <c:pt idx="236">
                  <c:v>1.4430379746835442</c:v>
                </c:pt>
                <c:pt idx="237">
                  <c:v>1.4453781512605042</c:v>
                </c:pt>
                <c:pt idx="238">
                  <c:v>1.4435146443514644</c:v>
                </c:pt>
                <c:pt idx="239">
                  <c:v>1.4458333333333333</c:v>
                </c:pt>
                <c:pt idx="240">
                  <c:v>1.4439834024896265</c:v>
                </c:pt>
                <c:pt idx="241">
                  <c:v>1.4462809917355373</c:v>
                </c:pt>
                <c:pt idx="242">
                  <c:v>1.4444444444444444</c:v>
                </c:pt>
                <c:pt idx="243">
                  <c:v>1.4467213114754098</c:v>
                </c:pt>
                <c:pt idx="244">
                  <c:v>1.4448979591836735</c:v>
                </c:pt>
                <c:pt idx="245">
                  <c:v>1.4390243902439024</c:v>
                </c:pt>
                <c:pt idx="246">
                  <c:v>1.4412955465587045</c:v>
                </c:pt>
                <c:pt idx="247">
                  <c:v>1.4435483870967742</c:v>
                </c:pt>
                <c:pt idx="248">
                  <c:v>1.4417670682730923</c:v>
                </c:pt>
                <c:pt idx="249">
                  <c:v>1.444</c:v>
                </c:pt>
                <c:pt idx="250">
                  <c:v>1.4382470119521913</c:v>
                </c:pt>
                <c:pt idx="251">
                  <c:v>1.4365079365079365</c:v>
                </c:pt>
                <c:pt idx="252">
                  <c:v>1.4347826086956521</c:v>
                </c:pt>
                <c:pt idx="253">
                  <c:v>1.4370078740157479</c:v>
                </c:pt>
                <c:pt idx="254">
                  <c:v>1.4392156862745098</c:v>
                </c:pt>
                <c:pt idx="255">
                  <c:v>1.44140625</c:v>
                </c:pt>
                <c:pt idx="256">
                  <c:v>1.443579766536965</c:v>
                </c:pt>
                <c:pt idx="257">
                  <c:v>1.441860465116279</c:v>
                </c:pt>
                <c:pt idx="258">
                  <c:v>1.4362934362934363</c:v>
                </c:pt>
                <c:pt idx="259">
                  <c:v>1.4346153846153846</c:v>
                </c:pt>
                <c:pt idx="260">
                  <c:v>1.4367816091954022</c:v>
                </c:pt>
                <c:pt idx="261">
                  <c:v>1.4351145038167938</c:v>
                </c:pt>
                <c:pt idx="262">
                  <c:v>1.4334600760456273</c:v>
                </c:pt>
                <c:pt idx="263">
                  <c:v>1.4318181818181819</c:v>
                </c:pt>
                <c:pt idx="264">
                  <c:v>1.4301886792452829</c:v>
                </c:pt>
                <c:pt idx="265">
                  <c:v>1.4248120300751879</c:v>
                </c:pt>
                <c:pt idx="266">
                  <c:v>1.4269662921348314</c:v>
                </c:pt>
                <c:pt idx="267">
                  <c:v>1.4291044776119404</c:v>
                </c:pt>
                <c:pt idx="268">
                  <c:v>1.4275092936802973</c:v>
                </c:pt>
                <c:pt idx="269">
                  <c:v>1.4259259259259258</c:v>
                </c:pt>
                <c:pt idx="270">
                  <c:v>1.4243542435424354</c:v>
                </c:pt>
                <c:pt idx="271">
                  <c:v>1.4191176470588236</c:v>
                </c:pt>
                <c:pt idx="272">
                  <c:v>1.4175824175824177</c:v>
                </c:pt>
                <c:pt idx="273">
                  <c:v>1.4197080291970803</c:v>
                </c:pt>
                <c:pt idx="274">
                  <c:v>1.4181818181818182</c:v>
                </c:pt>
                <c:pt idx="275">
                  <c:v>1.4202898550724639</c:v>
                </c:pt>
                <c:pt idx="276">
                  <c:v>1.4223826714801444</c:v>
                </c:pt>
                <c:pt idx="277">
                  <c:v>1.4244604316546763</c:v>
                </c:pt>
                <c:pt idx="278">
                  <c:v>1.4301075268817205</c:v>
                </c:pt>
                <c:pt idx="279">
                  <c:v>1.4285714285714286</c:v>
                </c:pt>
                <c:pt idx="280">
                  <c:v>1.4306049822064058</c:v>
                </c:pt>
                <c:pt idx="281">
                  <c:v>1.4290780141843971</c:v>
                </c:pt>
                <c:pt idx="282">
                  <c:v>1.4275618374558303</c:v>
                </c:pt>
                <c:pt idx="283">
                  <c:v>1.426056338028169</c:v>
                </c:pt>
                <c:pt idx="284">
                  <c:v>1.4315789473684211</c:v>
                </c:pt>
                <c:pt idx="285">
                  <c:v>1.4335664335664335</c:v>
                </c:pt>
                <c:pt idx="286">
                  <c:v>1.4355400696864111</c:v>
                </c:pt>
                <c:pt idx="287">
                  <c:v>1.4375</c:v>
                </c:pt>
                <c:pt idx="288">
                  <c:v>1.4359861591695502</c:v>
                </c:pt>
                <c:pt idx="289">
                  <c:v>1.4379310344827587</c:v>
                </c:pt>
                <c:pt idx="290">
                  <c:v>1.4398625429553265</c:v>
                </c:pt>
                <c:pt idx="291">
                  <c:v>1.4452054794520548</c:v>
                </c:pt>
                <c:pt idx="292">
                  <c:v>1.4436860068259385</c:v>
                </c:pt>
                <c:pt idx="293">
                  <c:v>1.4455782312925169</c:v>
                </c:pt>
                <c:pt idx="294">
                  <c:v>1.4440677966101696</c:v>
                </c:pt>
                <c:pt idx="295">
                  <c:v>1.4459459459459461</c:v>
                </c:pt>
                <c:pt idx="296">
                  <c:v>1.4444444444444444</c:v>
                </c:pt>
                <c:pt idx="297">
                  <c:v>1.4463087248322148</c:v>
                </c:pt>
                <c:pt idx="298">
                  <c:v>1.4414715719063544</c:v>
                </c:pt>
                <c:pt idx="299">
                  <c:v>1.44</c:v>
                </c:pt>
                <c:pt idx="300">
                  <c:v>1.4385382059800664</c:v>
                </c:pt>
                <c:pt idx="301">
                  <c:v>1.4403973509933774</c:v>
                </c:pt>
                <c:pt idx="302">
                  <c:v>1.4455445544554455</c:v>
                </c:pt>
                <c:pt idx="303">
                  <c:v>1.4473684210526316</c:v>
                </c:pt>
                <c:pt idx="304">
                  <c:v>1.4491803278688524</c:v>
                </c:pt>
                <c:pt idx="305">
                  <c:v>1.4542483660130718</c:v>
                </c:pt>
                <c:pt idx="306">
                  <c:v>1.4527687296416938</c:v>
                </c:pt>
                <c:pt idx="307">
                  <c:v>1.4512987012987013</c:v>
                </c:pt>
                <c:pt idx="308">
                  <c:v>1.4498381877022655</c:v>
                </c:pt>
                <c:pt idx="309">
                  <c:v>1.4451612903225806</c:v>
                </c:pt>
                <c:pt idx="310">
                  <c:v>1.4469453376205788</c:v>
                </c:pt>
                <c:pt idx="311">
                  <c:v>1.4487179487179487</c:v>
                </c:pt>
                <c:pt idx="312">
                  <c:v>1.450479233226837</c:v>
                </c:pt>
                <c:pt idx="313">
                  <c:v>1.4554140127388535</c:v>
                </c:pt>
                <c:pt idx="314">
                  <c:v>1.4603174603174602</c:v>
                </c:pt>
                <c:pt idx="315">
                  <c:v>1.4556962025316456</c:v>
                </c:pt>
                <c:pt idx="316">
                  <c:v>1.4542586750788644</c:v>
                </c:pt>
                <c:pt idx="317">
                  <c:v>1.4591194968553458</c:v>
                </c:pt>
                <c:pt idx="318">
                  <c:v>1.457680250783699</c:v>
                </c:pt>
                <c:pt idx="319">
                  <c:v>1.4593750000000001</c:v>
                </c:pt>
                <c:pt idx="320">
                  <c:v>1.4610591900311527</c:v>
                </c:pt>
                <c:pt idx="321">
                  <c:v>1.4565217391304348</c:v>
                </c:pt>
                <c:pt idx="322">
                  <c:v>1.458204334365325</c:v>
                </c:pt>
                <c:pt idx="323">
                  <c:v>1.4567901234567902</c:v>
                </c:pt>
                <c:pt idx="324">
                  <c:v>1.4553846153846153</c:v>
                </c:pt>
                <c:pt idx="325">
                  <c:v>1.4570552147239264</c:v>
                </c:pt>
                <c:pt idx="326">
                  <c:v>1.4556574923547401</c:v>
                </c:pt>
                <c:pt idx="327">
                  <c:v>1.4542682926829269</c:v>
                </c:pt>
                <c:pt idx="328">
                  <c:v>1.4589665653495441</c:v>
                </c:pt>
                <c:pt idx="329">
                  <c:v>1.4575757575757575</c:v>
                </c:pt>
                <c:pt idx="330">
                  <c:v>1.459214501510574</c:v>
                </c:pt>
                <c:pt idx="331">
                  <c:v>1.463855421686747</c:v>
                </c:pt>
                <c:pt idx="332">
                  <c:v>1.4654654654654655</c:v>
                </c:pt>
                <c:pt idx="333">
                  <c:v>1.4640718562874251</c:v>
                </c:pt>
                <c:pt idx="334">
                  <c:v>1.4626865671641791</c:v>
                </c:pt>
                <c:pt idx="335">
                  <c:v>1.4642857142857142</c:v>
                </c:pt>
                <c:pt idx="336">
                  <c:v>1.4658753709198813</c:v>
                </c:pt>
                <c:pt idx="337">
                  <c:v>1.4644970414201184</c:v>
                </c:pt>
                <c:pt idx="338">
                  <c:v>1.4690265486725664</c:v>
                </c:pt>
                <c:pt idx="339">
                  <c:v>1.4647058823529411</c:v>
                </c:pt>
                <c:pt idx="340">
                  <c:v>1.466275659824047</c:v>
                </c:pt>
                <c:pt idx="341">
                  <c:v>1.4619883040935673</c:v>
                </c:pt>
                <c:pt idx="342">
                  <c:v>1.4635568513119535</c:v>
                </c:pt>
                <c:pt idx="343">
                  <c:v>1.4680232558139534</c:v>
                </c:pt>
                <c:pt idx="344">
                  <c:v>1.472463768115942</c:v>
                </c:pt>
                <c:pt idx="345">
                  <c:v>1.4710982658959537</c:v>
                </c:pt>
                <c:pt idx="346">
                  <c:v>1.4755043227665705</c:v>
                </c:pt>
                <c:pt idx="347">
                  <c:v>1.4770114942528736</c:v>
                </c:pt>
                <c:pt idx="348">
                  <c:v>1.4785100286532951</c:v>
                </c:pt>
                <c:pt idx="349">
                  <c:v>1.48</c:v>
                </c:pt>
                <c:pt idx="350">
                  <c:v>1.4814814814814814</c:v>
                </c:pt>
                <c:pt idx="351">
                  <c:v>1.4857954545454546</c:v>
                </c:pt>
                <c:pt idx="352">
                  <c:v>1.4844192634560907</c:v>
                </c:pt>
                <c:pt idx="353">
                  <c:v>1.4858757062146892</c:v>
                </c:pt>
                <c:pt idx="354">
                  <c:v>1.4873239436619718</c:v>
                </c:pt>
                <c:pt idx="355">
                  <c:v>1.4915730337078652</c:v>
                </c:pt>
                <c:pt idx="356">
                  <c:v>1.4901960784313726</c:v>
                </c:pt>
                <c:pt idx="357">
                  <c:v>1.4916201117318435</c:v>
                </c:pt>
                <c:pt idx="358">
                  <c:v>1.49025069637883</c:v>
                </c:pt>
                <c:pt idx="359">
                  <c:v>1.4944444444444445</c:v>
                </c:pt>
                <c:pt idx="360">
                  <c:v>1.4986149584487534</c:v>
                </c:pt>
                <c:pt idx="361">
                  <c:v>1.4972375690607735</c:v>
                </c:pt>
                <c:pt idx="362">
                  <c:v>1.4986225895316805</c:v>
                </c:pt>
                <c:pt idx="363">
                  <c:v>1.4972527472527473</c:v>
                </c:pt>
                <c:pt idx="364">
                  <c:v>1.4931506849315068</c:v>
                </c:pt>
                <c:pt idx="365">
                  <c:v>1.4945355191256831</c:v>
                </c:pt>
                <c:pt idx="366">
                  <c:v>1.4986376021798364</c:v>
                </c:pt>
                <c:pt idx="367">
                  <c:v>1.4945652173913044</c:v>
                </c:pt>
                <c:pt idx="368">
                  <c:v>1.4959349593495934</c:v>
                </c:pt>
                <c:pt idx="369">
                  <c:v>1.4945945945945946</c:v>
                </c:pt>
                <c:pt idx="370">
                  <c:v>1.4932614555256065</c:v>
                </c:pt>
                <c:pt idx="371">
                  <c:v>1.4973118279569892</c:v>
                </c:pt>
                <c:pt idx="372">
                  <c:v>1.4986595174262736</c:v>
                </c:pt>
                <c:pt idx="373">
                  <c:v>1.5026737967914439</c:v>
                </c:pt>
                <c:pt idx="374">
                  <c:v>1.5013333333333334</c:v>
                </c:pt>
                <c:pt idx="375">
                  <c:v>1.4973404255319149</c:v>
                </c:pt>
                <c:pt idx="376">
                  <c:v>1.4960212201591512</c:v>
                </c:pt>
                <c:pt idx="377">
                  <c:v>1.4947089947089947</c:v>
                </c:pt>
                <c:pt idx="378">
                  <c:v>1.4960422163588392</c:v>
                </c:pt>
                <c:pt idx="379">
                  <c:v>1.4921052631578948</c:v>
                </c:pt>
                <c:pt idx="380">
                  <c:v>1.4908136482939633</c:v>
                </c:pt>
                <c:pt idx="381">
                  <c:v>1.4869109947643979</c:v>
                </c:pt>
                <c:pt idx="382">
                  <c:v>1.4856396866840731</c:v>
                </c:pt>
                <c:pt idx="383">
                  <c:v>1.4869791666666667</c:v>
                </c:pt>
                <c:pt idx="384">
                  <c:v>1.4857142857142858</c:v>
                </c:pt>
                <c:pt idx="385">
                  <c:v>1.4844559585492227</c:v>
                </c:pt>
                <c:pt idx="386">
                  <c:v>1.4832041343669251</c:v>
                </c:pt>
                <c:pt idx="387">
                  <c:v>1.481958762886598</c:v>
                </c:pt>
                <c:pt idx="388">
                  <c:v>1.4858611825192802</c:v>
                </c:pt>
                <c:pt idx="389">
                  <c:v>1.4871794871794872</c:v>
                </c:pt>
                <c:pt idx="390">
                  <c:v>1.4859335038363171</c:v>
                </c:pt>
                <c:pt idx="391">
                  <c:v>1.4872448979591837</c:v>
                </c:pt>
                <c:pt idx="392">
                  <c:v>1.4834605597964376</c:v>
                </c:pt>
                <c:pt idx="393">
                  <c:v>1.4822335025380711</c:v>
                </c:pt>
                <c:pt idx="394">
                  <c:v>1.478481012658228</c:v>
                </c:pt>
                <c:pt idx="395">
                  <c:v>1.4823232323232323</c:v>
                </c:pt>
                <c:pt idx="396">
                  <c:v>1.4811083123425692</c:v>
                </c:pt>
                <c:pt idx="397">
                  <c:v>1.4824120603015076</c:v>
                </c:pt>
                <c:pt idx="398">
                  <c:v>1.4837092731829573</c:v>
                </c:pt>
                <c:pt idx="399">
                  <c:v>1.4824999999999999</c:v>
                </c:pt>
                <c:pt idx="400">
                  <c:v>1.4812967581047383</c:v>
                </c:pt>
                <c:pt idx="401">
                  <c:v>1.4850746268656716</c:v>
                </c:pt>
                <c:pt idx="402">
                  <c:v>1.4863523573200992</c:v>
                </c:pt>
                <c:pt idx="403">
                  <c:v>1.4851485148514851</c:v>
                </c:pt>
                <c:pt idx="404">
                  <c:v>1.4814814814814814</c:v>
                </c:pt>
                <c:pt idx="405">
                  <c:v>1.4827586206896552</c:v>
                </c:pt>
                <c:pt idx="406">
                  <c:v>1.479115479115479</c:v>
                </c:pt>
                <c:pt idx="407">
                  <c:v>1.4754901960784315</c:v>
                </c:pt>
                <c:pt idx="408">
                  <c:v>1.4743276283618583</c:v>
                </c:pt>
                <c:pt idx="409">
                  <c:v>1.4780487804878049</c:v>
                </c:pt>
                <c:pt idx="410">
                  <c:v>1.4793187347931873</c:v>
                </c:pt>
                <c:pt idx="411">
                  <c:v>1.4805825242718447</c:v>
                </c:pt>
                <c:pt idx="412">
                  <c:v>1.4818401937046004</c:v>
                </c:pt>
                <c:pt idx="413">
                  <c:v>1.4806763285024154</c:v>
                </c:pt>
                <c:pt idx="414">
                  <c:v>1.4795180722891565</c:v>
                </c:pt>
                <c:pt idx="415">
                  <c:v>1.4807692307692308</c:v>
                </c:pt>
                <c:pt idx="416">
                  <c:v>1.4796163069544364</c:v>
                </c:pt>
                <c:pt idx="417">
                  <c:v>1.4784688995215312</c:v>
                </c:pt>
                <c:pt idx="418">
                  <c:v>1.4797136038186158</c:v>
                </c:pt>
                <c:pt idx="419">
                  <c:v>1.480952380952381</c:v>
                </c:pt>
                <c:pt idx="420">
                  <c:v>1.484560570071259</c:v>
                </c:pt>
                <c:pt idx="421">
                  <c:v>1.485781990521327</c:v>
                </c:pt>
                <c:pt idx="422">
                  <c:v>1.4869976359338062</c:v>
                </c:pt>
                <c:pt idx="423">
                  <c:v>1.4882075471698113</c:v>
                </c:pt>
                <c:pt idx="424">
                  <c:v>1.4870588235294118</c:v>
                </c:pt>
                <c:pt idx="425">
                  <c:v>1.488262910798122</c:v>
                </c:pt>
                <c:pt idx="426">
                  <c:v>1.4918032786885247</c:v>
                </c:pt>
                <c:pt idx="427">
                  <c:v>1.4883177570093458</c:v>
                </c:pt>
                <c:pt idx="428">
                  <c:v>1.4871794871794872</c:v>
                </c:pt>
                <c:pt idx="429">
                  <c:v>1.4906976744186047</c:v>
                </c:pt>
                <c:pt idx="430">
                  <c:v>1.4895591647331787</c:v>
                </c:pt>
                <c:pt idx="431">
                  <c:v>1.4861111111111112</c:v>
                </c:pt>
                <c:pt idx="432">
                  <c:v>1.4872979214780599</c:v>
                </c:pt>
                <c:pt idx="433">
                  <c:v>1.4861751152073732</c:v>
                </c:pt>
                <c:pt idx="434">
                  <c:v>1.4873563218390804</c:v>
                </c:pt>
                <c:pt idx="435">
                  <c:v>1.488532110091743</c:v>
                </c:pt>
                <c:pt idx="436">
                  <c:v>1.4851258581235698</c:v>
                </c:pt>
                <c:pt idx="437">
                  <c:v>1.4863013698630136</c:v>
                </c:pt>
                <c:pt idx="438">
                  <c:v>1.4874715261958997</c:v>
                </c:pt>
                <c:pt idx="439">
                  <c:v>1.4886363636363635</c:v>
                </c:pt>
                <c:pt idx="440">
                  <c:v>1.489795918367347</c:v>
                </c:pt>
                <c:pt idx="441">
                  <c:v>1.4909502262443439</c:v>
                </c:pt>
                <c:pt idx="442">
                  <c:v>1.489841986455982</c:v>
                </c:pt>
                <c:pt idx="443">
                  <c:v>1.4887387387387387</c:v>
                </c:pt>
                <c:pt idx="444">
                  <c:v>1.4853932584269662</c:v>
                </c:pt>
                <c:pt idx="445">
                  <c:v>1.4843049327354261</c:v>
                </c:pt>
                <c:pt idx="446">
                  <c:v>1.4832214765100671</c:v>
                </c:pt>
                <c:pt idx="447">
                  <c:v>1.484375</c:v>
                </c:pt>
                <c:pt idx="448">
                  <c:v>1.4855233853006682</c:v>
                </c:pt>
                <c:pt idx="449">
                  <c:v>1.4866666666666666</c:v>
                </c:pt>
                <c:pt idx="450">
                  <c:v>1.4878048780487805</c:v>
                </c:pt>
                <c:pt idx="451">
                  <c:v>1.4867256637168142</c:v>
                </c:pt>
                <c:pt idx="452">
                  <c:v>1.4856512141280354</c:v>
                </c:pt>
                <c:pt idx="453">
                  <c:v>1.4845814977973568</c:v>
                </c:pt>
                <c:pt idx="454">
                  <c:v>1.4857142857142858</c:v>
                </c:pt>
                <c:pt idx="455">
                  <c:v>1.4846491228070176</c:v>
                </c:pt>
                <c:pt idx="456">
                  <c:v>1.4835886214442013</c:v>
                </c:pt>
                <c:pt idx="457">
                  <c:v>1.4847161572052401</c:v>
                </c:pt>
                <c:pt idx="458">
                  <c:v>1.4880174291938997</c:v>
                </c:pt>
                <c:pt idx="459">
                  <c:v>1.4891304347826086</c:v>
                </c:pt>
                <c:pt idx="460">
                  <c:v>1.492407809110629</c:v>
                </c:pt>
                <c:pt idx="461">
                  <c:v>1.4891774891774892</c:v>
                </c:pt>
                <c:pt idx="462">
                  <c:v>1.4902807775377971</c:v>
                </c:pt>
                <c:pt idx="463">
                  <c:v>1.4892241379310345</c:v>
                </c:pt>
                <c:pt idx="464">
                  <c:v>1.4881720430107528</c:v>
                </c:pt>
                <c:pt idx="465">
                  <c:v>1.4871244635193133</c:v>
                </c:pt>
                <c:pt idx="466">
                  <c:v>1.4882226980728051</c:v>
                </c:pt>
                <c:pt idx="467">
                  <c:v>1.4850427350427351</c:v>
                </c:pt>
                <c:pt idx="468">
                  <c:v>1.4840085287846483</c:v>
                </c:pt>
                <c:pt idx="469">
                  <c:v>1.4808510638297872</c:v>
                </c:pt>
                <c:pt idx="470">
                  <c:v>1.484076433121019</c:v>
                </c:pt>
                <c:pt idx="471">
                  <c:v>1.4851694915254237</c:v>
                </c:pt>
                <c:pt idx="472">
                  <c:v>1.4862579281183932</c:v>
                </c:pt>
                <c:pt idx="473">
                  <c:v>1.4852320675105486</c:v>
                </c:pt>
                <c:pt idx="474">
                  <c:v>1.4863157894736843</c:v>
                </c:pt>
                <c:pt idx="475">
                  <c:v>1.4894957983193278</c:v>
                </c:pt>
                <c:pt idx="476">
                  <c:v>1.4905660377358489</c:v>
                </c:pt>
                <c:pt idx="477">
                  <c:v>1.49163179916318</c:v>
                </c:pt>
                <c:pt idx="478">
                  <c:v>1.4926931106471817</c:v>
                </c:pt>
                <c:pt idx="479">
                  <c:v>1.4958333333333333</c:v>
                </c:pt>
                <c:pt idx="480">
                  <c:v>1.496881496881497</c:v>
                </c:pt>
                <c:pt idx="481">
                  <c:v>1.4979253112033195</c:v>
                </c:pt>
                <c:pt idx="482">
                  <c:v>1.4968944099378882</c:v>
                </c:pt>
                <c:pt idx="483">
                  <c:v>1.4958677685950412</c:v>
                </c:pt>
                <c:pt idx="484">
                  <c:v>1.4969072164948454</c:v>
                </c:pt>
                <c:pt idx="485">
                  <c:v>1.5</c:v>
                </c:pt>
                <c:pt idx="486">
                  <c:v>1.5030800821355237</c:v>
                </c:pt>
                <c:pt idx="487">
                  <c:v>1.5</c:v>
                </c:pt>
                <c:pt idx="488">
                  <c:v>1.5010224948875255</c:v>
                </c:pt>
                <c:pt idx="489">
                  <c:v>1.5020408163265306</c:v>
                </c:pt>
                <c:pt idx="490">
                  <c:v>1.505091649694501</c:v>
                </c:pt>
                <c:pt idx="491">
                  <c:v>1.5040650406504066</c:v>
                </c:pt>
                <c:pt idx="492">
                  <c:v>1.5030425963488845</c:v>
                </c:pt>
                <c:pt idx="493">
                  <c:v>1.5040485829959513</c:v>
                </c:pt>
                <c:pt idx="494">
                  <c:v>1.5030303030303029</c:v>
                </c:pt>
                <c:pt idx="495">
                  <c:v>1.502016129032258</c:v>
                </c:pt>
                <c:pt idx="496">
                  <c:v>1.5010060362173039</c:v>
                </c:pt>
                <c:pt idx="497">
                  <c:v>1.5020080321285141</c:v>
                </c:pt>
                <c:pt idx="498">
                  <c:v>1.5010020040080161</c:v>
                </c:pt>
                <c:pt idx="499">
                  <c:v>1.5</c:v>
                </c:pt>
                <c:pt idx="500">
                  <c:v>1.5029940119760479</c:v>
                </c:pt>
                <c:pt idx="501">
                  <c:v>1.5039840637450199</c:v>
                </c:pt>
                <c:pt idx="502">
                  <c:v>1.5029821073558649</c:v>
                </c:pt>
                <c:pt idx="503">
                  <c:v>1.503968253968254</c:v>
                </c:pt>
                <c:pt idx="504">
                  <c:v>1.502970297029703</c:v>
                </c:pt>
                <c:pt idx="505">
                  <c:v>1.5019762845849802</c:v>
                </c:pt>
                <c:pt idx="506">
                  <c:v>1.5009861932938855</c:v>
                </c:pt>
                <c:pt idx="507">
                  <c:v>1.5019685039370079</c:v>
                </c:pt>
                <c:pt idx="508">
                  <c:v>1.5009823182711199</c:v>
                </c:pt>
                <c:pt idx="509">
                  <c:v>1.5019607843137255</c:v>
                </c:pt>
                <c:pt idx="510">
                  <c:v>1.5009784735812133</c:v>
                </c:pt>
                <c:pt idx="511">
                  <c:v>1.5</c:v>
                </c:pt>
                <c:pt idx="512">
                  <c:v>1.5009746588693957</c:v>
                </c:pt>
                <c:pt idx="513">
                  <c:v>1.5019455252918288</c:v>
                </c:pt>
                <c:pt idx="514">
                  <c:v>1.5029126213592232</c:v>
                </c:pt>
                <c:pt idx="515">
                  <c:v>1.5058139534883721</c:v>
                </c:pt>
                <c:pt idx="516">
                  <c:v>1.5067698259187621</c:v>
                </c:pt>
                <c:pt idx="517">
                  <c:v>1.5057915057915059</c:v>
                </c:pt>
                <c:pt idx="518">
                  <c:v>1.5048169556840076</c:v>
                </c:pt>
                <c:pt idx="519">
                  <c:v>1.5038461538461538</c:v>
                </c:pt>
                <c:pt idx="520">
                  <c:v>1.5009596928982725</c:v>
                </c:pt>
                <c:pt idx="521">
                  <c:v>1.5019157088122606</c:v>
                </c:pt>
                <c:pt idx="522">
                  <c:v>1.502868068833652</c:v>
                </c:pt>
                <c:pt idx="523">
                  <c:v>1.501908396946565</c:v>
                </c:pt>
                <c:pt idx="524">
                  <c:v>1.500952380952381</c:v>
                </c:pt>
                <c:pt idx="525">
                  <c:v>1.5038022813688212</c:v>
                </c:pt>
                <c:pt idx="526">
                  <c:v>1.5066413662239089</c:v>
                </c:pt>
                <c:pt idx="527">
                  <c:v>1.5075757575757576</c:v>
                </c:pt>
                <c:pt idx="528">
                  <c:v>1.5085066162570888</c:v>
                </c:pt>
                <c:pt idx="529">
                  <c:v>1.5113207547169811</c:v>
                </c:pt>
                <c:pt idx="530">
                  <c:v>1.512241054613936</c:v>
                </c:pt>
                <c:pt idx="531">
                  <c:v>1.5112781954887218</c:v>
                </c:pt>
                <c:pt idx="532">
                  <c:v>1.5084427767354596</c:v>
                </c:pt>
                <c:pt idx="533">
                  <c:v>1.5056179775280898</c:v>
                </c:pt>
                <c:pt idx="534">
                  <c:v>1.5046728971962617</c:v>
                </c:pt>
                <c:pt idx="535">
                  <c:v>1.5074626865671641</c:v>
                </c:pt>
                <c:pt idx="536">
                  <c:v>1.5083798882681565</c:v>
                </c:pt>
                <c:pt idx="537">
                  <c:v>1.5074349442379182</c:v>
                </c:pt>
                <c:pt idx="538">
                  <c:v>1.5064935064935066</c:v>
                </c:pt>
                <c:pt idx="539">
                  <c:v>1.5055555555555555</c:v>
                </c:pt>
                <c:pt idx="540">
                  <c:v>1.5046210720887245</c:v>
                </c:pt>
                <c:pt idx="541">
                  <c:v>1.5055350553505535</c:v>
                </c:pt>
                <c:pt idx="542">
                  <c:v>1.5064456721915285</c:v>
                </c:pt>
                <c:pt idx="543">
                  <c:v>1.505514705882353</c:v>
                </c:pt>
                <c:pt idx="544">
                  <c:v>1.5064220183486239</c:v>
                </c:pt>
                <c:pt idx="545">
                  <c:v>1.5036630036630036</c:v>
                </c:pt>
                <c:pt idx="546">
                  <c:v>1.5027422303473492</c:v>
                </c:pt>
                <c:pt idx="547">
                  <c:v>1.5018248175182483</c:v>
                </c:pt>
                <c:pt idx="548">
                  <c:v>1.5027322404371584</c:v>
                </c:pt>
                <c:pt idx="549">
                  <c:v>1.5036363636363637</c:v>
                </c:pt>
                <c:pt idx="550">
                  <c:v>1.5045372050816697</c:v>
                </c:pt>
                <c:pt idx="551">
                  <c:v>1.5054347826086956</c:v>
                </c:pt>
                <c:pt idx="552">
                  <c:v>1.5045207956600362</c:v>
                </c:pt>
                <c:pt idx="553">
                  <c:v>1.5072202166064983</c:v>
                </c:pt>
                <c:pt idx="554">
                  <c:v>1.508108108108108</c:v>
                </c:pt>
                <c:pt idx="555">
                  <c:v>1.5089928057553956</c:v>
                </c:pt>
                <c:pt idx="556">
                  <c:v>1.5098743267504489</c:v>
                </c:pt>
                <c:pt idx="557">
                  <c:v>1.5071684587813621</c:v>
                </c:pt>
                <c:pt idx="558">
                  <c:v>1.5062611806797854</c:v>
                </c:pt>
                <c:pt idx="559">
                  <c:v>1.5053571428571428</c:v>
                </c:pt>
                <c:pt idx="560">
                  <c:v>1.5044563279857397</c:v>
                </c:pt>
                <c:pt idx="561">
                  <c:v>1.5035587188612101</c:v>
                </c:pt>
                <c:pt idx="562">
                  <c:v>1.5026642984014209</c:v>
                </c:pt>
                <c:pt idx="563">
                  <c:v>1.50177304964539</c:v>
                </c:pt>
                <c:pt idx="564">
                  <c:v>1.5008849557522124</c:v>
                </c:pt>
                <c:pt idx="565">
                  <c:v>1.5</c:v>
                </c:pt>
                <c:pt idx="566">
                  <c:v>1.4991181657848325</c:v>
                </c:pt>
                <c:pt idx="567">
                  <c:v>1.4982394366197183</c:v>
                </c:pt>
                <c:pt idx="568">
                  <c:v>1.4973637961335677</c:v>
                </c:pt>
                <c:pt idx="569">
                  <c:v>1.4982456140350877</c:v>
                </c:pt>
                <c:pt idx="570">
                  <c:v>1.4973730297723293</c:v>
                </c:pt>
                <c:pt idx="571">
                  <c:v>1.4947552447552448</c:v>
                </c:pt>
                <c:pt idx="572">
                  <c:v>1.4921465968586387</c:v>
                </c:pt>
                <c:pt idx="573">
                  <c:v>1.4930313588850175</c:v>
                </c:pt>
                <c:pt idx="574">
                  <c:v>1.4921739130434784</c:v>
                </c:pt>
                <c:pt idx="575">
                  <c:v>1.4930555555555556</c:v>
                </c:pt>
                <c:pt idx="576">
                  <c:v>1.4939341421143848</c:v>
                </c:pt>
                <c:pt idx="577">
                  <c:v>1.4948096885813149</c:v>
                </c:pt>
                <c:pt idx="578">
                  <c:v>1.4974093264248705</c:v>
                </c:pt>
                <c:pt idx="579">
                  <c:v>1.4982758620689656</c:v>
                </c:pt>
                <c:pt idx="580">
                  <c:v>1.4974182444061963</c:v>
                </c:pt>
                <c:pt idx="581">
                  <c:v>1.4982817869415808</c:v>
                </c:pt>
                <c:pt idx="582">
                  <c:v>1.4974271012006861</c:v>
                </c:pt>
                <c:pt idx="583">
                  <c:v>1.4948630136986301</c:v>
                </c:pt>
                <c:pt idx="584">
                  <c:v>1.494017094017094</c:v>
                </c:pt>
                <c:pt idx="585">
                  <c:v>1.4914675767918089</c:v>
                </c:pt>
                <c:pt idx="586">
                  <c:v>1.4923339011925043</c:v>
                </c:pt>
                <c:pt idx="587">
                  <c:v>1.4931972789115646</c:v>
                </c:pt>
                <c:pt idx="588">
                  <c:v>1.4906621392190154</c:v>
                </c:pt>
                <c:pt idx="589">
                  <c:v>1.4881355932203391</c:v>
                </c:pt>
                <c:pt idx="590">
                  <c:v>1.4890016920473774</c:v>
                </c:pt>
                <c:pt idx="591">
                  <c:v>1.4898648648648649</c:v>
                </c:pt>
                <c:pt idx="592">
                  <c:v>1.4924114671163575</c:v>
                </c:pt>
                <c:pt idx="593">
                  <c:v>1.4898989898989898</c:v>
                </c:pt>
                <c:pt idx="594">
                  <c:v>1.4907563025210084</c:v>
                </c:pt>
                <c:pt idx="595">
                  <c:v>1.4932885906040267</c:v>
                </c:pt>
                <c:pt idx="596">
                  <c:v>1.4924623115577889</c:v>
                </c:pt>
                <c:pt idx="597">
                  <c:v>1.491638795986622</c:v>
                </c:pt>
                <c:pt idx="598">
                  <c:v>1.4908180300500835</c:v>
                </c:pt>
                <c:pt idx="599">
                  <c:v>1.4883333333333333</c:v>
                </c:pt>
                <c:pt idx="600">
                  <c:v>1.4875207986688852</c:v>
                </c:pt>
                <c:pt idx="601">
                  <c:v>1.4867109634551494</c:v>
                </c:pt>
                <c:pt idx="602">
                  <c:v>1.4892205638474296</c:v>
                </c:pt>
                <c:pt idx="603">
                  <c:v>1.490066225165563</c:v>
                </c:pt>
                <c:pt idx="604">
                  <c:v>1.490909090909091</c:v>
                </c:pt>
                <c:pt idx="605">
                  <c:v>1.4933993399339933</c:v>
                </c:pt>
                <c:pt idx="606">
                  <c:v>1.4942339373970346</c:v>
                </c:pt>
                <c:pt idx="607">
                  <c:v>1.493421052631579</c:v>
                </c:pt>
                <c:pt idx="608">
                  <c:v>1.4926108374384237</c:v>
                </c:pt>
                <c:pt idx="609">
                  <c:v>1.4901639344262294</c:v>
                </c:pt>
                <c:pt idx="610">
                  <c:v>1.4909983633387889</c:v>
                </c:pt>
                <c:pt idx="611">
                  <c:v>1.4918300653594772</c:v>
                </c:pt>
                <c:pt idx="612">
                  <c:v>1.4926590538336053</c:v>
                </c:pt>
                <c:pt idx="613">
                  <c:v>1.49185667752443</c:v>
                </c:pt>
                <c:pt idx="614">
                  <c:v>1.4910569105691056</c:v>
                </c:pt>
                <c:pt idx="615">
                  <c:v>1.4918831168831168</c:v>
                </c:pt>
                <c:pt idx="616">
                  <c:v>1.4927066450567261</c:v>
                </c:pt>
                <c:pt idx="617">
                  <c:v>1.4902912621359223</c:v>
                </c:pt>
                <c:pt idx="618">
                  <c:v>1.4878836833602584</c:v>
                </c:pt>
                <c:pt idx="619">
                  <c:v>1.4870967741935484</c:v>
                </c:pt>
                <c:pt idx="620">
                  <c:v>1.4847020933977455</c:v>
                </c:pt>
                <c:pt idx="621">
                  <c:v>1.4839228295819935</c:v>
                </c:pt>
                <c:pt idx="622">
                  <c:v>1.4847512038523274</c:v>
                </c:pt>
                <c:pt idx="623">
                  <c:v>1.4855769230769231</c:v>
                </c:pt>
                <c:pt idx="624">
                  <c:v>1.4863999999999999</c:v>
                </c:pt>
                <c:pt idx="625">
                  <c:v>1.4888178913738019</c:v>
                </c:pt>
                <c:pt idx="626">
                  <c:v>1.4896331738437001</c:v>
                </c:pt>
                <c:pt idx="627">
                  <c:v>1.4904458598726114</c:v>
                </c:pt>
                <c:pt idx="628">
                  <c:v>1.4896661367249602</c:v>
                </c:pt>
                <c:pt idx="629">
                  <c:v>1.4920634920634921</c:v>
                </c:pt>
                <c:pt idx="630">
                  <c:v>1.4928684627575277</c:v>
                </c:pt>
                <c:pt idx="631">
                  <c:v>1.490506329113924</c:v>
                </c:pt>
                <c:pt idx="632">
                  <c:v>1.4913112164296998</c:v>
                </c:pt>
                <c:pt idx="633">
                  <c:v>1.4921135646687698</c:v>
                </c:pt>
                <c:pt idx="634">
                  <c:v>1.4913385826771655</c:v>
                </c:pt>
                <c:pt idx="635">
                  <c:v>1.4905660377358489</c:v>
                </c:pt>
                <c:pt idx="636">
                  <c:v>1.489795918367347</c:v>
                </c:pt>
                <c:pt idx="637">
                  <c:v>1.4874608150470219</c:v>
                </c:pt>
                <c:pt idx="638">
                  <c:v>1.488262910798122</c:v>
                </c:pt>
                <c:pt idx="639">
                  <c:v>1.4859374999999999</c:v>
                </c:pt>
                <c:pt idx="640">
                  <c:v>1.4851794071762872</c:v>
                </c:pt>
                <c:pt idx="641">
                  <c:v>1.4844236760124612</c:v>
                </c:pt>
                <c:pt idx="642">
                  <c:v>1.4852255054432348</c:v>
                </c:pt>
                <c:pt idx="643">
                  <c:v>1.4860248447204969</c:v>
                </c:pt>
                <c:pt idx="644">
                  <c:v>1.4852713178294574</c:v>
                </c:pt>
                <c:pt idx="645">
                  <c:v>1.4860681114551084</c:v>
                </c:pt>
                <c:pt idx="646">
                  <c:v>1.4853168469860896</c:v>
                </c:pt>
                <c:pt idx="647">
                  <c:v>1.4876543209876543</c:v>
                </c:pt>
                <c:pt idx="648">
                  <c:v>1.4869029275808936</c:v>
                </c:pt>
                <c:pt idx="649">
                  <c:v>1.4876923076923076</c:v>
                </c:pt>
                <c:pt idx="650">
                  <c:v>1.4900153609831028</c:v>
                </c:pt>
                <c:pt idx="651">
                  <c:v>1.49079754601227</c:v>
                </c:pt>
                <c:pt idx="652">
                  <c:v>1.4915773353751913</c:v>
                </c:pt>
                <c:pt idx="653">
                  <c:v>1.4908256880733946</c:v>
                </c:pt>
                <c:pt idx="654">
                  <c:v>1.4900763358778626</c:v>
                </c:pt>
                <c:pt idx="655">
                  <c:v>1.4878048780487805</c:v>
                </c:pt>
                <c:pt idx="656">
                  <c:v>1.4885844748858448</c:v>
                </c:pt>
                <c:pt idx="657">
                  <c:v>1.4893617021276595</c:v>
                </c:pt>
                <c:pt idx="658">
                  <c:v>1.4916540212443095</c:v>
                </c:pt>
                <c:pt idx="659">
                  <c:v>1.4924242424242424</c:v>
                </c:pt>
                <c:pt idx="660">
                  <c:v>1.4931921331316187</c:v>
                </c:pt>
                <c:pt idx="661">
                  <c:v>1.4924471299093656</c:v>
                </c:pt>
                <c:pt idx="662">
                  <c:v>1.4932126696832579</c:v>
                </c:pt>
                <c:pt idx="663">
                  <c:v>1.4939759036144578</c:v>
                </c:pt>
                <c:pt idx="664">
                  <c:v>1.4962406015037595</c:v>
                </c:pt>
                <c:pt idx="665">
                  <c:v>1.496996996996997</c:v>
                </c:pt>
                <c:pt idx="666">
                  <c:v>1.497751124437781</c:v>
                </c:pt>
                <c:pt idx="667">
                  <c:v>1.4955089820359282</c:v>
                </c:pt>
                <c:pt idx="668">
                  <c:v>1.4947683109118086</c:v>
                </c:pt>
                <c:pt idx="669">
                  <c:v>1.4955223880597015</c:v>
                </c:pt>
                <c:pt idx="670">
                  <c:v>1.4962742175856929</c:v>
                </c:pt>
                <c:pt idx="671">
                  <c:v>1.4985119047619047</c:v>
                </c:pt>
                <c:pt idx="672">
                  <c:v>1.4992570579494799</c:v>
                </c:pt>
                <c:pt idx="673">
                  <c:v>1.5014836795252227</c:v>
                </c:pt>
                <c:pt idx="674">
                  <c:v>1.5007407407407407</c:v>
                </c:pt>
                <c:pt idx="675">
                  <c:v>1.4985207100591715</c:v>
                </c:pt>
                <c:pt idx="676">
                  <c:v>1.4977843426883308</c:v>
                </c:pt>
                <c:pt idx="677">
                  <c:v>1.4955752212389382</c:v>
                </c:pt>
                <c:pt idx="678">
                  <c:v>1.4948453608247423</c:v>
                </c:pt>
                <c:pt idx="679">
                  <c:v>1.4970588235294118</c:v>
                </c:pt>
                <c:pt idx="680">
                  <c:v>1.4963289280469898</c:v>
                </c:pt>
                <c:pt idx="681">
                  <c:v>1.4956011730205279</c:v>
                </c:pt>
                <c:pt idx="682">
                  <c:v>1.4978038067349926</c:v>
                </c:pt>
                <c:pt idx="683">
                  <c:v>1.4970760233918128</c:v>
                </c:pt>
                <c:pt idx="684">
                  <c:v>1.4992700729927007</c:v>
                </c:pt>
                <c:pt idx="685">
                  <c:v>1.4985422740524781</c:v>
                </c:pt>
                <c:pt idx="686">
                  <c:v>1.4978165938864629</c:v>
                </c:pt>
                <c:pt idx="687">
                  <c:v>1.4970930232558139</c:v>
                </c:pt>
                <c:pt idx="688">
                  <c:v>1.4963715529753265</c:v>
                </c:pt>
                <c:pt idx="689">
                  <c:v>1.4956521739130435</c:v>
                </c:pt>
                <c:pt idx="690">
                  <c:v>1.4949348769898698</c:v>
                </c:pt>
                <c:pt idx="691">
                  <c:v>1.4942196531791907</c:v>
                </c:pt>
                <c:pt idx="692">
                  <c:v>1.494949494949495</c:v>
                </c:pt>
                <c:pt idx="693">
                  <c:v>1.4956772334293948</c:v>
                </c:pt>
                <c:pt idx="694">
                  <c:v>1.4964028776978417</c:v>
                </c:pt>
                <c:pt idx="695">
                  <c:v>1.4971264367816093</c:v>
                </c:pt>
                <c:pt idx="696">
                  <c:v>1.4978479196556671</c:v>
                </c:pt>
                <c:pt idx="697">
                  <c:v>1.497134670487106</c:v>
                </c:pt>
                <c:pt idx="698">
                  <c:v>1.497854077253219</c:v>
                </c:pt>
                <c:pt idx="699">
                  <c:v>1.4957142857142858</c:v>
                </c:pt>
                <c:pt idx="700">
                  <c:v>1.4964336661911555</c:v>
                </c:pt>
                <c:pt idx="701">
                  <c:v>1.4957264957264957</c:v>
                </c:pt>
                <c:pt idx="702">
                  <c:v>1.4978662873399715</c:v>
                </c:pt>
                <c:pt idx="703">
                  <c:v>1.4971590909090908</c:v>
                </c:pt>
                <c:pt idx="704">
                  <c:v>1.4978723404255319</c:v>
                </c:pt>
                <c:pt idx="705">
                  <c:v>1.4957507082152974</c:v>
                </c:pt>
                <c:pt idx="706">
                  <c:v>1.4964639321074964</c:v>
                </c:pt>
                <c:pt idx="707">
                  <c:v>1.4971751412429379</c:v>
                </c:pt>
                <c:pt idx="708">
                  <c:v>1.4992947813822284</c:v>
                </c:pt>
                <c:pt idx="709">
                  <c:v>1.5</c:v>
                </c:pt>
                <c:pt idx="710">
                  <c:v>1.5007032348804501</c:v>
                </c:pt>
                <c:pt idx="711">
                  <c:v>1.5014044943820224</c:v>
                </c:pt>
                <c:pt idx="712">
                  <c:v>1.5021037868162692</c:v>
                </c:pt>
                <c:pt idx="713">
                  <c:v>1.5014005602240896</c:v>
                </c:pt>
                <c:pt idx="714">
                  <c:v>1.4993006993006992</c:v>
                </c:pt>
                <c:pt idx="715">
                  <c:v>1.5</c:v>
                </c:pt>
                <c:pt idx="716">
                  <c:v>1.4993026499302651</c:v>
                </c:pt>
                <c:pt idx="717">
                  <c:v>1.4986072423398329</c:v>
                </c:pt>
                <c:pt idx="718">
                  <c:v>1.4993045897079276</c:v>
                </c:pt>
                <c:pt idx="719">
                  <c:v>1.4986111111111111</c:v>
                </c:pt>
                <c:pt idx="720">
                  <c:v>1.4993065187239945</c:v>
                </c:pt>
                <c:pt idx="721">
                  <c:v>1.5</c:v>
                </c:pt>
                <c:pt idx="722">
                  <c:v>1.5006915629322268</c:v>
                </c:pt>
                <c:pt idx="723">
                  <c:v>1.5</c:v>
                </c:pt>
                <c:pt idx="724">
                  <c:v>1.5006896551724138</c:v>
                </c:pt>
                <c:pt idx="725">
                  <c:v>1.5</c:v>
                </c:pt>
                <c:pt idx="726">
                  <c:v>1.4993122420907841</c:v>
                </c:pt>
                <c:pt idx="727">
                  <c:v>1.4986263736263736</c:v>
                </c:pt>
                <c:pt idx="728">
                  <c:v>1.4979423868312758</c:v>
                </c:pt>
                <c:pt idx="729">
                  <c:v>1.4972602739726026</c:v>
                </c:pt>
                <c:pt idx="730">
                  <c:v>1.4979480164158687</c:v>
                </c:pt>
                <c:pt idx="731">
                  <c:v>1.4986338797814207</c:v>
                </c:pt>
                <c:pt idx="732">
                  <c:v>1.4979536152796726</c:v>
                </c:pt>
                <c:pt idx="733">
                  <c:v>1.4986376021798364</c:v>
                </c:pt>
                <c:pt idx="734">
                  <c:v>1.4979591836734694</c:v>
                </c:pt>
                <c:pt idx="735">
                  <c:v>1.4959239130434783</c:v>
                </c:pt>
                <c:pt idx="736">
                  <c:v>1.4966078697421981</c:v>
                </c:pt>
                <c:pt idx="737">
                  <c:v>1.4972899728997291</c:v>
                </c:pt>
                <c:pt idx="738">
                  <c:v>1.4979702300405955</c:v>
                </c:pt>
                <c:pt idx="739">
                  <c:v>1.4986486486486486</c:v>
                </c:pt>
                <c:pt idx="740">
                  <c:v>1.4993252361673415</c:v>
                </c:pt>
                <c:pt idx="741">
                  <c:v>1.4986522911051212</c:v>
                </c:pt>
                <c:pt idx="742">
                  <c:v>1.4979811574697173</c:v>
                </c:pt>
                <c:pt idx="743">
                  <c:v>1.4973118279569892</c:v>
                </c:pt>
                <c:pt idx="744">
                  <c:v>1.4966442953020134</c:v>
                </c:pt>
                <c:pt idx="745">
                  <c:v>1.4959785522788205</c:v>
                </c:pt>
                <c:pt idx="746">
                  <c:v>1.4939759036144578</c:v>
                </c:pt>
                <c:pt idx="747">
                  <c:v>1.4933155080213905</c:v>
                </c:pt>
                <c:pt idx="748">
                  <c:v>1.4926568758344458</c:v>
                </c:pt>
                <c:pt idx="749">
                  <c:v>1.4933333333333334</c:v>
                </c:pt>
                <c:pt idx="750">
                  <c:v>1.4926764314247669</c:v>
                </c:pt>
                <c:pt idx="751">
                  <c:v>1.4946808510638299</c:v>
                </c:pt>
                <c:pt idx="752">
                  <c:v>1.4940239043824701</c:v>
                </c:pt>
                <c:pt idx="753">
                  <c:v>1.4946949602122015</c:v>
                </c:pt>
                <c:pt idx="754">
                  <c:v>1.4953642384105961</c:v>
                </c:pt>
                <c:pt idx="755">
                  <c:v>1.4947089947089947</c:v>
                </c:pt>
                <c:pt idx="756">
                  <c:v>1.4953764861294583</c:v>
                </c:pt>
                <c:pt idx="757">
                  <c:v>1.4947229551451187</c:v>
                </c:pt>
                <c:pt idx="758">
                  <c:v>1.4953886693017129</c:v>
                </c:pt>
                <c:pt idx="759">
                  <c:v>1.4960526315789473</c:v>
                </c:pt>
                <c:pt idx="760">
                  <c:v>1.4954007884362681</c:v>
                </c:pt>
                <c:pt idx="761">
                  <c:v>1.4973753280839894</c:v>
                </c:pt>
                <c:pt idx="762">
                  <c:v>1.4954128440366972</c:v>
                </c:pt>
                <c:pt idx="763">
                  <c:v>1.4960732984293195</c:v>
                </c:pt>
                <c:pt idx="764">
                  <c:v>1.4941176470588236</c:v>
                </c:pt>
                <c:pt idx="765">
                  <c:v>1.4921671018276763</c:v>
                </c:pt>
                <c:pt idx="766">
                  <c:v>1.4941329856584094</c:v>
                </c:pt>
                <c:pt idx="767">
                  <c:v>1.4947916666666667</c:v>
                </c:pt>
                <c:pt idx="768">
                  <c:v>1.494148244473342</c:v>
                </c:pt>
                <c:pt idx="769">
                  <c:v>1.4935064935064934</c:v>
                </c:pt>
                <c:pt idx="770">
                  <c:v>1.4941634241245136</c:v>
                </c:pt>
                <c:pt idx="771">
                  <c:v>1.4935233160621761</c:v>
                </c:pt>
                <c:pt idx="772">
                  <c:v>1.4915912031047867</c:v>
                </c:pt>
                <c:pt idx="773">
                  <c:v>1.4922480620155039</c:v>
                </c:pt>
                <c:pt idx="774">
                  <c:v>1.4929032258064516</c:v>
                </c:pt>
                <c:pt idx="775">
                  <c:v>1.4922680412371134</c:v>
                </c:pt>
                <c:pt idx="776">
                  <c:v>1.4929214929214929</c:v>
                </c:pt>
                <c:pt idx="777">
                  <c:v>1.493573264781491</c:v>
                </c:pt>
                <c:pt idx="778">
                  <c:v>1.4929396662387677</c:v>
                </c:pt>
                <c:pt idx="779">
                  <c:v>1.4935897435897436</c:v>
                </c:pt>
                <c:pt idx="780">
                  <c:v>1.4929577464788732</c:v>
                </c:pt>
                <c:pt idx="781">
                  <c:v>1.4936061381074168</c:v>
                </c:pt>
                <c:pt idx="782">
                  <c:v>1.4942528735632183</c:v>
                </c:pt>
                <c:pt idx="783">
                  <c:v>1.4948979591836735</c:v>
                </c:pt>
                <c:pt idx="784">
                  <c:v>1.4955414012738852</c:v>
                </c:pt>
                <c:pt idx="785">
                  <c:v>1.494910941475827</c:v>
                </c:pt>
                <c:pt idx="786">
                  <c:v>1.4968233799237611</c:v>
                </c:pt>
                <c:pt idx="787">
                  <c:v>1.4961928934010151</c:v>
                </c:pt>
                <c:pt idx="788">
                  <c:v>1.496831432192649</c:v>
                </c:pt>
                <c:pt idx="789">
                  <c:v>1.4974683544303797</c:v>
                </c:pt>
                <c:pt idx="790">
                  <c:v>1.4981036662452591</c:v>
                </c:pt>
                <c:pt idx="791">
                  <c:v>1.4974747474747474</c:v>
                </c:pt>
                <c:pt idx="792">
                  <c:v>1.4993694829760404</c:v>
                </c:pt>
                <c:pt idx="793">
                  <c:v>1.4987405541561714</c:v>
                </c:pt>
                <c:pt idx="794">
                  <c:v>1.4993710691823898</c:v>
                </c:pt>
                <c:pt idx="795">
                  <c:v>1.5</c:v>
                </c:pt>
                <c:pt idx="796">
                  <c:v>1.5006273525721456</c:v>
                </c:pt>
                <c:pt idx="797">
                  <c:v>1.4987468671679198</c:v>
                </c:pt>
                <c:pt idx="798">
                  <c:v>1.4968710888610763</c:v>
                </c:pt>
                <c:pt idx="799">
                  <c:v>1.4962500000000001</c:v>
                </c:pt>
                <c:pt idx="800">
                  <c:v>1.4943820224719102</c:v>
                </c:pt>
                <c:pt idx="801">
                  <c:v>1.4950124688279303</c:v>
                </c:pt>
                <c:pt idx="802">
                  <c:v>1.4943960149439601</c:v>
                </c:pt>
                <c:pt idx="803">
                  <c:v>1.4950248756218905</c:v>
                </c:pt>
                <c:pt idx="804">
                  <c:v>1.4968944099378882</c:v>
                </c:pt>
                <c:pt idx="805">
                  <c:v>1.4975186104218363</c:v>
                </c:pt>
                <c:pt idx="806">
                  <c:v>1.4956629491945477</c:v>
                </c:pt>
                <c:pt idx="807">
                  <c:v>1.4938118811881189</c:v>
                </c:pt>
                <c:pt idx="808">
                  <c:v>1.4956736711990111</c:v>
                </c:pt>
                <c:pt idx="809">
                  <c:v>1.4950617283950618</c:v>
                </c:pt>
                <c:pt idx="810">
                  <c:v>1.4956843403205919</c:v>
                </c:pt>
                <c:pt idx="811">
                  <c:v>1.4950738916256157</c:v>
                </c:pt>
                <c:pt idx="812">
                  <c:v>1.4956949569495694</c:v>
                </c:pt>
                <c:pt idx="813">
                  <c:v>1.4950859950859952</c:v>
                </c:pt>
                <c:pt idx="814">
                  <c:v>1.4957055214723927</c:v>
                </c:pt>
                <c:pt idx="815">
                  <c:v>1.4938725490196079</c:v>
                </c:pt>
                <c:pt idx="816">
                  <c:v>1.4932680538555692</c:v>
                </c:pt>
                <c:pt idx="817">
                  <c:v>1.4938875305623471</c:v>
                </c:pt>
                <c:pt idx="818">
                  <c:v>1.4957264957264957</c:v>
                </c:pt>
                <c:pt idx="819">
                  <c:v>1.4963414634146341</c:v>
                </c:pt>
                <c:pt idx="820">
                  <c:v>1.4981729598051157</c:v>
                </c:pt>
                <c:pt idx="821">
                  <c:v>1.5</c:v>
                </c:pt>
                <c:pt idx="822">
                  <c:v>1.4981773997569867</c:v>
                </c:pt>
                <c:pt idx="823">
                  <c:v>1.4987864077669903</c:v>
                </c:pt>
                <c:pt idx="824">
                  <c:v>1.4969696969696971</c:v>
                </c:pt>
                <c:pt idx="825">
                  <c:v>1.4963680387409202</c:v>
                </c:pt>
                <c:pt idx="826">
                  <c:v>1.4969770253929866</c:v>
                </c:pt>
                <c:pt idx="827">
                  <c:v>1.4975845410628019</c:v>
                </c:pt>
                <c:pt idx="828">
                  <c:v>1.4981905910735827</c:v>
                </c:pt>
                <c:pt idx="829">
                  <c:v>1.4975903614457831</c:v>
                </c:pt>
                <c:pt idx="830">
                  <c:v>1.4969915764139592</c:v>
                </c:pt>
                <c:pt idx="831">
                  <c:v>1.4975961538461537</c:v>
                </c:pt>
                <c:pt idx="832">
                  <c:v>1.4981992797118848</c:v>
                </c:pt>
                <c:pt idx="833">
                  <c:v>1.5</c:v>
                </c:pt>
                <c:pt idx="834">
                  <c:v>1.5005988023952095</c:v>
                </c:pt>
                <c:pt idx="835">
                  <c:v>1.5</c:v>
                </c:pt>
                <c:pt idx="836">
                  <c:v>1.5005973715651135</c:v>
                </c:pt>
                <c:pt idx="837">
                  <c:v>1.5</c:v>
                </c:pt>
                <c:pt idx="838">
                  <c:v>1.4994040524433849</c:v>
                </c:pt>
                <c:pt idx="839">
                  <c:v>1.5</c:v>
                </c:pt>
                <c:pt idx="840">
                  <c:v>1.5005945303210464</c:v>
                </c:pt>
                <c:pt idx="841">
                  <c:v>1.5011876484560569</c:v>
                </c:pt>
                <c:pt idx="842">
                  <c:v>1.4994068801897984</c:v>
                </c:pt>
                <c:pt idx="843">
                  <c:v>1.4976303317535544</c:v>
                </c:pt>
                <c:pt idx="844">
                  <c:v>1.498224852071006</c:v>
                </c:pt>
                <c:pt idx="845">
                  <c:v>1.4976359338061467</c:v>
                </c:pt>
                <c:pt idx="846">
                  <c:v>1.4982290436835892</c:v>
                </c:pt>
                <c:pt idx="847">
                  <c:v>1.4988207547169812</c:v>
                </c:pt>
                <c:pt idx="848">
                  <c:v>1.4982332155477032</c:v>
                </c:pt>
                <c:pt idx="849">
                  <c:v>1.5</c:v>
                </c:pt>
                <c:pt idx="850">
                  <c:v>1.499412455934195</c:v>
                </c:pt>
                <c:pt idx="851">
                  <c:v>1.4988262910798122</c:v>
                </c:pt>
                <c:pt idx="852">
                  <c:v>1.4982415005861665</c:v>
                </c:pt>
                <c:pt idx="853">
                  <c:v>1.4988290398126465</c:v>
                </c:pt>
                <c:pt idx="854">
                  <c:v>1.5005847953216374</c:v>
                </c:pt>
                <c:pt idx="855">
                  <c:v>1.5011682242990654</c:v>
                </c:pt>
                <c:pt idx="856">
                  <c:v>1.500583430571762</c:v>
                </c:pt>
                <c:pt idx="857">
                  <c:v>1.5</c:v>
                </c:pt>
                <c:pt idx="858">
                  <c:v>1.5005820721769498</c:v>
                </c:pt>
                <c:pt idx="859">
                  <c:v>1.4988372093023257</c:v>
                </c:pt>
                <c:pt idx="860">
                  <c:v>1.4982578397212543</c:v>
                </c:pt>
                <c:pt idx="861">
                  <c:v>1.4988399071925753</c:v>
                </c:pt>
                <c:pt idx="862">
                  <c:v>1.4982618771726535</c:v>
                </c:pt>
                <c:pt idx="863">
                  <c:v>1.4988425925925926</c:v>
                </c:pt>
                <c:pt idx="864">
                  <c:v>1.4971098265895955</c:v>
                </c:pt>
                <c:pt idx="865">
                  <c:v>1.4965357967667436</c:v>
                </c:pt>
                <c:pt idx="866">
                  <c:v>1.4959630911188004</c:v>
                </c:pt>
                <c:pt idx="867">
                  <c:v>1.4942396313364055</c:v>
                </c:pt>
                <c:pt idx="868">
                  <c:v>1.4948216340621403</c:v>
                </c:pt>
                <c:pt idx="869">
                  <c:v>1.4942528735632183</c:v>
                </c:pt>
                <c:pt idx="870">
                  <c:v>1.494833524684271</c:v>
                </c:pt>
                <c:pt idx="871">
                  <c:v>1.4954128440366972</c:v>
                </c:pt>
                <c:pt idx="872">
                  <c:v>1.4936998854524628</c:v>
                </c:pt>
                <c:pt idx="873">
                  <c:v>1.494279176201373</c:v>
                </c:pt>
                <c:pt idx="874">
                  <c:v>1.4937142857142858</c:v>
                </c:pt>
                <c:pt idx="875">
                  <c:v>1.4931506849315068</c:v>
                </c:pt>
                <c:pt idx="876">
                  <c:v>1.4937286202964652</c:v>
                </c:pt>
                <c:pt idx="877">
                  <c:v>1.4931662870159452</c:v>
                </c:pt>
                <c:pt idx="878">
                  <c:v>1.4926052332195676</c:v>
                </c:pt>
                <c:pt idx="879">
                  <c:v>1.4920454545454545</c:v>
                </c:pt>
                <c:pt idx="880">
                  <c:v>1.4937570942111238</c:v>
                </c:pt>
                <c:pt idx="881">
                  <c:v>1.4954648526077097</c:v>
                </c:pt>
                <c:pt idx="882">
                  <c:v>1.4949037372593432</c:v>
                </c:pt>
                <c:pt idx="883">
                  <c:v>1.495475113122172</c:v>
                </c:pt>
                <c:pt idx="884">
                  <c:v>1.4949152542372881</c:v>
                </c:pt>
                <c:pt idx="885">
                  <c:v>1.4966139954853273</c:v>
                </c:pt>
                <c:pt idx="886">
                  <c:v>1.4971815107102593</c:v>
                </c:pt>
                <c:pt idx="887">
                  <c:v>1.4977477477477477</c:v>
                </c:pt>
                <c:pt idx="888">
                  <c:v>1.4971878515185602</c:v>
                </c:pt>
                <c:pt idx="889">
                  <c:v>1.496629213483146</c:v>
                </c:pt>
                <c:pt idx="890">
                  <c:v>1.4971941638608306</c:v>
                </c:pt>
                <c:pt idx="891">
                  <c:v>1.4988789237668161</c:v>
                </c:pt>
                <c:pt idx="892">
                  <c:v>1.4994400895856663</c:v>
                </c:pt>
                <c:pt idx="893">
                  <c:v>1.4988814317673378</c:v>
                </c:pt>
                <c:pt idx="894">
                  <c:v>1.4983240223463687</c:v>
                </c:pt>
                <c:pt idx="895">
                  <c:v>1.4977678571428572</c:v>
                </c:pt>
                <c:pt idx="896">
                  <c:v>1.4972129319955407</c:v>
                </c:pt>
                <c:pt idx="897">
                  <c:v>1.4977728285077951</c:v>
                </c:pt>
                <c:pt idx="898">
                  <c:v>1.4983314794215796</c:v>
                </c:pt>
                <c:pt idx="899">
                  <c:v>1.4977777777777779</c:v>
                </c:pt>
                <c:pt idx="900">
                  <c:v>1.4983351831298557</c:v>
                </c:pt>
                <c:pt idx="901">
                  <c:v>1.4977827050997783</c:v>
                </c:pt>
                <c:pt idx="902">
                  <c:v>1.4961240310077519</c:v>
                </c:pt>
                <c:pt idx="903">
                  <c:v>1.4955752212389382</c:v>
                </c:pt>
                <c:pt idx="904">
                  <c:v>1.4961325966850829</c:v>
                </c:pt>
                <c:pt idx="905">
                  <c:v>1.4966887417218544</c:v>
                </c:pt>
                <c:pt idx="906">
                  <c:v>1.4983461962513782</c:v>
                </c:pt>
                <c:pt idx="907">
                  <c:v>1.4977973568281939</c:v>
                </c:pt>
                <c:pt idx="908">
                  <c:v>1.4983498349834983</c:v>
                </c:pt>
                <c:pt idx="909">
                  <c:v>1.4978021978021978</c:v>
                </c:pt>
                <c:pt idx="910">
                  <c:v>1.4972557628979144</c:v>
                </c:pt>
                <c:pt idx="911">
                  <c:v>1.4967105263157894</c:v>
                </c:pt>
                <c:pt idx="912">
                  <c:v>1.4983570646221249</c:v>
                </c:pt>
                <c:pt idx="913">
                  <c:v>1.5</c:v>
                </c:pt>
                <c:pt idx="914">
                  <c:v>1.4983606557377049</c:v>
                </c:pt>
                <c:pt idx="915">
                  <c:v>1.4989082969432315</c:v>
                </c:pt>
                <c:pt idx="916">
                  <c:v>1.4983642311886587</c:v>
                </c:pt>
                <c:pt idx="917">
                  <c:v>1.5</c:v>
                </c:pt>
                <c:pt idx="918">
                  <c:v>1.500544069640914</c:v>
                </c:pt>
                <c:pt idx="919">
                  <c:v>1.5010869565217391</c:v>
                </c:pt>
                <c:pt idx="920">
                  <c:v>1.501628664495114</c:v>
                </c:pt>
                <c:pt idx="921">
                  <c:v>1.5021691973969631</c:v>
                </c:pt>
                <c:pt idx="922">
                  <c:v>1.5016251354279524</c:v>
                </c:pt>
                <c:pt idx="923">
                  <c:v>1.5021645021645023</c:v>
                </c:pt>
                <c:pt idx="924">
                  <c:v>1.5016216216216216</c:v>
                </c:pt>
                <c:pt idx="925">
                  <c:v>1.5021598272138228</c:v>
                </c:pt>
                <c:pt idx="926">
                  <c:v>1.5016181229773462</c:v>
                </c:pt>
                <c:pt idx="927">
                  <c:v>1.5032327586206897</c:v>
                </c:pt>
                <c:pt idx="928">
                  <c:v>1.5016146393972012</c:v>
                </c:pt>
                <c:pt idx="929">
                  <c:v>1.5</c:v>
                </c:pt>
                <c:pt idx="930">
                  <c:v>1.4994629430719657</c:v>
                </c:pt>
                <c:pt idx="931">
                  <c:v>1.5</c:v>
                </c:pt>
                <c:pt idx="932">
                  <c:v>1.5005359056806002</c:v>
                </c:pt>
                <c:pt idx="933">
                  <c:v>1.5010706638115632</c:v>
                </c:pt>
                <c:pt idx="934">
                  <c:v>1.5005347593582887</c:v>
                </c:pt>
                <c:pt idx="935">
                  <c:v>1.5</c:v>
                </c:pt>
                <c:pt idx="936">
                  <c:v>1.5005336179295625</c:v>
                </c:pt>
                <c:pt idx="937">
                  <c:v>1.4989339019189765</c:v>
                </c:pt>
                <c:pt idx="938">
                  <c:v>1.4984025559105432</c:v>
                </c:pt>
                <c:pt idx="939">
                  <c:v>1.4989361702127659</c:v>
                </c:pt>
                <c:pt idx="940">
                  <c:v>1.4973432518597236</c:v>
                </c:pt>
                <c:pt idx="941">
                  <c:v>1.4978768577494692</c:v>
                </c:pt>
                <c:pt idx="942">
                  <c:v>1.4994697773064687</c:v>
                </c:pt>
                <c:pt idx="943">
                  <c:v>1.5</c:v>
                </c:pt>
                <c:pt idx="944">
                  <c:v>1.5005291005291006</c:v>
                </c:pt>
                <c:pt idx="945">
                  <c:v>1.5</c:v>
                </c:pt>
                <c:pt idx="946">
                  <c:v>1.498416050686378</c:v>
                </c:pt>
                <c:pt idx="947">
                  <c:v>1.498945147679325</c:v>
                </c:pt>
                <c:pt idx="948">
                  <c:v>1.4984193888303476</c:v>
                </c:pt>
                <c:pt idx="949">
                  <c:v>1.4978947368421052</c:v>
                </c:pt>
                <c:pt idx="950">
                  <c:v>1.498422712933754</c:v>
                </c:pt>
                <c:pt idx="951">
                  <c:v>1.4989495798319328</c:v>
                </c:pt>
                <c:pt idx="952">
                  <c:v>1.4994753410283317</c:v>
                </c:pt>
                <c:pt idx="953">
                  <c:v>1.4989517819706499</c:v>
                </c:pt>
                <c:pt idx="954">
                  <c:v>1.4973821989528795</c:v>
                </c:pt>
                <c:pt idx="955">
                  <c:v>1.4968619246861925</c:v>
                </c:pt>
                <c:pt idx="956">
                  <c:v>1.4963427377220482</c:v>
                </c:pt>
                <c:pt idx="957">
                  <c:v>1.4958246346555324</c:v>
                </c:pt>
                <c:pt idx="958">
                  <c:v>1.4942648592283629</c:v>
                </c:pt>
                <c:pt idx="959">
                  <c:v>1.4947916666666667</c:v>
                </c:pt>
                <c:pt idx="960">
                  <c:v>1.4942767950052029</c:v>
                </c:pt>
                <c:pt idx="961">
                  <c:v>1.4948024948024947</c:v>
                </c:pt>
                <c:pt idx="962">
                  <c:v>1.494288681204569</c:v>
                </c:pt>
                <c:pt idx="963">
                  <c:v>1.495850622406639</c:v>
                </c:pt>
                <c:pt idx="964">
                  <c:v>1.4943005181347151</c:v>
                </c:pt>
                <c:pt idx="965">
                  <c:v>1.4927536231884058</c:v>
                </c:pt>
                <c:pt idx="966">
                  <c:v>1.4932781799379524</c:v>
                </c:pt>
                <c:pt idx="967">
                  <c:v>1.4917355371900827</c:v>
                </c:pt>
                <c:pt idx="968">
                  <c:v>1.4912280701754386</c:v>
                </c:pt>
                <c:pt idx="969">
                  <c:v>1.4907216494845361</c:v>
                </c:pt>
                <c:pt idx="970">
                  <c:v>1.4922760041194645</c:v>
                </c:pt>
                <c:pt idx="971">
                  <c:v>1.4927983539094649</c:v>
                </c:pt>
                <c:pt idx="972">
                  <c:v>1.4922918807810894</c:v>
                </c:pt>
                <c:pt idx="973">
                  <c:v>1.4917864476386038</c:v>
                </c:pt>
                <c:pt idx="974">
                  <c:v>1.4923076923076923</c:v>
                </c:pt>
                <c:pt idx="975">
                  <c:v>1.492827868852459</c:v>
                </c:pt>
                <c:pt idx="976">
                  <c:v>1.4923234390992834</c:v>
                </c:pt>
                <c:pt idx="977">
                  <c:v>1.49079754601227</c:v>
                </c:pt>
                <c:pt idx="978">
                  <c:v>1.4913176710929521</c:v>
                </c:pt>
                <c:pt idx="979">
                  <c:v>1.4918367346938775</c:v>
                </c:pt>
                <c:pt idx="980">
                  <c:v>1.4933741080530072</c:v>
                </c:pt>
                <c:pt idx="981">
                  <c:v>1.4938900203665988</c:v>
                </c:pt>
                <c:pt idx="982">
                  <c:v>1.4933875890132249</c:v>
                </c:pt>
                <c:pt idx="983">
                  <c:v>1.4949186991869918</c:v>
                </c:pt>
                <c:pt idx="984">
                  <c:v>1.4954314720812183</c:v>
                </c:pt>
                <c:pt idx="985">
                  <c:v>1.4939148073022313</c:v>
                </c:pt>
                <c:pt idx="986">
                  <c:v>1.4944275582573454</c:v>
                </c:pt>
                <c:pt idx="987">
                  <c:v>1.4939271255060729</c:v>
                </c:pt>
                <c:pt idx="988">
                  <c:v>1.493427704752275</c:v>
                </c:pt>
                <c:pt idx="989">
                  <c:v>1.492929292929293</c:v>
                </c:pt>
                <c:pt idx="990">
                  <c:v>1.4934409687184662</c:v>
                </c:pt>
                <c:pt idx="991">
                  <c:v>1.4929435483870968</c:v>
                </c:pt>
                <c:pt idx="992">
                  <c:v>1.4944612286002015</c:v>
                </c:pt>
                <c:pt idx="993">
                  <c:v>1.4949698189134808</c:v>
                </c:pt>
                <c:pt idx="994">
                  <c:v>1.4944723618090452</c:v>
                </c:pt>
                <c:pt idx="995">
                  <c:v>1.4949799196787148</c:v>
                </c:pt>
                <c:pt idx="996">
                  <c:v>1.4954864593781345</c:v>
                </c:pt>
                <c:pt idx="997">
                  <c:v>1.4949899799599198</c:v>
                </c:pt>
                <c:pt idx="998">
                  <c:v>1.4944944944944945</c:v>
                </c:pt>
                <c:pt idx="999">
                  <c:v>1.496</c:v>
                </c:pt>
                <c:pt idx="1000">
                  <c:v>1.4955044955044956</c:v>
                </c:pt>
                <c:pt idx="1001">
                  <c:v>1.4970059880239521</c:v>
                </c:pt>
                <c:pt idx="1002">
                  <c:v>1.4965104685942174</c:v>
                </c:pt>
                <c:pt idx="1003">
                  <c:v>1.49800796812749</c:v>
                </c:pt>
                <c:pt idx="1004">
                  <c:v>1.4985074626865671</c:v>
                </c:pt>
                <c:pt idx="1005">
                  <c:v>1.4990059642147118</c:v>
                </c:pt>
                <c:pt idx="1006">
                  <c:v>1.4995034756703078</c:v>
                </c:pt>
                <c:pt idx="1007">
                  <c:v>1.5</c:v>
                </c:pt>
                <c:pt idx="1008">
                  <c:v>1.5004955401387512</c:v>
                </c:pt>
                <c:pt idx="1009">
                  <c:v>1.5</c:v>
                </c:pt>
                <c:pt idx="1010">
                  <c:v>1.499505440158259</c:v>
                </c:pt>
                <c:pt idx="1011">
                  <c:v>1.4990118577075098</c:v>
                </c:pt>
                <c:pt idx="1012">
                  <c:v>1.4985192497532083</c:v>
                </c:pt>
                <c:pt idx="1013">
                  <c:v>1.4990138067061145</c:v>
                </c:pt>
                <c:pt idx="1014">
                  <c:v>1.4995073891625617</c:v>
                </c:pt>
                <c:pt idx="1015">
                  <c:v>1.5009842519685039</c:v>
                </c:pt>
                <c:pt idx="1016">
                  <c:v>1.5014749262536873</c:v>
                </c:pt>
                <c:pt idx="1017">
                  <c:v>1.5019646365422397</c:v>
                </c:pt>
                <c:pt idx="1018">
                  <c:v>1.5004906771344455</c:v>
                </c:pt>
                <c:pt idx="1019">
                  <c:v>1.5</c:v>
                </c:pt>
                <c:pt idx="1020">
                  <c:v>1.4995102840352597</c:v>
                </c:pt>
                <c:pt idx="1021">
                  <c:v>1.4990215264187867</c:v>
                </c:pt>
                <c:pt idx="1022">
                  <c:v>1.4995112414467253</c:v>
                </c:pt>
                <c:pt idx="1023">
                  <c:v>1.5</c:v>
                </c:pt>
                <c:pt idx="1024">
                  <c:v>1.5004878048780488</c:v>
                </c:pt>
                <c:pt idx="1025">
                  <c:v>1.5</c:v>
                </c:pt>
                <c:pt idx="1026">
                  <c:v>1.4995131450827652</c:v>
                </c:pt>
                <c:pt idx="1027">
                  <c:v>1.4990272373540856</c:v>
                </c:pt>
                <c:pt idx="1028">
                  <c:v>1.499514091350826</c:v>
                </c:pt>
                <c:pt idx="1029">
                  <c:v>1.5</c:v>
                </c:pt>
                <c:pt idx="1030">
                  <c:v>1.5004849660523762</c:v>
                </c:pt>
                <c:pt idx="1031">
                  <c:v>1.501937984496124</c:v>
                </c:pt>
                <c:pt idx="1032">
                  <c:v>1.5014520813165537</c:v>
                </c:pt>
                <c:pt idx="1033">
                  <c:v>1.5009671179883946</c:v>
                </c:pt>
                <c:pt idx="1034">
                  <c:v>1.5004830917874397</c:v>
                </c:pt>
                <c:pt idx="1035">
                  <c:v>1.501930501930502</c:v>
                </c:pt>
                <c:pt idx="1036">
                  <c:v>1.5014464802314369</c:v>
                </c:pt>
                <c:pt idx="1037">
                  <c:v>1.5009633911368014</c:v>
                </c:pt>
                <c:pt idx="1038">
                  <c:v>1.5004812319538017</c:v>
                </c:pt>
                <c:pt idx="1039">
                  <c:v>1.5</c:v>
                </c:pt>
                <c:pt idx="1040">
                  <c:v>1.5014409221902016</c:v>
                </c:pt>
                <c:pt idx="1041">
                  <c:v>1.5019193857965452</c:v>
                </c:pt>
                <c:pt idx="1042">
                  <c:v>1.5023969319271333</c:v>
                </c:pt>
                <c:pt idx="1043">
                  <c:v>1.5019157088122606</c:v>
                </c:pt>
                <c:pt idx="1044">
                  <c:v>1.5023923444976077</c:v>
                </c:pt>
                <c:pt idx="1045">
                  <c:v>1.502868068833652</c:v>
                </c:pt>
                <c:pt idx="1046">
                  <c:v>1.5023877745940784</c:v>
                </c:pt>
                <c:pt idx="1047">
                  <c:v>1.501908396946565</c:v>
                </c:pt>
                <c:pt idx="1048">
                  <c:v>1.5023832221163012</c:v>
                </c:pt>
                <c:pt idx="1049">
                  <c:v>1.5019047619047619</c:v>
                </c:pt>
                <c:pt idx="1050">
                  <c:v>1.5023786869647955</c:v>
                </c:pt>
                <c:pt idx="1051">
                  <c:v>1.5009505703422052</c:v>
                </c:pt>
                <c:pt idx="1052">
                  <c:v>1.500474833808167</c:v>
                </c:pt>
                <c:pt idx="1053">
                  <c:v>1.5</c:v>
                </c:pt>
                <c:pt idx="1054">
                  <c:v>1.4995260663507108</c:v>
                </c:pt>
                <c:pt idx="1055">
                  <c:v>1.5</c:v>
                </c:pt>
                <c:pt idx="1056">
                  <c:v>1.4995269631031221</c:v>
                </c:pt>
                <c:pt idx="1057">
                  <c:v>1.4990548204158791</c:v>
                </c:pt>
                <c:pt idx="1058">
                  <c:v>1.4985835694050991</c:v>
                </c:pt>
                <c:pt idx="1059">
                  <c:v>1.4981132075471697</c:v>
                </c:pt>
                <c:pt idx="1060">
                  <c:v>1.4967012252591894</c:v>
                </c:pt>
                <c:pt idx="1061">
                  <c:v>1.4962335216572504</c:v>
                </c:pt>
                <c:pt idx="1062">
                  <c:v>1.4957666980244591</c:v>
                </c:pt>
                <c:pt idx="1063">
                  <c:v>1.4953007518796992</c:v>
                </c:pt>
                <c:pt idx="1064">
                  <c:v>1.4948356807511738</c:v>
                </c:pt>
                <c:pt idx="1065">
                  <c:v>1.4953095684803002</c:v>
                </c:pt>
                <c:pt idx="1066">
                  <c:v>1.4957825679475163</c:v>
                </c:pt>
                <c:pt idx="1067">
                  <c:v>1.4953183520599251</c:v>
                </c:pt>
                <c:pt idx="1068">
                  <c:v>1.4957904583723105</c:v>
                </c:pt>
                <c:pt idx="1069">
                  <c:v>1.4962616822429906</c:v>
                </c:pt>
                <c:pt idx="1070">
                  <c:v>1.4967320261437909</c:v>
                </c:pt>
                <c:pt idx="1071">
                  <c:v>1.4972014925373134</c:v>
                </c:pt>
                <c:pt idx="1072">
                  <c:v>1.4976700838769805</c:v>
                </c:pt>
                <c:pt idx="1073">
                  <c:v>1.4990689013035381</c:v>
                </c:pt>
                <c:pt idx="1074">
                  <c:v>1.4995348837209301</c:v>
                </c:pt>
                <c:pt idx="1075">
                  <c:v>1.4990706319702602</c:v>
                </c:pt>
                <c:pt idx="1076">
                  <c:v>1.4986072423398329</c:v>
                </c:pt>
                <c:pt idx="1077">
                  <c:v>1.4981447124304268</c:v>
                </c:pt>
                <c:pt idx="1078">
                  <c:v>1.4986098239110288</c:v>
                </c:pt>
                <c:pt idx="1079">
                  <c:v>1.499074074074074</c:v>
                </c:pt>
                <c:pt idx="1080">
                  <c:v>1.4995374653098983</c:v>
                </c:pt>
                <c:pt idx="1081">
                  <c:v>1.5</c:v>
                </c:pt>
                <c:pt idx="1082">
                  <c:v>1.5004616805170823</c:v>
                </c:pt>
                <c:pt idx="1083">
                  <c:v>1.5009225092250922</c:v>
                </c:pt>
                <c:pt idx="1084">
                  <c:v>1.5023041474654377</c:v>
                </c:pt>
                <c:pt idx="1085">
                  <c:v>1.5018416206261511</c:v>
                </c:pt>
                <c:pt idx="1086">
                  <c:v>1.5013799448022078</c:v>
                </c:pt>
                <c:pt idx="1087">
                  <c:v>1.5027573529411764</c:v>
                </c:pt>
                <c:pt idx="1088">
                  <c:v>1.5022956841138659</c:v>
                </c:pt>
                <c:pt idx="1089">
                  <c:v>1.5036697247706421</c:v>
                </c:pt>
                <c:pt idx="1090">
                  <c:v>1.5022914757103574</c:v>
                </c:pt>
                <c:pt idx="1091">
                  <c:v>1.5018315018315018</c:v>
                </c:pt>
                <c:pt idx="1092">
                  <c:v>1.5022872827081428</c:v>
                </c:pt>
                <c:pt idx="1093">
                  <c:v>1.5027422303473492</c:v>
                </c:pt>
                <c:pt idx="1094">
                  <c:v>1.5013698630136987</c:v>
                </c:pt>
                <c:pt idx="1095">
                  <c:v>1.5</c:v>
                </c:pt>
                <c:pt idx="1096">
                  <c:v>1.5004557885141294</c:v>
                </c:pt>
                <c:pt idx="1097">
                  <c:v>1.5009107468123861</c:v>
                </c:pt>
                <c:pt idx="1098">
                  <c:v>1.5013648771610555</c:v>
                </c:pt>
                <c:pt idx="1099">
                  <c:v>1.500909090909091</c:v>
                </c:pt>
                <c:pt idx="1100">
                  <c:v>1.5004541326067211</c:v>
                </c:pt>
                <c:pt idx="1101">
                  <c:v>1.5009074410163339</c:v>
                </c:pt>
                <c:pt idx="1102">
                  <c:v>1.500453309156845</c:v>
                </c:pt>
                <c:pt idx="1103">
                  <c:v>1.5</c:v>
                </c:pt>
                <c:pt idx="1104">
                  <c:v>1.5013574660633484</c:v>
                </c:pt>
                <c:pt idx="1105">
                  <c:v>1.5009041591320071</c:v>
                </c:pt>
                <c:pt idx="1106">
                  <c:v>1.5013550135501355</c:v>
                </c:pt>
                <c:pt idx="1107">
                  <c:v>1.5018050541516246</c:v>
                </c:pt>
                <c:pt idx="1108">
                  <c:v>1.5022542831379622</c:v>
                </c:pt>
                <c:pt idx="1109">
                  <c:v>1.5027027027027027</c:v>
                </c:pt>
                <c:pt idx="1110">
                  <c:v>1.5022502250225023</c:v>
                </c:pt>
                <c:pt idx="1111">
                  <c:v>1.5017985611510791</c:v>
                </c:pt>
                <c:pt idx="1112">
                  <c:v>1.5013477088948788</c:v>
                </c:pt>
                <c:pt idx="1113">
                  <c:v>1.5008976660682227</c:v>
                </c:pt>
                <c:pt idx="1114">
                  <c:v>1.4995515695067265</c:v>
                </c:pt>
                <c:pt idx="1115">
                  <c:v>1.4991039426523298</c:v>
                </c:pt>
                <c:pt idx="1116">
                  <c:v>1.4995523724261415</c:v>
                </c:pt>
                <c:pt idx="1117">
                  <c:v>1.4991055456171736</c:v>
                </c:pt>
                <c:pt idx="1118">
                  <c:v>1.4986595174262736</c:v>
                </c:pt>
                <c:pt idx="1119">
                  <c:v>1.4982142857142857</c:v>
                </c:pt>
                <c:pt idx="1120">
                  <c:v>1.4977698483496877</c:v>
                </c:pt>
                <c:pt idx="1121">
                  <c:v>1.4982174688057042</c:v>
                </c:pt>
                <c:pt idx="1122">
                  <c:v>1.4968833481745325</c:v>
                </c:pt>
                <c:pt idx="1123">
                  <c:v>1.4964412811387899</c:v>
                </c:pt>
                <c:pt idx="1124">
                  <c:v>1.4951111111111111</c:v>
                </c:pt>
                <c:pt idx="1125">
                  <c:v>1.4946714031971582</c:v>
                </c:pt>
                <c:pt idx="1126">
                  <c:v>1.4942324755989351</c:v>
                </c:pt>
                <c:pt idx="1127">
                  <c:v>1.4937943262411348</c:v>
                </c:pt>
                <c:pt idx="1128">
                  <c:v>1.4951284322409211</c:v>
                </c:pt>
                <c:pt idx="1129">
                  <c:v>1.4955752212389382</c:v>
                </c:pt>
                <c:pt idx="1130">
                  <c:v>1.4951370468611849</c:v>
                </c:pt>
                <c:pt idx="1131">
                  <c:v>1.4955830388692579</c:v>
                </c:pt>
                <c:pt idx="1132">
                  <c:v>1.4951456310679612</c:v>
                </c:pt>
                <c:pt idx="1133">
                  <c:v>1.4955908289241622</c:v>
                </c:pt>
                <c:pt idx="1134">
                  <c:v>1.4951541850220265</c:v>
                </c:pt>
                <c:pt idx="1135">
                  <c:v>1.4955985915492958</c:v>
                </c:pt>
                <c:pt idx="1136">
                  <c:v>1.4951627088830255</c:v>
                </c:pt>
                <c:pt idx="1137">
                  <c:v>1.4947275922671353</c:v>
                </c:pt>
                <c:pt idx="1138">
                  <c:v>1.4942932396839332</c:v>
                </c:pt>
                <c:pt idx="1139">
                  <c:v>1.4929824561403509</c:v>
                </c:pt>
                <c:pt idx="1140">
                  <c:v>1.4916739702015775</c:v>
                </c:pt>
                <c:pt idx="1141">
                  <c:v>1.4929947460595447</c:v>
                </c:pt>
                <c:pt idx="1142">
                  <c:v>1.4943132108486439</c:v>
                </c:pt>
                <c:pt idx="1143">
                  <c:v>1.4947552447552448</c:v>
                </c:pt>
                <c:pt idx="1144">
                  <c:v>1.4943231441048035</c:v>
                </c:pt>
                <c:pt idx="1145">
                  <c:v>1.4947643979057592</c:v>
                </c:pt>
                <c:pt idx="1146">
                  <c:v>1.4952048823016566</c:v>
                </c:pt>
                <c:pt idx="1147">
                  <c:v>1.494773519163763</c:v>
                </c:pt>
                <c:pt idx="1148">
                  <c:v>1.4943429068755441</c:v>
                </c:pt>
                <c:pt idx="1149">
                  <c:v>1.4947826086956522</c:v>
                </c:pt>
                <c:pt idx="1150">
                  <c:v>1.4952215464813206</c:v>
                </c:pt>
                <c:pt idx="1151">
                  <c:v>1.4956597222222223</c:v>
                </c:pt>
                <c:pt idx="1152">
                  <c:v>1.4969644405897657</c:v>
                </c:pt>
                <c:pt idx="1153">
                  <c:v>1.4974003466204506</c:v>
                </c:pt>
                <c:pt idx="1154">
                  <c:v>1.4969696969696971</c:v>
                </c:pt>
                <c:pt idx="1155">
                  <c:v>1.4974048442906573</c:v>
                </c:pt>
                <c:pt idx="1156">
                  <c:v>1.4961106309420915</c:v>
                </c:pt>
                <c:pt idx="1157">
                  <c:v>1.4956822107081174</c:v>
                </c:pt>
                <c:pt idx="1158">
                  <c:v>1.4961173425366696</c:v>
                </c:pt>
                <c:pt idx="1159">
                  <c:v>1.4956896551724137</c:v>
                </c:pt>
                <c:pt idx="1160">
                  <c:v>1.4944013781223084</c:v>
                </c:pt>
                <c:pt idx="1161">
                  <c:v>1.4939759036144578</c:v>
                </c:pt>
                <c:pt idx="1162">
                  <c:v>1.4935511607910577</c:v>
                </c:pt>
                <c:pt idx="1163">
                  <c:v>1.4939862542955327</c:v>
                </c:pt>
                <c:pt idx="1164">
                  <c:v>1.4927038626609441</c:v>
                </c:pt>
                <c:pt idx="1165">
                  <c:v>1.4922813036020584</c:v>
                </c:pt>
                <c:pt idx="1166">
                  <c:v>1.4918594687232218</c:v>
                </c:pt>
                <c:pt idx="1167">
                  <c:v>1.4931506849315068</c:v>
                </c:pt>
                <c:pt idx="1168">
                  <c:v>1.4927288280581694</c:v>
                </c:pt>
                <c:pt idx="1169">
                  <c:v>1.4923076923076923</c:v>
                </c:pt>
                <c:pt idx="1170">
                  <c:v>1.4918872758326216</c:v>
                </c:pt>
                <c:pt idx="1171">
                  <c:v>1.4914675767918089</c:v>
                </c:pt>
                <c:pt idx="1172">
                  <c:v>1.4910485933503836</c:v>
                </c:pt>
                <c:pt idx="1173">
                  <c:v>1.4923339011925043</c:v>
                </c:pt>
                <c:pt idx="1174">
                  <c:v>1.4910638297872341</c:v>
                </c:pt>
                <c:pt idx="1175">
                  <c:v>1.4923469387755102</c:v>
                </c:pt>
                <c:pt idx="1176">
                  <c:v>1.491928632115548</c:v>
                </c:pt>
                <c:pt idx="1177">
                  <c:v>1.4915110356536503</c:v>
                </c:pt>
                <c:pt idx="1178">
                  <c:v>1.4910941475826971</c:v>
                </c:pt>
                <c:pt idx="1179">
                  <c:v>1.4923728813559323</c:v>
                </c:pt>
                <c:pt idx="1180">
                  <c:v>1.4928027095681626</c:v>
                </c:pt>
                <c:pt idx="1181">
                  <c:v>1.4923857868020305</c:v>
                </c:pt>
                <c:pt idx="1182">
                  <c:v>1.4919695688926458</c:v>
                </c:pt>
                <c:pt idx="1183">
                  <c:v>1.4932432432432432</c:v>
                </c:pt>
                <c:pt idx="1184">
                  <c:v>1.4936708860759493</c:v>
                </c:pt>
                <c:pt idx="1185">
                  <c:v>1.4940978077571669</c:v>
                </c:pt>
                <c:pt idx="1186">
                  <c:v>1.4945240101095199</c:v>
                </c:pt>
                <c:pt idx="1187">
                  <c:v>1.494949494949495</c:v>
                </c:pt>
                <c:pt idx="1188">
                  <c:v>1.494533221194281</c:v>
                </c:pt>
                <c:pt idx="1189">
                  <c:v>1.4941176470588236</c:v>
                </c:pt>
                <c:pt idx="1190">
                  <c:v>1.4953820319059614</c:v>
                </c:pt>
                <c:pt idx="1191">
                  <c:v>1.4949664429530201</c:v>
                </c:pt>
                <c:pt idx="1192">
                  <c:v>1.4945515507124896</c:v>
                </c:pt>
                <c:pt idx="1193">
                  <c:v>1.4958123953098827</c:v>
                </c:pt>
                <c:pt idx="1194">
                  <c:v>1.495397489539749</c:v>
                </c:pt>
                <c:pt idx="1195">
                  <c:v>1.4949832775919731</c:v>
                </c:pt>
                <c:pt idx="1196">
                  <c:v>1.4945697577276524</c:v>
                </c:pt>
                <c:pt idx="1197">
                  <c:v>1.493322203672788</c:v>
                </c:pt>
                <c:pt idx="1198">
                  <c:v>1.4929107589658048</c:v>
                </c:pt>
                <c:pt idx="1199">
                  <c:v>1.4933333333333334</c:v>
                </c:pt>
                <c:pt idx="1200">
                  <c:v>1.4937552039966695</c:v>
                </c:pt>
                <c:pt idx="1201">
                  <c:v>1.4941763727121464</c:v>
                </c:pt>
                <c:pt idx="1202">
                  <c:v>1.4945968412302577</c:v>
                </c:pt>
                <c:pt idx="1203">
                  <c:v>1.4941860465116279</c:v>
                </c:pt>
                <c:pt idx="1204">
                  <c:v>1.4946058091286307</c:v>
                </c:pt>
                <c:pt idx="1205">
                  <c:v>1.4950248756218905</c:v>
                </c:pt>
                <c:pt idx="1206">
                  <c:v>1.4946147473073736</c:v>
                </c:pt>
                <c:pt idx="1207">
                  <c:v>1.4950331125827814</c:v>
                </c:pt>
                <c:pt idx="1208">
                  <c:v>1.4946236559139785</c:v>
                </c:pt>
                <c:pt idx="1209">
                  <c:v>1.4950413223140495</c:v>
                </c:pt>
                <c:pt idx="1210">
                  <c:v>1.4946325350949627</c:v>
                </c:pt>
                <c:pt idx="1211">
                  <c:v>1.495049504950495</c:v>
                </c:pt>
                <c:pt idx="1212">
                  <c:v>1.4954657873042045</c:v>
                </c:pt>
                <c:pt idx="1213">
                  <c:v>1.4950576606260297</c:v>
                </c:pt>
                <c:pt idx="1214">
                  <c:v>1.4954732510288067</c:v>
                </c:pt>
                <c:pt idx="1215">
                  <c:v>1.4958881578947369</c:v>
                </c:pt>
                <c:pt idx="1216">
                  <c:v>1.496302382908792</c:v>
                </c:pt>
                <c:pt idx="1217">
                  <c:v>1.4958949096880132</c:v>
                </c:pt>
                <c:pt idx="1218">
                  <c:v>1.4963084495488106</c:v>
                </c:pt>
                <c:pt idx="1219">
                  <c:v>1.4967213114754099</c:v>
                </c:pt>
                <c:pt idx="1220">
                  <c:v>1.4963144963144963</c:v>
                </c:pt>
                <c:pt idx="1221">
                  <c:v>1.4959083469721768</c:v>
                </c:pt>
                <c:pt idx="1222">
                  <c:v>1.4955028618152084</c:v>
                </c:pt>
                <c:pt idx="1223">
                  <c:v>1.4950980392156863</c:v>
                </c:pt>
                <c:pt idx="1224">
                  <c:v>1.4946938775510203</c:v>
                </c:pt>
                <c:pt idx="1225">
                  <c:v>1.495921696574225</c:v>
                </c:pt>
                <c:pt idx="1226">
                  <c:v>1.4971475142624286</c:v>
                </c:pt>
                <c:pt idx="1227">
                  <c:v>1.4975570032573291</c:v>
                </c:pt>
                <c:pt idx="1228">
                  <c:v>1.4971521562245729</c:v>
                </c:pt>
                <c:pt idx="1229">
                  <c:v>1.4983739837398373</c:v>
                </c:pt>
                <c:pt idx="1230">
                  <c:v>1.4987814784727864</c:v>
                </c:pt>
                <c:pt idx="1231">
                  <c:v>1.5</c:v>
                </c:pt>
                <c:pt idx="1232">
                  <c:v>1.5004055150040552</c:v>
                </c:pt>
                <c:pt idx="1233">
                  <c:v>1.4991896272285252</c:v>
                </c:pt>
                <c:pt idx="1234">
                  <c:v>1.4995951417004048</c:v>
                </c:pt>
                <c:pt idx="1235">
                  <c:v>1.4983818770226538</c:v>
                </c:pt>
                <c:pt idx="1236">
                  <c:v>1.4987873888439773</c:v>
                </c:pt>
                <c:pt idx="1237">
                  <c:v>1.4991922455573505</c:v>
                </c:pt>
                <c:pt idx="1238">
                  <c:v>1.4995964487489912</c:v>
                </c:pt>
                <c:pt idx="1239">
                  <c:v>1.4983870967741935</c:v>
                </c:pt>
                <c:pt idx="1240">
                  <c:v>1.4979854955680902</c:v>
                </c:pt>
                <c:pt idx="1241">
                  <c:v>1.4983896940418679</c:v>
                </c:pt>
                <c:pt idx="1242">
                  <c:v>1.4987932421560741</c:v>
                </c:pt>
                <c:pt idx="1243">
                  <c:v>1.4983922829581993</c:v>
                </c:pt>
                <c:pt idx="1244">
                  <c:v>1.4987951807228916</c:v>
                </c:pt>
                <c:pt idx="1245">
                  <c:v>1.4975922953451044</c:v>
                </c:pt>
                <c:pt idx="1246">
                  <c:v>1.4979951884522855</c:v>
                </c:pt>
                <c:pt idx="1247">
                  <c:v>1.4991987179487178</c:v>
                </c:pt>
                <c:pt idx="1248">
                  <c:v>1.4979983987189751</c:v>
                </c:pt>
                <c:pt idx="1249">
                  <c:v>1.4976</c:v>
                </c:pt>
                <c:pt idx="1250">
                  <c:v>1.4972022382094325</c:v>
                </c:pt>
                <c:pt idx="1251">
                  <c:v>1.4984025559105432</c:v>
                </c:pt>
                <c:pt idx="1252">
                  <c:v>1.4996009577015164</c:v>
                </c:pt>
                <c:pt idx="1253">
                  <c:v>1.4992025518341308</c:v>
                </c:pt>
                <c:pt idx="1254">
                  <c:v>1.4996015936254981</c:v>
                </c:pt>
                <c:pt idx="1255">
                  <c:v>1.499203821656051</c:v>
                </c:pt>
                <c:pt idx="1256">
                  <c:v>1.4996022275258551</c:v>
                </c:pt>
                <c:pt idx="1257">
                  <c:v>1.5</c:v>
                </c:pt>
                <c:pt idx="1258">
                  <c:v>1.5011914217633042</c:v>
                </c:pt>
                <c:pt idx="1259">
                  <c:v>1.5007936507936508</c:v>
                </c:pt>
                <c:pt idx="1260">
                  <c:v>1.5003965107057891</c:v>
                </c:pt>
                <c:pt idx="1261">
                  <c:v>1.5007923930269413</c:v>
                </c:pt>
                <c:pt idx="1262">
                  <c:v>1.5003958828186856</c:v>
                </c:pt>
                <c:pt idx="1263">
                  <c:v>1.5</c:v>
                </c:pt>
                <c:pt idx="1264">
                  <c:v>1.499604743083004</c:v>
                </c:pt>
                <c:pt idx="1265">
                  <c:v>1.5</c:v>
                </c:pt>
                <c:pt idx="1266">
                  <c:v>1.499605367008682</c:v>
                </c:pt>
                <c:pt idx="1267">
                  <c:v>1.498422712933754</c:v>
                </c:pt>
                <c:pt idx="1268">
                  <c:v>1.4980299448384555</c:v>
                </c:pt>
                <c:pt idx="1269">
                  <c:v>1.4984251968503937</c:v>
                </c:pt>
                <c:pt idx="1270">
                  <c:v>1.4996066089693154</c:v>
                </c:pt>
                <c:pt idx="1271">
                  <c:v>1.5</c:v>
                </c:pt>
                <c:pt idx="1272">
                  <c:v>1.5003927729772191</c:v>
                </c:pt>
                <c:pt idx="1273">
                  <c:v>1.5</c:v>
                </c:pt>
                <c:pt idx="1274">
                  <c:v>1.4996078431372548</c:v>
                </c:pt>
                <c:pt idx="1275">
                  <c:v>1.5007836990595611</c:v>
                </c:pt>
                <c:pt idx="1276">
                  <c:v>1.500391542678152</c:v>
                </c:pt>
                <c:pt idx="1277">
                  <c:v>1.5007824726134584</c:v>
                </c:pt>
                <c:pt idx="1278">
                  <c:v>1.5011727912431587</c:v>
                </c:pt>
                <c:pt idx="1279">
                  <c:v>1.50078125</c:v>
                </c:pt>
                <c:pt idx="1280">
                  <c:v>1.5011709601873535</c:v>
                </c:pt>
                <c:pt idx="1281">
                  <c:v>1.500780031201248</c:v>
                </c:pt>
                <c:pt idx="1282">
                  <c:v>1.5019485580670304</c:v>
                </c:pt>
                <c:pt idx="1283">
                  <c:v>1.5023364485981308</c:v>
                </c:pt>
                <c:pt idx="1284">
                  <c:v>1.5019455252918288</c:v>
                </c:pt>
                <c:pt idx="1285">
                  <c:v>1.5023328149300155</c:v>
                </c:pt>
                <c:pt idx="1286">
                  <c:v>1.5011655011655012</c:v>
                </c:pt>
                <c:pt idx="1287">
                  <c:v>1.5023291925465838</c:v>
                </c:pt>
                <c:pt idx="1288">
                  <c:v>1.5019394879751746</c:v>
                </c:pt>
                <c:pt idx="1289">
                  <c:v>1.5031007751937984</c:v>
                </c:pt>
                <c:pt idx="1290">
                  <c:v>1.5027110766847405</c:v>
                </c:pt>
                <c:pt idx="1291">
                  <c:v>1.5030959752321982</c:v>
                </c:pt>
                <c:pt idx="1292">
                  <c:v>1.502706883217324</c:v>
                </c:pt>
                <c:pt idx="1293">
                  <c:v>1.5023183925811436</c:v>
                </c:pt>
                <c:pt idx="1294">
                  <c:v>1.5034749034749035</c:v>
                </c:pt>
                <c:pt idx="1295">
                  <c:v>1.5030864197530864</c:v>
                </c:pt>
                <c:pt idx="1296">
                  <c:v>1.5019275250578257</c:v>
                </c:pt>
                <c:pt idx="1297">
                  <c:v>1.5015408320493067</c:v>
                </c:pt>
                <c:pt idx="1298">
                  <c:v>1.5019245573518092</c:v>
                </c:pt>
                <c:pt idx="1299">
                  <c:v>1.5007692307692309</c:v>
                </c:pt>
                <c:pt idx="1300">
                  <c:v>1.5003843197540354</c:v>
                </c:pt>
                <c:pt idx="1301">
                  <c:v>1.4992319508448542</c:v>
                </c:pt>
                <c:pt idx="1302">
                  <c:v>1.4996162701458173</c:v>
                </c:pt>
                <c:pt idx="1303">
                  <c:v>1.4984662576687116</c:v>
                </c:pt>
                <c:pt idx="1304">
                  <c:v>1.4988505747126437</c:v>
                </c:pt>
                <c:pt idx="1305">
                  <c:v>1.4984686064318531</c:v>
                </c:pt>
                <c:pt idx="1306">
                  <c:v>1.4996174445294568</c:v>
                </c:pt>
                <c:pt idx="1307">
                  <c:v>1.5007645259938838</c:v>
                </c:pt>
                <c:pt idx="1308">
                  <c:v>1.5011459129106188</c:v>
                </c:pt>
                <c:pt idx="1309">
                  <c:v>1.501526717557252</c:v>
                </c:pt>
                <c:pt idx="1310">
                  <c:v>1.5019069412662089</c:v>
                </c:pt>
                <c:pt idx="1311">
                  <c:v>1.5007621951219512</c:v>
                </c:pt>
                <c:pt idx="1312">
                  <c:v>1.5011424219345011</c:v>
                </c:pt>
                <c:pt idx="1313">
                  <c:v>1.5015220700152208</c:v>
                </c:pt>
                <c:pt idx="1314">
                  <c:v>1.5019011406844107</c:v>
                </c:pt>
                <c:pt idx="1315">
                  <c:v>1.5015197568389058</c:v>
                </c:pt>
                <c:pt idx="1316">
                  <c:v>1.5018982536066818</c:v>
                </c:pt>
                <c:pt idx="1317">
                  <c:v>1.5030349013657056</c:v>
                </c:pt>
                <c:pt idx="1318">
                  <c:v>1.5041698256254739</c:v>
                </c:pt>
                <c:pt idx="1319">
                  <c:v>1.5053030303030304</c:v>
                </c:pt>
                <c:pt idx="1320">
                  <c:v>1.5041635124905375</c:v>
                </c:pt>
                <c:pt idx="1321">
                  <c:v>1.5045385779122542</c:v>
                </c:pt>
                <c:pt idx="1322">
                  <c:v>1.5056689342403629</c:v>
                </c:pt>
                <c:pt idx="1323">
                  <c:v>1.5060422960725075</c:v>
                </c:pt>
                <c:pt idx="1324">
                  <c:v>1.5056603773584907</c:v>
                </c:pt>
                <c:pt idx="1325">
                  <c:v>1.5052790346907994</c:v>
                </c:pt>
                <c:pt idx="1326">
                  <c:v>1.504898266767144</c:v>
                </c:pt>
                <c:pt idx="1327">
                  <c:v>1.5052710843373494</c:v>
                </c:pt>
                <c:pt idx="1328">
                  <c:v>1.5048908954100828</c:v>
                </c:pt>
                <c:pt idx="1329">
                  <c:v>1.5060150375939849</c:v>
                </c:pt>
                <c:pt idx="1330">
                  <c:v>1.5063861758076633</c:v>
                </c:pt>
                <c:pt idx="1331">
                  <c:v>1.5075075075075075</c:v>
                </c:pt>
                <c:pt idx="1332">
                  <c:v>1.5063765941485372</c:v>
                </c:pt>
                <c:pt idx="1333">
                  <c:v>1.5067466266866567</c:v>
                </c:pt>
                <c:pt idx="1334">
                  <c:v>1.5071161048689139</c:v>
                </c:pt>
                <c:pt idx="1335">
                  <c:v>1.5074850299401197</c:v>
                </c:pt>
                <c:pt idx="1336">
                  <c:v>1.5078534031413613</c:v>
                </c:pt>
                <c:pt idx="1337">
                  <c:v>1.5082212257100149</c:v>
                </c:pt>
                <c:pt idx="1338">
                  <c:v>1.5078416728902166</c:v>
                </c:pt>
                <c:pt idx="1339">
                  <c:v>1.5074626865671641</c:v>
                </c:pt>
                <c:pt idx="1340">
                  <c:v>1.5078299776286352</c:v>
                </c:pt>
                <c:pt idx="1341">
                  <c:v>1.5081967213114753</c:v>
                </c:pt>
                <c:pt idx="1342">
                  <c:v>1.5085629188384215</c:v>
                </c:pt>
                <c:pt idx="1343">
                  <c:v>1.5089285714285714</c:v>
                </c:pt>
                <c:pt idx="1344">
                  <c:v>1.5078066914498141</c:v>
                </c:pt>
                <c:pt idx="1345">
                  <c:v>1.5074294205052006</c:v>
                </c:pt>
                <c:pt idx="1346">
                  <c:v>1.5085374907201188</c:v>
                </c:pt>
                <c:pt idx="1347">
                  <c:v>1.5089020771513353</c:v>
                </c:pt>
                <c:pt idx="1348">
                  <c:v>1.5085248332097849</c:v>
                </c:pt>
                <c:pt idx="1349">
                  <c:v>1.5074074074074073</c:v>
                </c:pt>
                <c:pt idx="1350">
                  <c:v>1.5070318282753516</c:v>
                </c:pt>
                <c:pt idx="1351">
                  <c:v>1.5066568047337279</c:v>
                </c:pt>
                <c:pt idx="1352">
                  <c:v>1.5062823355506283</c:v>
                </c:pt>
                <c:pt idx="1353">
                  <c:v>1.5059084194977843</c:v>
                </c:pt>
                <c:pt idx="1354">
                  <c:v>1.5055350553505535</c:v>
                </c:pt>
                <c:pt idx="1355">
                  <c:v>1.5066371681415929</c:v>
                </c:pt>
                <c:pt idx="1356">
                  <c:v>1.505526897568165</c:v>
                </c:pt>
                <c:pt idx="1357">
                  <c:v>1.5058910162002945</c:v>
                </c:pt>
                <c:pt idx="1358">
                  <c:v>1.5062545989698308</c:v>
                </c:pt>
                <c:pt idx="1359">
                  <c:v>1.5066176470588235</c:v>
                </c:pt>
                <c:pt idx="1360">
                  <c:v>1.5069801616458487</c:v>
                </c:pt>
                <c:pt idx="1361">
                  <c:v>1.5066079295154184</c:v>
                </c:pt>
                <c:pt idx="1362">
                  <c:v>1.5062362435803376</c:v>
                </c:pt>
                <c:pt idx="1363">
                  <c:v>1.5073313782991202</c:v>
                </c:pt>
                <c:pt idx="1364">
                  <c:v>1.5069597069597069</c:v>
                </c:pt>
                <c:pt idx="1365">
                  <c:v>1.5058565153733527</c:v>
                </c:pt>
                <c:pt idx="1366">
                  <c:v>1.5069495245062179</c:v>
                </c:pt>
                <c:pt idx="1367">
                  <c:v>1.5073099415204678</c:v>
                </c:pt>
                <c:pt idx="1368">
                  <c:v>1.508400292184076</c:v>
                </c:pt>
                <c:pt idx="1369">
                  <c:v>1.5087591240875913</c:v>
                </c:pt>
                <c:pt idx="1370">
                  <c:v>1.5076586433260395</c:v>
                </c:pt>
                <c:pt idx="1371">
                  <c:v>1.5080174927113703</c:v>
                </c:pt>
                <c:pt idx="1372">
                  <c:v>1.5076474872541878</c:v>
                </c:pt>
                <c:pt idx="1373">
                  <c:v>1.5080058224163027</c:v>
                </c:pt>
                <c:pt idx="1374">
                  <c:v>1.5076363636363637</c:v>
                </c:pt>
                <c:pt idx="1375">
                  <c:v>1.5065406976744187</c:v>
                </c:pt>
                <c:pt idx="1376">
                  <c:v>1.5061728395061729</c:v>
                </c:pt>
                <c:pt idx="1377">
                  <c:v>1.5065312046444121</c:v>
                </c:pt>
                <c:pt idx="1378">
                  <c:v>1.5061638868745468</c:v>
                </c:pt>
                <c:pt idx="1379">
                  <c:v>1.5065217391304349</c:v>
                </c:pt>
                <c:pt idx="1380">
                  <c:v>1.5068790731354091</c:v>
                </c:pt>
                <c:pt idx="1381">
                  <c:v>1.5065123010130246</c:v>
                </c:pt>
                <c:pt idx="1382">
                  <c:v>1.507592190889371</c:v>
                </c:pt>
                <c:pt idx="1383">
                  <c:v>1.5072254335260116</c:v>
                </c:pt>
                <c:pt idx="1384">
                  <c:v>1.5068592057761734</c:v>
                </c:pt>
                <c:pt idx="1385">
                  <c:v>1.5072150072150072</c:v>
                </c:pt>
                <c:pt idx="1386">
                  <c:v>1.5068493150684932</c:v>
                </c:pt>
                <c:pt idx="1387">
                  <c:v>1.5064841498559078</c:v>
                </c:pt>
                <c:pt idx="1388">
                  <c:v>1.5068394528437725</c:v>
                </c:pt>
                <c:pt idx="1389">
                  <c:v>1.5071942446043165</c:v>
                </c:pt>
                <c:pt idx="1390">
                  <c:v>1.5068296189791517</c:v>
                </c:pt>
                <c:pt idx="1391">
                  <c:v>1.5057471264367817</c:v>
                </c:pt>
                <c:pt idx="1392">
                  <c:v>1.505384063173008</c:v>
                </c:pt>
                <c:pt idx="1393">
                  <c:v>1.5057388809182211</c:v>
                </c:pt>
                <c:pt idx="1394">
                  <c:v>1.506810035842294</c:v>
                </c:pt>
                <c:pt idx="1395">
                  <c:v>1.5071633237822351</c:v>
                </c:pt>
                <c:pt idx="1396">
                  <c:v>1.5075161059413027</c:v>
                </c:pt>
                <c:pt idx="1397">
                  <c:v>1.5064377682403434</c:v>
                </c:pt>
                <c:pt idx="1398">
                  <c:v>1.5060757684060042</c:v>
                </c:pt>
                <c:pt idx="1399">
                  <c:v>1.5064285714285715</c:v>
                </c:pt>
                <c:pt idx="1400">
                  <c:v>1.5060670949321913</c:v>
                </c:pt>
                <c:pt idx="1401">
                  <c:v>1.5064194008559202</c:v>
                </c:pt>
                <c:pt idx="1402">
                  <c:v>1.5060584461867428</c:v>
                </c:pt>
                <c:pt idx="1403">
                  <c:v>1.5056980056980056</c:v>
                </c:pt>
                <c:pt idx="1404">
                  <c:v>1.506049822064057</c:v>
                </c:pt>
                <c:pt idx="1405">
                  <c:v>1.5064011379800855</c:v>
                </c:pt>
                <c:pt idx="1406">
                  <c:v>1.5067519545131485</c:v>
                </c:pt>
                <c:pt idx="1407">
                  <c:v>1.5071022727272727</c:v>
                </c:pt>
                <c:pt idx="1408">
                  <c:v>1.5067423704755145</c:v>
                </c:pt>
                <c:pt idx="1409">
                  <c:v>1.5070921985815602</c:v>
                </c:pt>
                <c:pt idx="1410">
                  <c:v>1.5074415308291991</c:v>
                </c:pt>
                <c:pt idx="1411">
                  <c:v>1.5063739376770537</c:v>
                </c:pt>
                <c:pt idx="1412">
                  <c:v>1.5053078556263271</c:v>
                </c:pt>
                <c:pt idx="1413">
                  <c:v>1.5056577086280056</c:v>
                </c:pt>
                <c:pt idx="1414">
                  <c:v>1.5045936395759718</c:v>
                </c:pt>
                <c:pt idx="1415">
                  <c:v>1.5049435028248588</c:v>
                </c:pt>
                <c:pt idx="1416">
                  <c:v>1.5052928722653494</c:v>
                </c:pt>
                <c:pt idx="1417">
                  <c:v>1.504231311706629</c:v>
                </c:pt>
                <c:pt idx="1418">
                  <c:v>1.5052854122621564</c:v>
                </c:pt>
                <c:pt idx="1419">
                  <c:v>1.5056338028169014</c:v>
                </c:pt>
                <c:pt idx="1420">
                  <c:v>1.5052779732582688</c:v>
                </c:pt>
                <c:pt idx="1421">
                  <c:v>1.5049226441631505</c:v>
                </c:pt>
                <c:pt idx="1422">
                  <c:v>1.505270555165144</c:v>
                </c:pt>
                <c:pt idx="1423">
                  <c:v>1.5056179775280898</c:v>
                </c:pt>
                <c:pt idx="1424">
                  <c:v>1.5052631578947369</c:v>
                </c:pt>
                <c:pt idx="1425">
                  <c:v>1.5049088359046283</c:v>
                </c:pt>
                <c:pt idx="1426">
                  <c:v>1.5045550105115628</c:v>
                </c:pt>
                <c:pt idx="1427">
                  <c:v>1.5035014005602241</c:v>
                </c:pt>
                <c:pt idx="1428">
                  <c:v>1.5038488453463961</c:v>
                </c:pt>
                <c:pt idx="1429">
                  <c:v>1.5041958041958041</c:v>
                </c:pt>
                <c:pt idx="1430">
                  <c:v>1.5052410901467506</c:v>
                </c:pt>
                <c:pt idx="1431">
                  <c:v>1.5048882681564246</c:v>
                </c:pt>
                <c:pt idx="1432">
                  <c:v>1.5052337752965805</c:v>
                </c:pt>
                <c:pt idx="1433">
                  <c:v>1.5048814504881451</c:v>
                </c:pt>
                <c:pt idx="1434">
                  <c:v>1.505226480836237</c:v>
                </c:pt>
                <c:pt idx="1435">
                  <c:v>1.5048746518105849</c:v>
                </c:pt>
                <c:pt idx="1436">
                  <c:v>1.5059151009046625</c:v>
                </c:pt>
                <c:pt idx="1437">
                  <c:v>1.5055632823365785</c:v>
                </c:pt>
                <c:pt idx="1438">
                  <c:v>1.5059068797776234</c:v>
                </c:pt>
                <c:pt idx="1439">
                  <c:v>1.5055555555555555</c:v>
                </c:pt>
                <c:pt idx="1440">
                  <c:v>1.5058986814712005</c:v>
                </c:pt>
                <c:pt idx="1441">
                  <c:v>1.5048543689320388</c:v>
                </c:pt>
                <c:pt idx="1442">
                  <c:v>1.5051975051975053</c:v>
                </c:pt>
                <c:pt idx="1443">
                  <c:v>1.5055401662049861</c:v>
                </c:pt>
                <c:pt idx="1444">
                  <c:v>1.5058823529411764</c:v>
                </c:pt>
                <c:pt idx="1445">
                  <c:v>1.5055325034578146</c:v>
                </c:pt>
                <c:pt idx="1446">
                  <c:v>1.5044920525224603</c:v>
                </c:pt>
                <c:pt idx="1447">
                  <c:v>1.5048342541436464</c:v>
                </c:pt>
                <c:pt idx="1448">
                  <c:v>1.505175983436853</c:v>
                </c:pt>
                <c:pt idx="1449">
                  <c:v>1.5048275862068965</c:v>
                </c:pt>
                <c:pt idx="1450">
                  <c:v>1.5051688490696071</c:v>
                </c:pt>
                <c:pt idx="1451">
                  <c:v>1.5061983471074381</c:v>
                </c:pt>
                <c:pt idx="1452">
                  <c:v>1.5058499655884376</c:v>
                </c:pt>
                <c:pt idx="1453">
                  <c:v>1.5055020632737277</c:v>
                </c:pt>
                <c:pt idx="1454">
                  <c:v>1.5058419243986254</c:v>
                </c:pt>
                <c:pt idx="1455">
                  <c:v>1.5048076923076923</c:v>
                </c:pt>
                <c:pt idx="1456">
                  <c:v>1.5051475634866163</c:v>
                </c:pt>
                <c:pt idx="1457">
                  <c:v>1.5041152263374487</c:v>
                </c:pt>
                <c:pt idx="1458">
                  <c:v>1.5044551062371487</c:v>
                </c:pt>
                <c:pt idx="1459">
                  <c:v>1.5047945205479452</c:v>
                </c:pt>
                <c:pt idx="1460">
                  <c:v>1.5044490075290897</c:v>
                </c:pt>
                <c:pt idx="1461">
                  <c:v>1.5034199726402189</c:v>
                </c:pt>
                <c:pt idx="1462">
                  <c:v>1.5044429254955571</c:v>
                </c:pt>
                <c:pt idx="1463">
                  <c:v>1.5040983606557377</c:v>
                </c:pt>
                <c:pt idx="1464">
                  <c:v>1.5044368600682594</c:v>
                </c:pt>
                <c:pt idx="1465">
                  <c:v>1.504092769440655</c:v>
                </c:pt>
                <c:pt idx="1466">
                  <c:v>1.5037491479209271</c:v>
                </c:pt>
                <c:pt idx="1467">
                  <c:v>1.5034059945504088</c:v>
                </c:pt>
                <c:pt idx="1468">
                  <c:v>1.5037440435670524</c:v>
                </c:pt>
                <c:pt idx="1469">
                  <c:v>1.5047619047619047</c:v>
                </c:pt>
                <c:pt idx="1470">
                  <c:v>1.5044187627464309</c:v>
                </c:pt>
                <c:pt idx="1471">
                  <c:v>1.5047554347826086</c:v>
                </c:pt>
                <c:pt idx="1472">
                  <c:v>1.503733876442634</c:v>
                </c:pt>
                <c:pt idx="1473">
                  <c:v>1.5040705563093624</c:v>
                </c:pt>
                <c:pt idx="1474">
                  <c:v>1.504406779661017</c:v>
                </c:pt>
                <c:pt idx="1475">
                  <c:v>1.5040650406504066</c:v>
                </c:pt>
                <c:pt idx="1476">
                  <c:v>1.5044008124576844</c:v>
                </c:pt>
                <c:pt idx="1477">
                  <c:v>1.5040595399188093</c:v>
                </c:pt>
                <c:pt idx="1478">
                  <c:v>1.5043948613928331</c:v>
                </c:pt>
                <c:pt idx="1479">
                  <c:v>1.5047297297297297</c:v>
                </c:pt>
                <c:pt idx="1480">
                  <c:v>1.5050641458474003</c:v>
                </c:pt>
                <c:pt idx="1481">
                  <c:v>1.5060728744939271</c:v>
                </c:pt>
                <c:pt idx="1482">
                  <c:v>1.5064059339177343</c:v>
                </c:pt>
                <c:pt idx="1483">
                  <c:v>1.5060646900269541</c:v>
                </c:pt>
                <c:pt idx="1484">
                  <c:v>1.5057239057239058</c:v>
                </c:pt>
                <c:pt idx="1485">
                  <c:v>1.5047106325706594</c:v>
                </c:pt>
                <c:pt idx="1486">
                  <c:v>1.504371217215871</c:v>
                </c:pt>
                <c:pt idx="1487">
                  <c:v>1.5047043010752688</c:v>
                </c:pt>
                <c:pt idx="1488">
                  <c:v>1.5050369375419745</c:v>
                </c:pt>
                <c:pt idx="1489">
                  <c:v>1.5053691275167784</c:v>
                </c:pt>
                <c:pt idx="1490">
                  <c:v>1.5063715627095908</c:v>
                </c:pt>
                <c:pt idx="1491">
                  <c:v>1.5067024128686326</c:v>
                </c:pt>
                <c:pt idx="1492">
                  <c:v>1.5056932350971199</c:v>
                </c:pt>
                <c:pt idx="1493">
                  <c:v>1.5060240963855422</c:v>
                </c:pt>
                <c:pt idx="1494">
                  <c:v>1.505685618729097</c:v>
                </c:pt>
                <c:pt idx="1495">
                  <c:v>1.5053475935828877</c:v>
                </c:pt>
                <c:pt idx="1496">
                  <c:v>1.5056780227120909</c:v>
                </c:pt>
                <c:pt idx="1497">
                  <c:v>1.5060080106809079</c:v>
                </c:pt>
                <c:pt idx="1498">
                  <c:v>1.5056704469646431</c:v>
                </c:pt>
                <c:pt idx="1499">
                  <c:v>1.5046666666666666</c:v>
                </c:pt>
                <c:pt idx="1500">
                  <c:v>1.5043304463690872</c:v>
                </c:pt>
                <c:pt idx="1501">
                  <c:v>1.5046604527296938</c:v>
                </c:pt>
                <c:pt idx="1502">
                  <c:v>1.5043246839654025</c:v>
                </c:pt>
                <c:pt idx="1503">
                  <c:v>1.5039893617021276</c:v>
                </c:pt>
                <c:pt idx="1504">
                  <c:v>1.5036544850498339</c:v>
                </c:pt>
                <c:pt idx="1505">
                  <c:v>1.5046480743691899</c:v>
                </c:pt>
                <c:pt idx="1506">
                  <c:v>1.5056403450564035</c:v>
                </c:pt>
                <c:pt idx="1507">
                  <c:v>1.5046419098143236</c:v>
                </c:pt>
                <c:pt idx="1508">
                  <c:v>1.5049701789264414</c:v>
                </c:pt>
                <c:pt idx="1509">
                  <c:v>1.5052980132450331</c:v>
                </c:pt>
                <c:pt idx="1510">
                  <c:v>1.5062872270019854</c:v>
                </c:pt>
                <c:pt idx="1511">
                  <c:v>1.5072751322751323</c:v>
                </c:pt>
                <c:pt idx="1512">
                  <c:v>1.5069398545935229</c:v>
                </c:pt>
                <c:pt idx="1513">
                  <c:v>1.5072655217965654</c:v>
                </c:pt>
                <c:pt idx="1514">
                  <c:v>1.5075907590759077</c:v>
                </c:pt>
                <c:pt idx="1515">
                  <c:v>1.5072559366754616</c:v>
                </c:pt>
                <c:pt idx="1516">
                  <c:v>1.5075807514831905</c:v>
                </c:pt>
                <c:pt idx="1517">
                  <c:v>1.5079051383399209</c:v>
                </c:pt>
                <c:pt idx="1518">
                  <c:v>1.5069124423963134</c:v>
                </c:pt>
                <c:pt idx="1519">
                  <c:v>1.5072368421052631</c:v>
                </c:pt>
                <c:pt idx="1520">
                  <c:v>1.5069033530571991</c:v>
                </c:pt>
                <c:pt idx="1521">
                  <c:v>1.5078843626806833</c:v>
                </c:pt>
                <c:pt idx="1522">
                  <c:v>1.5082074852265266</c:v>
                </c:pt>
                <c:pt idx="1523">
                  <c:v>1.5085301837270342</c:v>
                </c:pt>
                <c:pt idx="1524">
                  <c:v>1.5081967213114753</c:v>
                </c:pt>
                <c:pt idx="1525">
                  <c:v>1.5078636959370904</c:v>
                </c:pt>
                <c:pt idx="1526">
                  <c:v>1.5088408644400786</c:v>
                </c:pt>
                <c:pt idx="1527">
                  <c:v>1.5091623036649215</c:v>
                </c:pt>
                <c:pt idx="1528">
                  <c:v>1.5094833224329627</c:v>
                </c:pt>
                <c:pt idx="1529">
                  <c:v>1.5091503267973856</c:v>
                </c:pt>
                <c:pt idx="1530">
                  <c:v>1.5088177661659046</c:v>
                </c:pt>
                <c:pt idx="1531">
                  <c:v>1.5084856396866841</c:v>
                </c:pt>
                <c:pt idx="1532">
                  <c:v>1.5088062622309197</c:v>
                </c:pt>
                <c:pt idx="1533">
                  <c:v>1.5084745762711864</c:v>
                </c:pt>
                <c:pt idx="1534">
                  <c:v>1.5087947882736157</c:v>
                </c:pt>
                <c:pt idx="1535">
                  <c:v>1.5091145833333333</c:v>
                </c:pt>
                <c:pt idx="1536">
                  <c:v>1.5094339622641511</c:v>
                </c:pt>
                <c:pt idx="1537">
                  <c:v>1.5091027308192457</c:v>
                </c:pt>
                <c:pt idx="1538">
                  <c:v>1.5094217024041585</c:v>
                </c:pt>
                <c:pt idx="1539">
                  <c:v>1.509090909090909</c:v>
                </c:pt>
                <c:pt idx="1540">
                  <c:v>1.5087605451005841</c:v>
                </c:pt>
                <c:pt idx="1541">
                  <c:v>1.5077821011673151</c:v>
                </c:pt>
                <c:pt idx="1542">
                  <c:v>1.5087491898898251</c:v>
                </c:pt>
                <c:pt idx="1543">
                  <c:v>1.508419689119171</c:v>
                </c:pt>
                <c:pt idx="1544">
                  <c:v>1.5080906148867315</c:v>
                </c:pt>
                <c:pt idx="1545">
                  <c:v>1.5077619663648125</c:v>
                </c:pt>
                <c:pt idx="1546">
                  <c:v>1.5087265675500969</c:v>
                </c:pt>
                <c:pt idx="1547">
                  <c:v>1.5083979328165376</c:v>
                </c:pt>
                <c:pt idx="1548">
                  <c:v>1.5087153001936733</c:v>
                </c:pt>
                <c:pt idx="1549">
                  <c:v>1.5083870967741935</c:v>
                </c:pt>
                <c:pt idx="1550">
                  <c:v>1.5093488072211476</c:v>
                </c:pt>
                <c:pt idx="1551">
                  <c:v>1.5096649484536082</c:v>
                </c:pt>
                <c:pt idx="1552">
                  <c:v>1.5099806825499034</c:v>
                </c:pt>
                <c:pt idx="1553">
                  <c:v>1.510939510939511</c:v>
                </c:pt>
                <c:pt idx="1554">
                  <c:v>1.5112540192926045</c:v>
                </c:pt>
                <c:pt idx="1555">
                  <c:v>1.5109254498714653</c:v>
                </c:pt>
                <c:pt idx="1556">
                  <c:v>1.5105973025048169</c:v>
                </c:pt>
                <c:pt idx="1557">
                  <c:v>1.5102695763799743</c:v>
                </c:pt>
                <c:pt idx="1558">
                  <c:v>1.5105837075048107</c:v>
                </c:pt>
                <c:pt idx="1559">
                  <c:v>1.5102564102564102</c:v>
                </c:pt>
                <c:pt idx="1560">
                  <c:v>1.5105701473414479</c:v>
                </c:pt>
                <c:pt idx="1561">
                  <c:v>1.5102432778489117</c:v>
                </c:pt>
                <c:pt idx="1562">
                  <c:v>1.5092770313499679</c:v>
                </c:pt>
                <c:pt idx="1563">
                  <c:v>1.5095907928388748</c:v>
                </c:pt>
                <c:pt idx="1564">
                  <c:v>1.5099041533546327</c:v>
                </c:pt>
                <c:pt idx="1565">
                  <c:v>1.5095785440613028</c:v>
                </c:pt>
                <c:pt idx="1566">
                  <c:v>1.5098915124441608</c:v>
                </c:pt>
                <c:pt idx="1567">
                  <c:v>1.510204081632653</c:v>
                </c:pt>
                <c:pt idx="1568">
                  <c:v>1.5098789037603568</c:v>
                </c:pt>
                <c:pt idx="1569">
                  <c:v>1.5101910828025478</c:v>
                </c:pt>
                <c:pt idx="1570">
                  <c:v>1.5105028644175684</c:v>
                </c:pt>
                <c:pt idx="1571">
                  <c:v>1.5108142493638677</c:v>
                </c:pt>
                <c:pt idx="1572">
                  <c:v>1.5098537825810554</c:v>
                </c:pt>
                <c:pt idx="1573">
                  <c:v>1.5108005082592122</c:v>
                </c:pt>
                <c:pt idx="1574">
                  <c:v>1.5111111111111111</c:v>
                </c:pt>
                <c:pt idx="1575">
                  <c:v>1.5107868020304569</c:v>
                </c:pt>
                <c:pt idx="1576">
                  <c:v>1.5104629042485733</c:v>
                </c:pt>
                <c:pt idx="1577">
                  <c:v>1.5101394169835234</c:v>
                </c:pt>
                <c:pt idx="1578">
                  <c:v>1.5098163394553514</c:v>
                </c:pt>
                <c:pt idx="1579">
                  <c:v>1.509493670886076</c:v>
                </c:pt>
                <c:pt idx="1580">
                  <c:v>1.5098039215686274</c:v>
                </c:pt>
                <c:pt idx="1581">
                  <c:v>1.5094816687737043</c:v>
                </c:pt>
                <c:pt idx="1582">
                  <c:v>1.5097915350600126</c:v>
                </c:pt>
                <c:pt idx="1583">
                  <c:v>1.5088383838383839</c:v>
                </c:pt>
                <c:pt idx="1584">
                  <c:v>1.5097791798107256</c:v>
                </c:pt>
                <c:pt idx="1585">
                  <c:v>1.5094577553593946</c:v>
                </c:pt>
                <c:pt idx="1586">
                  <c:v>1.5097668557025834</c:v>
                </c:pt>
                <c:pt idx="1587">
                  <c:v>1.5100755667506298</c:v>
                </c:pt>
                <c:pt idx="1588">
                  <c:v>1.5103838892385149</c:v>
                </c:pt>
                <c:pt idx="1589">
                  <c:v>1.5106918238993712</c:v>
                </c:pt>
                <c:pt idx="1590">
                  <c:v>1.5103708359522312</c:v>
                </c:pt>
                <c:pt idx="1591">
                  <c:v>1.510678391959799</c:v>
                </c:pt>
                <c:pt idx="1592">
                  <c:v>1.5103578154425612</c:v>
                </c:pt>
                <c:pt idx="1593">
                  <c:v>1.5106649937264742</c:v>
                </c:pt>
                <c:pt idx="1594">
                  <c:v>1.5109717868338557</c:v>
                </c:pt>
                <c:pt idx="1595">
                  <c:v>1.5106516290726817</c:v>
                </c:pt>
                <c:pt idx="1596">
                  <c:v>1.5109580463368817</c:v>
                </c:pt>
                <c:pt idx="1597">
                  <c:v>1.5100125156445556</c:v>
                </c:pt>
                <c:pt idx="1598">
                  <c:v>1.5103189493433395</c:v>
                </c:pt>
                <c:pt idx="1599">
                  <c:v>1.51</c:v>
                </c:pt>
                <c:pt idx="1600">
                  <c:v>1.509681449094316</c:v>
                </c:pt>
                <c:pt idx="1601">
                  <c:v>1.5099875156054932</c:v>
                </c:pt>
                <c:pt idx="1602">
                  <c:v>1.5102932002495322</c:v>
                </c:pt>
                <c:pt idx="1603">
                  <c:v>1.5099750623441397</c:v>
                </c:pt>
                <c:pt idx="1604">
                  <c:v>1.5096573208722741</c:v>
                </c:pt>
                <c:pt idx="1605">
                  <c:v>1.5099626400996264</c:v>
                </c:pt>
                <c:pt idx="1606">
                  <c:v>1.5096453018046048</c:v>
                </c:pt>
                <c:pt idx="1607">
                  <c:v>1.5099502487562189</c:v>
                </c:pt>
                <c:pt idx="1608">
                  <c:v>1.5102548166563083</c:v>
                </c:pt>
                <c:pt idx="1609">
                  <c:v>1.5099378881987577</c:v>
                </c:pt>
                <c:pt idx="1610">
                  <c:v>1.5096213531967722</c:v>
                </c:pt>
                <c:pt idx="1611">
                  <c:v>1.5093052109181142</c:v>
                </c:pt>
                <c:pt idx="1612">
                  <c:v>1.509609423434594</c:v>
                </c:pt>
                <c:pt idx="1613">
                  <c:v>1.5099132589838911</c:v>
                </c:pt>
                <c:pt idx="1614">
                  <c:v>1.5095975232198142</c:v>
                </c:pt>
                <c:pt idx="1615">
                  <c:v>1.510519801980198</c:v>
                </c:pt>
                <c:pt idx="1616">
                  <c:v>1.510204081632653</c:v>
                </c:pt>
                <c:pt idx="1617">
                  <c:v>1.5105067985166873</c:v>
                </c:pt>
                <c:pt idx="1618">
                  <c:v>1.5101914762198889</c:v>
                </c:pt>
                <c:pt idx="1619">
                  <c:v>1.5092592592592593</c:v>
                </c:pt>
                <c:pt idx="1620">
                  <c:v>1.5101789019123997</c:v>
                </c:pt>
                <c:pt idx="1621">
                  <c:v>1.5098643649815042</c:v>
                </c:pt>
                <c:pt idx="1622">
                  <c:v>1.5101663585951941</c:v>
                </c:pt>
                <c:pt idx="1623">
                  <c:v>1.5092364532019704</c:v>
                </c:pt>
                <c:pt idx="1624">
                  <c:v>1.5095384615384615</c:v>
                </c:pt>
                <c:pt idx="1625">
                  <c:v>1.5092250922509225</c:v>
                </c:pt>
                <c:pt idx="1626">
                  <c:v>1.510141364474493</c:v>
                </c:pt>
                <c:pt idx="1627">
                  <c:v>1.5110565110565111</c:v>
                </c:pt>
                <c:pt idx="1628">
                  <c:v>1.5113566605279312</c:v>
                </c:pt>
                <c:pt idx="1629">
                  <c:v>1.5116564417177913</c:v>
                </c:pt>
                <c:pt idx="1630">
                  <c:v>1.5119558553034949</c:v>
                </c:pt>
                <c:pt idx="1631">
                  <c:v>1.5128676470588236</c:v>
                </c:pt>
                <c:pt idx="1632">
                  <c:v>1.5125535823637477</c:v>
                </c:pt>
                <c:pt idx="1633">
                  <c:v>1.5128518971848226</c:v>
                </c:pt>
                <c:pt idx="1634">
                  <c:v>1.5131498470948013</c:v>
                </c:pt>
                <c:pt idx="1635">
                  <c:v>1.5128361858190709</c:v>
                </c:pt>
                <c:pt idx="1636">
                  <c:v>1.5125229077580942</c:v>
                </c:pt>
                <c:pt idx="1637">
                  <c:v>1.5115995115995116</c:v>
                </c:pt>
                <c:pt idx="1638">
                  <c:v>1.5118974984746796</c:v>
                </c:pt>
                <c:pt idx="1639">
                  <c:v>1.5128048780487804</c:v>
                </c:pt>
                <c:pt idx="1640">
                  <c:v>1.5131017672151128</c:v>
                </c:pt>
                <c:pt idx="1641">
                  <c:v>1.5127892813641901</c:v>
                </c:pt>
                <c:pt idx="1642">
                  <c:v>1.512477175897748</c:v>
                </c:pt>
                <c:pt idx="1643">
                  <c:v>1.5121654501216546</c:v>
                </c:pt>
                <c:pt idx="1644">
                  <c:v>1.5118541033434651</c:v>
                </c:pt>
                <c:pt idx="1645">
                  <c:v>1.5121506682867558</c:v>
                </c:pt>
                <c:pt idx="1646">
                  <c:v>1.5112325440194292</c:v>
                </c:pt>
                <c:pt idx="1647">
                  <c:v>1.5109223300970873</c:v>
                </c:pt>
                <c:pt idx="1648">
                  <c:v>1.5100060642813826</c:v>
                </c:pt>
                <c:pt idx="1649">
                  <c:v>1.510909090909091</c:v>
                </c:pt>
                <c:pt idx="1650">
                  <c:v>1.5118110236220472</c:v>
                </c:pt>
                <c:pt idx="1651">
                  <c:v>1.5121065375302662</c:v>
                </c:pt>
                <c:pt idx="1652">
                  <c:v>1.5130066545674532</c:v>
                </c:pt>
                <c:pt idx="1653">
                  <c:v>1.5133010882708586</c:v>
                </c:pt>
                <c:pt idx="1654">
                  <c:v>1.5123867069486405</c:v>
                </c:pt>
                <c:pt idx="1655">
                  <c:v>1.5120772946859904</c:v>
                </c:pt>
                <c:pt idx="1656">
                  <c:v>1.5111647555823777</c:v>
                </c:pt>
                <c:pt idx="1657">
                  <c:v>1.5120627261761157</c:v>
                </c:pt>
                <c:pt idx="1658">
                  <c:v>1.511754068716094</c:v>
                </c:pt>
                <c:pt idx="1659">
                  <c:v>1.5108433734939759</c:v>
                </c:pt>
                <c:pt idx="1660">
                  <c:v>1.5105358217940998</c:v>
                </c:pt>
                <c:pt idx="1661">
                  <c:v>1.5102286401925391</c:v>
                </c:pt>
                <c:pt idx="1662">
                  <c:v>1.5105231509320505</c:v>
                </c:pt>
                <c:pt idx="1663">
                  <c:v>1.5108173076923077</c:v>
                </c:pt>
                <c:pt idx="1664">
                  <c:v>1.5117117117117118</c:v>
                </c:pt>
                <c:pt idx="1665">
                  <c:v>1.5120048019207684</c:v>
                </c:pt>
                <c:pt idx="1666">
                  <c:v>1.5122975404919017</c:v>
                </c:pt>
                <c:pt idx="1667">
                  <c:v>1.5113908872901678</c:v>
                </c:pt>
                <c:pt idx="1668">
                  <c:v>1.5104853205512283</c:v>
                </c:pt>
                <c:pt idx="1669">
                  <c:v>1.5107784431137725</c:v>
                </c:pt>
                <c:pt idx="1670">
                  <c:v>1.5098743267504489</c:v>
                </c:pt>
                <c:pt idx="1671">
                  <c:v>1.5095693779904307</c:v>
                </c:pt>
                <c:pt idx="1672">
                  <c:v>1.5092647937836223</c:v>
                </c:pt>
                <c:pt idx="1673">
                  <c:v>1.5083632019115889</c:v>
                </c:pt>
                <c:pt idx="1674">
                  <c:v>1.5080597014925372</c:v>
                </c:pt>
                <c:pt idx="1675">
                  <c:v>1.5071599045346062</c:v>
                </c:pt>
                <c:pt idx="1676">
                  <c:v>1.507453786523554</c:v>
                </c:pt>
                <c:pt idx="1677">
                  <c:v>1.5071513706793802</c:v>
                </c:pt>
                <c:pt idx="1678">
                  <c:v>1.5074449076831447</c:v>
                </c:pt>
                <c:pt idx="1679">
                  <c:v>1.5077380952380952</c:v>
                </c:pt>
                <c:pt idx="1680">
                  <c:v>1.5074360499702557</c:v>
                </c:pt>
                <c:pt idx="1681">
                  <c:v>1.5071343638525565</c:v>
                </c:pt>
                <c:pt idx="1682">
                  <c:v>1.506833036244801</c:v>
                </c:pt>
                <c:pt idx="1683">
                  <c:v>1.5059382422802849</c:v>
                </c:pt>
                <c:pt idx="1684">
                  <c:v>1.5062314540059347</c:v>
                </c:pt>
                <c:pt idx="1685">
                  <c:v>1.5059311981020167</c:v>
                </c:pt>
                <c:pt idx="1686">
                  <c:v>1.5068168346176645</c:v>
                </c:pt>
                <c:pt idx="1687">
                  <c:v>1.5065165876777251</c:v>
                </c:pt>
                <c:pt idx="1688">
                  <c:v>1.5068087625814091</c:v>
                </c:pt>
                <c:pt idx="1689">
                  <c:v>1.5076923076923077</c:v>
                </c:pt>
                <c:pt idx="1690">
                  <c:v>1.5079834417504436</c:v>
                </c:pt>
                <c:pt idx="1691">
                  <c:v>1.5076832151300237</c:v>
                </c:pt>
                <c:pt idx="1692">
                  <c:v>1.5079740106320141</c:v>
                </c:pt>
                <c:pt idx="1693">
                  <c:v>1.5070838252656436</c:v>
                </c:pt>
                <c:pt idx="1694">
                  <c:v>1.5073746312684366</c:v>
                </c:pt>
                <c:pt idx="1695">
                  <c:v>1.5070754716981132</c:v>
                </c:pt>
                <c:pt idx="1696">
                  <c:v>1.5067766647024161</c:v>
                </c:pt>
                <c:pt idx="1697">
                  <c:v>1.5070671378091873</c:v>
                </c:pt>
                <c:pt idx="1698">
                  <c:v>1.507357268981754</c:v>
                </c:pt>
                <c:pt idx="1699">
                  <c:v>1.5070588235294118</c:v>
                </c:pt>
                <c:pt idx="1700">
                  <c:v>1.5067607289829512</c:v>
                </c:pt>
                <c:pt idx="1701">
                  <c:v>1.5070505287896592</c:v>
                </c:pt>
                <c:pt idx="1702">
                  <c:v>1.5067527891955372</c:v>
                </c:pt>
                <c:pt idx="1703">
                  <c:v>1.5064553990610328</c:v>
                </c:pt>
                <c:pt idx="1704">
                  <c:v>1.5055718475073314</c:v>
                </c:pt>
                <c:pt idx="1705">
                  <c:v>1.5064478311840563</c:v>
                </c:pt>
                <c:pt idx="1706">
                  <c:v>1.5055653192735794</c:v>
                </c:pt>
                <c:pt idx="1707">
                  <c:v>1.5052693208430914</c:v>
                </c:pt>
                <c:pt idx="1708">
                  <c:v>1.5049736688121709</c:v>
                </c:pt>
                <c:pt idx="1709">
                  <c:v>1.5040935672514619</c:v>
                </c:pt>
                <c:pt idx="1710">
                  <c:v>1.5043834015195792</c:v>
                </c:pt>
                <c:pt idx="1711">
                  <c:v>1.504088785046729</c:v>
                </c:pt>
                <c:pt idx="1712">
                  <c:v>1.5032107413893754</c:v>
                </c:pt>
                <c:pt idx="1713">
                  <c:v>1.5029171528588099</c:v>
                </c:pt>
                <c:pt idx="1714">
                  <c:v>1.5032069970845481</c:v>
                </c:pt>
                <c:pt idx="1715">
                  <c:v>1.504079254079254</c:v>
                </c:pt>
                <c:pt idx="1716">
                  <c:v>1.503203261502621</c:v>
                </c:pt>
                <c:pt idx="1717">
                  <c:v>1.5034924330616997</c:v>
                </c:pt>
                <c:pt idx="1718">
                  <c:v>1.5031995346131473</c:v>
                </c:pt>
                <c:pt idx="1719">
                  <c:v>1.5029069767441861</c:v>
                </c:pt>
                <c:pt idx="1720">
                  <c:v>1.5026147588611272</c:v>
                </c:pt>
                <c:pt idx="1721">
                  <c:v>1.5029036004645762</c:v>
                </c:pt>
                <c:pt idx="1722">
                  <c:v>1.5031921067904817</c:v>
                </c:pt>
                <c:pt idx="1723">
                  <c:v>1.5034802784222738</c:v>
                </c:pt>
                <c:pt idx="1724">
                  <c:v>1.5037681159420291</c:v>
                </c:pt>
                <c:pt idx="1725">
                  <c:v>1.5034762456546928</c:v>
                </c:pt>
                <c:pt idx="1726">
                  <c:v>1.5031847133757963</c:v>
                </c:pt>
                <c:pt idx="1727">
                  <c:v>1.5040509259259258</c:v>
                </c:pt>
                <c:pt idx="1728">
                  <c:v>1.5037593984962405</c:v>
                </c:pt>
                <c:pt idx="1729">
                  <c:v>1.5034682080924855</c:v>
                </c:pt>
                <c:pt idx="1730">
                  <c:v>1.5031773541305604</c:v>
                </c:pt>
                <c:pt idx="1731">
                  <c:v>1.5034642032332564</c:v>
                </c:pt>
                <c:pt idx="1732">
                  <c:v>1.5031736872475476</c:v>
                </c:pt>
                <c:pt idx="1733">
                  <c:v>1.5034602076124568</c:v>
                </c:pt>
                <c:pt idx="1734">
                  <c:v>1.5031700288184437</c:v>
                </c:pt>
                <c:pt idx="1735">
                  <c:v>1.5040322580645162</c:v>
                </c:pt>
                <c:pt idx="1736">
                  <c:v>1.5037420840529649</c:v>
                </c:pt>
                <c:pt idx="1737">
                  <c:v>1.5034522439585731</c:v>
                </c:pt>
                <c:pt idx="1738">
                  <c:v>1.5031627372052905</c:v>
                </c:pt>
                <c:pt idx="1739">
                  <c:v>1.5034482758620689</c:v>
                </c:pt>
                <c:pt idx="1740">
                  <c:v>1.5025847214244687</c:v>
                </c:pt>
                <c:pt idx="1741">
                  <c:v>1.5017221584385763</c:v>
                </c:pt>
                <c:pt idx="1742">
                  <c:v>1.5020080321285141</c:v>
                </c:pt>
                <c:pt idx="1743">
                  <c:v>1.5017201834862386</c:v>
                </c:pt>
                <c:pt idx="1744">
                  <c:v>1.5014326647564471</c:v>
                </c:pt>
                <c:pt idx="1745">
                  <c:v>1.5011454753722795</c:v>
                </c:pt>
                <c:pt idx="1746">
                  <c:v>1.5014310246136233</c:v>
                </c:pt>
                <c:pt idx="1747">
                  <c:v>1.5011441647597255</c:v>
                </c:pt>
                <c:pt idx="1748">
                  <c:v>1.501429388221841</c:v>
                </c:pt>
                <c:pt idx="1749">
                  <c:v>1.5005714285714287</c:v>
                </c:pt>
                <c:pt idx="1750">
                  <c:v>1.5002855511136493</c:v>
                </c:pt>
                <c:pt idx="1751">
                  <c:v>1.5005707762557077</c:v>
                </c:pt>
                <c:pt idx="1752">
                  <c:v>1.5008556759840275</c:v>
                </c:pt>
                <c:pt idx="1753">
                  <c:v>1.500570125427594</c:v>
                </c:pt>
                <c:pt idx="1754">
                  <c:v>1.4997150997150996</c:v>
                </c:pt>
                <c:pt idx="1755">
                  <c:v>1.4994305239179955</c:v>
                </c:pt>
                <c:pt idx="1756">
                  <c:v>1.5002845759817871</c:v>
                </c:pt>
                <c:pt idx="1757">
                  <c:v>1.5005688282138794</c:v>
                </c:pt>
                <c:pt idx="1758">
                  <c:v>1.5002842524161455</c:v>
                </c:pt>
                <c:pt idx="1759">
                  <c:v>1.4994318181818183</c:v>
                </c:pt>
                <c:pt idx="1760">
                  <c:v>1.4991482112436116</c:v>
                </c:pt>
                <c:pt idx="1761">
                  <c:v>1.4988649262202043</c:v>
                </c:pt>
                <c:pt idx="1762">
                  <c:v>1.499149177538287</c:v>
                </c:pt>
                <c:pt idx="1763">
                  <c:v>1.4994331065759636</c:v>
                </c:pt>
                <c:pt idx="1764">
                  <c:v>1.4991501416430595</c:v>
                </c:pt>
                <c:pt idx="1765">
                  <c:v>1.5</c:v>
                </c:pt>
                <c:pt idx="1766">
                  <c:v>1.4997170345217883</c:v>
                </c:pt>
                <c:pt idx="1767">
                  <c:v>1.4994343891402715</c:v>
                </c:pt>
                <c:pt idx="1768">
                  <c:v>1.4997173544375353</c:v>
                </c:pt>
                <c:pt idx="1769">
                  <c:v>1.5005649717514125</c:v>
                </c:pt>
                <c:pt idx="1770">
                  <c:v>1.4997176736307172</c:v>
                </c:pt>
                <c:pt idx="1771">
                  <c:v>1.5</c:v>
                </c:pt>
                <c:pt idx="1772">
                  <c:v>1.4997179921037789</c:v>
                </c:pt>
                <c:pt idx="1773">
                  <c:v>1.5005636978579482</c:v>
                </c:pt>
                <c:pt idx="1774">
                  <c:v>1.4997183098591549</c:v>
                </c:pt>
                <c:pt idx="1775">
                  <c:v>1.4994369369369369</c:v>
                </c:pt>
                <c:pt idx="1776">
                  <c:v>1.4997186268992684</c:v>
                </c:pt>
                <c:pt idx="1777">
                  <c:v>1.5</c:v>
                </c:pt>
                <c:pt idx="1778">
                  <c:v>1.4997189432265317</c:v>
                </c:pt>
                <c:pt idx="1779">
                  <c:v>1.499438202247191</c:v>
                </c:pt>
                <c:pt idx="1780">
                  <c:v>1.4991577765300392</c:v>
                </c:pt>
                <c:pt idx="1781">
                  <c:v>1.4988776655443321</c:v>
                </c:pt>
                <c:pt idx="1782">
                  <c:v>1.4980370162647223</c:v>
                </c:pt>
                <c:pt idx="1783">
                  <c:v>1.4977578475336324</c:v>
                </c:pt>
                <c:pt idx="1784">
                  <c:v>1.4980392156862745</c:v>
                </c:pt>
                <c:pt idx="1785">
                  <c:v>1.498320268756999</c:v>
                </c:pt>
                <c:pt idx="1786">
                  <c:v>1.497481813094572</c:v>
                </c:pt>
                <c:pt idx="1787">
                  <c:v>1.4983221476510067</c:v>
                </c:pt>
                <c:pt idx="1788">
                  <c:v>1.4980435997764114</c:v>
                </c:pt>
                <c:pt idx="1789">
                  <c:v>1.4977653631284915</c:v>
                </c:pt>
                <c:pt idx="1790">
                  <c:v>1.4980457844779453</c:v>
                </c:pt>
                <c:pt idx="1791">
                  <c:v>1.4972098214285714</c:v>
                </c:pt>
                <c:pt idx="1792">
                  <c:v>1.4969325153374233</c:v>
                </c:pt>
                <c:pt idx="1793">
                  <c:v>1.4972129319955407</c:v>
                </c:pt>
                <c:pt idx="1794">
                  <c:v>1.4963788300835654</c:v>
                </c:pt>
                <c:pt idx="1795">
                  <c:v>1.4966592427616927</c:v>
                </c:pt>
                <c:pt idx="1796">
                  <c:v>1.4963828603227602</c:v>
                </c:pt>
                <c:pt idx="1797">
                  <c:v>1.496662958843159</c:v>
                </c:pt>
                <c:pt idx="1798">
                  <c:v>1.4969427459699833</c:v>
                </c:pt>
                <c:pt idx="1799">
                  <c:v>1.4966666666666666</c:v>
                </c:pt>
                <c:pt idx="1800">
                  <c:v>1.4963908939478068</c:v>
                </c:pt>
                <c:pt idx="1801">
                  <c:v>1.4961154273029966</c:v>
                </c:pt>
                <c:pt idx="1802">
                  <c:v>1.4963948973932335</c:v>
                </c:pt>
                <c:pt idx="1803">
                  <c:v>1.4972283813747229</c:v>
                </c:pt>
                <c:pt idx="1804">
                  <c:v>1.4980609418282549</c:v>
                </c:pt>
                <c:pt idx="1805">
                  <c:v>1.4983388704318936</c:v>
                </c:pt>
                <c:pt idx="1806">
                  <c:v>1.4991698948533481</c:v>
                </c:pt>
                <c:pt idx="1807">
                  <c:v>1.4988938053097345</c:v>
                </c:pt>
                <c:pt idx="1808">
                  <c:v>1.4997236042012161</c:v>
                </c:pt>
                <c:pt idx="1809">
                  <c:v>1.4994475138121548</c:v>
                </c:pt>
                <c:pt idx="1810">
                  <c:v>1.4997239094422972</c:v>
                </c:pt>
                <c:pt idx="1811">
                  <c:v>1.4988962472406182</c:v>
                </c:pt>
                <c:pt idx="1812">
                  <c:v>1.4986210700496414</c:v>
                </c:pt>
                <c:pt idx="1813">
                  <c:v>1.4988974641675854</c:v>
                </c:pt>
                <c:pt idx="1814">
                  <c:v>1.4997245179063361</c:v>
                </c:pt>
                <c:pt idx="1815">
                  <c:v>1.4994493392070485</c:v>
                </c:pt>
                <c:pt idx="1816">
                  <c:v>1.4991744634012107</c:v>
                </c:pt>
                <c:pt idx="1817">
                  <c:v>1.4994499449944994</c:v>
                </c:pt>
                <c:pt idx="1818">
                  <c:v>1.4991753710830127</c:v>
                </c:pt>
                <c:pt idx="1819">
                  <c:v>1.4989010989010989</c:v>
                </c:pt>
                <c:pt idx="1820">
                  <c:v>1.498627127951675</c:v>
                </c:pt>
                <c:pt idx="1821">
                  <c:v>1.4989023051591657</c:v>
                </c:pt>
                <c:pt idx="1822">
                  <c:v>1.4980800877674163</c:v>
                </c:pt>
                <c:pt idx="1823">
                  <c:v>1.4978070175438596</c:v>
                </c:pt>
                <c:pt idx="1824">
                  <c:v>1.498082191780822</c:v>
                </c:pt>
                <c:pt idx="1825">
                  <c:v>1.4978094194961664</c:v>
                </c:pt>
                <c:pt idx="1826">
                  <c:v>1.4980842911877394</c:v>
                </c:pt>
                <c:pt idx="1827">
                  <c:v>1.4983588621444202</c:v>
                </c:pt>
                <c:pt idx="1828">
                  <c:v>1.4980863860032805</c:v>
                </c:pt>
                <c:pt idx="1829">
                  <c:v>1.4983606557377049</c:v>
                </c:pt>
                <c:pt idx="1830">
                  <c:v>1.4986346258874932</c:v>
                </c:pt>
                <c:pt idx="1831">
                  <c:v>1.4983624454148472</c:v>
                </c:pt>
                <c:pt idx="1832">
                  <c:v>1.4986361156573922</c:v>
                </c:pt>
                <c:pt idx="1833">
                  <c:v>1.4989094874591058</c:v>
                </c:pt>
                <c:pt idx="1834">
                  <c:v>1.499182561307902</c:v>
                </c:pt>
                <c:pt idx="1835">
                  <c:v>1.4989106753812635</c:v>
                </c:pt>
                <c:pt idx="1836">
                  <c:v>1.4991834512792597</c:v>
                </c:pt>
                <c:pt idx="1837">
                  <c:v>1.499455930359086</c:v>
                </c:pt>
                <c:pt idx="1838">
                  <c:v>1.499184339314845</c:v>
                </c:pt>
                <c:pt idx="1839">
                  <c:v>1.4983695652173914</c:v>
                </c:pt>
                <c:pt idx="1840">
                  <c:v>1.498642042368278</c:v>
                </c:pt>
                <c:pt idx="1841">
                  <c:v>1.498914223669924</c:v>
                </c:pt>
                <c:pt idx="1842">
                  <c:v>1.4997287032013022</c:v>
                </c:pt>
                <c:pt idx="1843">
                  <c:v>1.4994577006507592</c:v>
                </c:pt>
                <c:pt idx="1844">
                  <c:v>1.499728997289973</c:v>
                </c:pt>
                <c:pt idx="1845">
                  <c:v>1.5</c:v>
                </c:pt>
                <c:pt idx="1846">
                  <c:v>1.5008121277747699</c:v>
                </c:pt>
                <c:pt idx="1847">
                  <c:v>1.5005411255411256</c:v>
                </c:pt>
                <c:pt idx="1848">
                  <c:v>1.5008112493239589</c:v>
                </c:pt>
                <c:pt idx="1849">
                  <c:v>1.5</c:v>
                </c:pt>
                <c:pt idx="1850">
                  <c:v>1.4997298757428417</c:v>
                </c:pt>
                <c:pt idx="1851">
                  <c:v>1.4994600431965444</c:v>
                </c:pt>
                <c:pt idx="1852">
                  <c:v>1.4997301672962764</c:v>
                </c:pt>
                <c:pt idx="1853">
                  <c:v>1.4989212513484358</c:v>
                </c:pt>
                <c:pt idx="1854">
                  <c:v>1.4991913746630727</c:v>
                </c:pt>
                <c:pt idx="1855">
                  <c:v>1.4989224137931034</c:v>
                </c:pt>
                <c:pt idx="1856">
                  <c:v>1.4997307485191169</c:v>
                </c:pt>
                <c:pt idx="1857">
                  <c:v>1.5</c:v>
                </c:pt>
                <c:pt idx="1858">
                  <c:v>1.4997310381925766</c:v>
                </c:pt>
                <c:pt idx="1859">
                  <c:v>1.4994623655913979</c:v>
                </c:pt>
                <c:pt idx="1860">
                  <c:v>1.4997313272434176</c:v>
                </c:pt>
                <c:pt idx="1861">
                  <c:v>1.5005370569280343</c:v>
                </c:pt>
                <c:pt idx="1862">
                  <c:v>1.500805152979066</c:v>
                </c:pt>
                <c:pt idx="1863">
                  <c:v>1.5005364806866952</c:v>
                </c:pt>
                <c:pt idx="1864">
                  <c:v>1.5002680965147452</c:v>
                </c:pt>
                <c:pt idx="1865">
                  <c:v>1.5</c:v>
                </c:pt>
                <c:pt idx="1866">
                  <c:v>1.5002678093197643</c:v>
                </c:pt>
                <c:pt idx="1867">
                  <c:v>1.4994646680942185</c:v>
                </c:pt>
                <c:pt idx="1868">
                  <c:v>1.5002675227394329</c:v>
                </c:pt>
                <c:pt idx="1869">
                  <c:v>1.5005347593582887</c:v>
                </c:pt>
                <c:pt idx="1870">
                  <c:v>1.5002672367717798</c:v>
                </c:pt>
                <c:pt idx="1871">
                  <c:v>1.5</c:v>
                </c:pt>
                <c:pt idx="1872">
                  <c:v>1.5002669514148426</c:v>
                </c:pt>
                <c:pt idx="1873">
                  <c:v>1.5</c:v>
                </c:pt>
                <c:pt idx="1874">
                  <c:v>1.4992000000000001</c:v>
                </c:pt>
                <c:pt idx="1875">
                  <c:v>1.4989339019189765</c:v>
                </c:pt>
                <c:pt idx="1876">
                  <c:v>1.4981353223228555</c:v>
                </c:pt>
                <c:pt idx="1877">
                  <c:v>1.4973375931842385</c:v>
                </c:pt>
                <c:pt idx="1878">
                  <c:v>1.4976051091005853</c:v>
                </c:pt>
                <c:pt idx="1879">
                  <c:v>1.4973404255319149</c:v>
                </c:pt>
                <c:pt idx="1880">
                  <c:v>1.4981392876129718</c:v>
                </c:pt>
                <c:pt idx="1881">
                  <c:v>1.4989373007438895</c:v>
                </c:pt>
                <c:pt idx="1882">
                  <c:v>1.4992033988316515</c:v>
                </c:pt>
                <c:pt idx="1883">
                  <c:v>1.4989384288747345</c:v>
                </c:pt>
                <c:pt idx="1884">
                  <c:v>1.4992042440318303</c:v>
                </c:pt>
                <c:pt idx="1885">
                  <c:v>1.4994697773064687</c:v>
                </c:pt>
                <c:pt idx="1886">
                  <c:v>1.4992050874403815</c:v>
                </c:pt>
                <c:pt idx="1887">
                  <c:v>1.4989406779661016</c:v>
                </c:pt>
                <c:pt idx="1888">
                  <c:v>1.4992059290629962</c:v>
                </c:pt>
                <c:pt idx="1889">
                  <c:v>1.4984126984126984</c:v>
                </c:pt>
                <c:pt idx="1890">
                  <c:v>1.4986779481755685</c:v>
                </c:pt>
                <c:pt idx="1891">
                  <c:v>1.4989429175475688</c:v>
                </c:pt>
                <c:pt idx="1892">
                  <c:v>1.4992076069730587</c:v>
                </c:pt>
                <c:pt idx="1893">
                  <c:v>1.4994720168954594</c:v>
                </c:pt>
                <c:pt idx="1894">
                  <c:v>1.4992084432717678</c:v>
                </c:pt>
                <c:pt idx="1895">
                  <c:v>1.5</c:v>
                </c:pt>
                <c:pt idx="1896">
                  <c:v>1.5007907221929362</c:v>
                </c:pt>
                <c:pt idx="1897">
                  <c:v>1.5005268703898842</c:v>
                </c:pt>
                <c:pt idx="1898">
                  <c:v>1.5007898894154819</c:v>
                </c:pt>
                <c:pt idx="1899">
                  <c:v>1.5</c:v>
                </c:pt>
                <c:pt idx="1900">
                  <c:v>1.4997369805365597</c:v>
                </c:pt>
                <c:pt idx="1901">
                  <c:v>1.5</c:v>
                </c:pt>
                <c:pt idx="1902">
                  <c:v>1.5002627430373094</c:v>
                </c:pt>
                <c:pt idx="1903">
                  <c:v>1.5005252100840336</c:v>
                </c:pt>
                <c:pt idx="1904">
                  <c:v>1.5002624671916009</c:v>
                </c:pt>
                <c:pt idx="1905">
                  <c:v>1.5010493179433368</c:v>
                </c:pt>
                <c:pt idx="1906">
                  <c:v>1.5013109596224437</c:v>
                </c:pt>
                <c:pt idx="1907">
                  <c:v>1.5010482180293501</c:v>
                </c:pt>
                <c:pt idx="1908">
                  <c:v>1.5013095861707699</c:v>
                </c:pt>
                <c:pt idx="1909">
                  <c:v>1.5010471204188482</c:v>
                </c:pt>
                <c:pt idx="1910">
                  <c:v>1.5018315018315018</c:v>
                </c:pt>
                <c:pt idx="1911">
                  <c:v>1.5015690376569037</c:v>
                </c:pt>
                <c:pt idx="1912">
                  <c:v>1.5018295870360689</c:v>
                </c:pt>
                <c:pt idx="1913">
                  <c:v>1.5020898641588296</c:v>
                </c:pt>
                <c:pt idx="1914">
                  <c:v>1.502349869451697</c:v>
                </c:pt>
                <c:pt idx="1915">
                  <c:v>1.5026096033402923</c:v>
                </c:pt>
                <c:pt idx="1916">
                  <c:v>1.5023474178403755</c:v>
                </c:pt>
                <c:pt idx="1917">
                  <c:v>1.502606882168926</c:v>
                </c:pt>
                <c:pt idx="1918">
                  <c:v>1.5028660760812924</c:v>
                </c:pt>
                <c:pt idx="1919">
                  <c:v>1.5026041666666667</c:v>
                </c:pt>
                <c:pt idx="1920">
                  <c:v>1.502342529932327</c:v>
                </c:pt>
                <c:pt idx="1921">
                  <c:v>1.5020811654526536</c:v>
                </c:pt>
                <c:pt idx="1922">
                  <c:v>1.5023400936037441</c:v>
                </c:pt>
                <c:pt idx="1923">
                  <c:v>1.502079002079002</c:v>
                </c:pt>
                <c:pt idx="1924">
                  <c:v>1.5018181818181817</c:v>
                </c:pt>
                <c:pt idx="1925">
                  <c:v>1.5010384215991692</c:v>
                </c:pt>
                <c:pt idx="1926">
                  <c:v>1.5012973533990659</c:v>
                </c:pt>
                <c:pt idx="1927">
                  <c:v>1.5015560165975104</c:v>
                </c:pt>
                <c:pt idx="1928">
                  <c:v>1.5012960082944531</c:v>
                </c:pt>
                <c:pt idx="1929">
                  <c:v>1.5010362694300519</c:v>
                </c:pt>
                <c:pt idx="1930">
                  <c:v>1.5012946659761781</c:v>
                </c:pt>
                <c:pt idx="1931">
                  <c:v>1.5015527950310559</c:v>
                </c:pt>
                <c:pt idx="1932">
                  <c:v>1.5018106570098293</c:v>
                </c:pt>
                <c:pt idx="1933">
                  <c:v>1.5015511892450879</c:v>
                </c:pt>
                <c:pt idx="1934">
                  <c:v>1.5023255813953489</c:v>
                </c:pt>
                <c:pt idx="1935">
                  <c:v>1.5020661157024793</c:v>
                </c:pt>
                <c:pt idx="1936">
                  <c:v>1.5028394424367579</c:v>
                </c:pt>
                <c:pt idx="1937">
                  <c:v>1.5025799793601651</c:v>
                </c:pt>
                <c:pt idx="1938">
                  <c:v>1.5028365136668387</c:v>
                </c:pt>
                <c:pt idx="1939">
                  <c:v>1.5030927835051546</c:v>
                </c:pt>
                <c:pt idx="1940">
                  <c:v>1.5023183925811436</c:v>
                </c:pt>
                <c:pt idx="1941">
                  <c:v>1.5020597322348095</c:v>
                </c:pt>
                <c:pt idx="1942">
                  <c:v>1.5018013381369018</c:v>
                </c:pt>
                <c:pt idx="1943">
                  <c:v>1.5015432098765431</c:v>
                </c:pt>
                <c:pt idx="1944">
                  <c:v>1.5017994858611825</c:v>
                </c:pt>
                <c:pt idx="1945">
                  <c:v>1.5015416238437822</c:v>
                </c:pt>
                <c:pt idx="1946">
                  <c:v>1.5012840267077556</c:v>
                </c:pt>
                <c:pt idx="1947">
                  <c:v>1.5020533880903491</c:v>
                </c:pt>
                <c:pt idx="1948">
                  <c:v>1.5023088763468446</c:v>
                </c:pt>
                <c:pt idx="1949">
                  <c:v>1.5025641025641026</c:v>
                </c:pt>
                <c:pt idx="1950">
                  <c:v>1.5033316248077908</c:v>
                </c:pt>
                <c:pt idx="1951">
                  <c:v>1.5040983606557377</c:v>
                </c:pt>
                <c:pt idx="1952">
                  <c:v>1.5038402457757296</c:v>
                </c:pt>
                <c:pt idx="1953">
                  <c:v>1.5035823950870011</c:v>
                </c:pt>
                <c:pt idx="1954">
                  <c:v>1.5038363171355498</c:v>
                </c:pt>
                <c:pt idx="1955">
                  <c:v>1.5035787321063394</c:v>
                </c:pt>
                <c:pt idx="1956">
                  <c:v>1.5033214103219212</c:v>
                </c:pt>
                <c:pt idx="1957">
                  <c:v>1.5035750766087845</c:v>
                </c:pt>
                <c:pt idx="1958">
                  <c:v>1.5038284839203675</c:v>
                </c:pt>
                <c:pt idx="1959">
                  <c:v>1.5030612244897958</c:v>
                </c:pt>
                <c:pt idx="1960">
                  <c:v>1.503314635390107</c:v>
                </c:pt>
                <c:pt idx="1961">
                  <c:v>1.5040774719673802</c:v>
                </c:pt>
                <c:pt idx="1962">
                  <c:v>1.5038206826286296</c:v>
                </c:pt>
                <c:pt idx="1963">
                  <c:v>1.5035641547861507</c:v>
                </c:pt>
                <c:pt idx="1964">
                  <c:v>1.5027989821882952</c:v>
                </c:pt>
                <c:pt idx="1965">
                  <c:v>1.5025432349949135</c:v>
                </c:pt>
                <c:pt idx="1966">
                  <c:v>1.5022877478393493</c:v>
                </c:pt>
                <c:pt idx="1967">
                  <c:v>1.5020325203252032</c:v>
                </c:pt>
                <c:pt idx="1968">
                  <c:v>1.5017775520568817</c:v>
                </c:pt>
                <c:pt idx="1969">
                  <c:v>1.5015228426395939</c:v>
                </c:pt>
                <c:pt idx="1970">
                  <c:v>1.5012683916793506</c:v>
                </c:pt>
                <c:pt idx="1971">
                  <c:v>1.5010141987829615</c:v>
                </c:pt>
                <c:pt idx="1972">
                  <c:v>1.5007602635580335</c:v>
                </c:pt>
                <c:pt idx="1973">
                  <c:v>1.5005065856129687</c:v>
                </c:pt>
                <c:pt idx="1974">
                  <c:v>1.5007594936708861</c:v>
                </c:pt>
                <c:pt idx="1975">
                  <c:v>1.5010121457489878</c:v>
                </c:pt>
                <c:pt idx="1976">
                  <c:v>1.5007587253414265</c:v>
                </c:pt>
                <c:pt idx="1977">
                  <c:v>1.5010111223458038</c:v>
                </c:pt>
                <c:pt idx="1978">
                  <c:v>1.5012632642748862</c:v>
                </c:pt>
                <c:pt idx="1979">
                  <c:v>1.5015151515151515</c:v>
                </c:pt>
                <c:pt idx="1980">
                  <c:v>1.5007571933366985</c:v>
                </c:pt>
                <c:pt idx="1981">
                  <c:v>1.5015136226034309</c:v>
                </c:pt>
                <c:pt idx="1982">
                  <c:v>1.5017650025214322</c:v>
                </c:pt>
                <c:pt idx="1983">
                  <c:v>1.502016129032258</c:v>
                </c:pt>
                <c:pt idx="1984">
                  <c:v>1.5012594458438286</c:v>
                </c:pt>
                <c:pt idx="1985">
                  <c:v>1.501007049345418</c:v>
                </c:pt>
                <c:pt idx="1986">
                  <c:v>1.5012581781580272</c:v>
                </c:pt>
                <c:pt idx="1987">
                  <c:v>1.5015090543259557</c:v>
                </c:pt>
                <c:pt idx="1988">
                  <c:v>1.5012569130216189</c:v>
                </c:pt>
                <c:pt idx="1989">
                  <c:v>1.5010050251256282</c:v>
                </c:pt>
                <c:pt idx="1990">
                  <c:v>1.5012556504269212</c:v>
                </c:pt>
                <c:pt idx="1991">
                  <c:v>1.5015060240963856</c:v>
                </c:pt>
                <c:pt idx="1992">
                  <c:v>1.5007526342197692</c:v>
                </c:pt>
                <c:pt idx="1993">
                  <c:v>1.5010030090270812</c:v>
                </c:pt>
                <c:pt idx="1994">
                  <c:v>1.5007518796992481</c:v>
                </c:pt>
                <c:pt idx="1995">
                  <c:v>1.501503006012024</c:v>
                </c:pt>
                <c:pt idx="1996">
                  <c:v>1.501251877816725</c:v>
                </c:pt>
                <c:pt idx="1997">
                  <c:v>1.5015015015015014</c:v>
                </c:pt>
                <c:pt idx="1998">
                  <c:v>1.5012506253126563</c:v>
                </c:pt>
                <c:pt idx="1999">
                  <c:v>1.5004999999999999</c:v>
                </c:pt>
              </c:numCache>
            </c:numRef>
          </c:val>
          <c:smooth val="0"/>
        </c:ser>
        <c:ser>
          <c:idx val="1"/>
          <c:order val="1"/>
          <c:tx>
            <c:v>結果=1.5</c:v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Sheet1!$K$1:$K$2000</c:f>
              <c:numCache>
                <c:formatCode>General</c:formatCode>
                <c:ptCount val="2000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1.5</c:v>
                </c:pt>
                <c:pt idx="4">
                  <c:v>1.5</c:v>
                </c:pt>
                <c:pt idx="5">
                  <c:v>1.5</c:v>
                </c:pt>
                <c:pt idx="6">
                  <c:v>1.5</c:v>
                </c:pt>
                <c:pt idx="7">
                  <c:v>1.5</c:v>
                </c:pt>
                <c:pt idx="8">
                  <c:v>1.5</c:v>
                </c:pt>
                <c:pt idx="9">
                  <c:v>1.5</c:v>
                </c:pt>
                <c:pt idx="10">
                  <c:v>1.5</c:v>
                </c:pt>
                <c:pt idx="11">
                  <c:v>1.5</c:v>
                </c:pt>
                <c:pt idx="12">
                  <c:v>1.5</c:v>
                </c:pt>
                <c:pt idx="13">
                  <c:v>1.5</c:v>
                </c:pt>
                <c:pt idx="14">
                  <c:v>1.5</c:v>
                </c:pt>
                <c:pt idx="15">
                  <c:v>1.5</c:v>
                </c:pt>
                <c:pt idx="16">
                  <c:v>1.5</c:v>
                </c:pt>
                <c:pt idx="17">
                  <c:v>1.5</c:v>
                </c:pt>
                <c:pt idx="18">
                  <c:v>1.5</c:v>
                </c:pt>
                <c:pt idx="19">
                  <c:v>1.5</c:v>
                </c:pt>
                <c:pt idx="20">
                  <c:v>1.5</c:v>
                </c:pt>
                <c:pt idx="21">
                  <c:v>1.5</c:v>
                </c:pt>
                <c:pt idx="22">
                  <c:v>1.5</c:v>
                </c:pt>
                <c:pt idx="23">
                  <c:v>1.5</c:v>
                </c:pt>
                <c:pt idx="24">
                  <c:v>1.5</c:v>
                </c:pt>
                <c:pt idx="25">
                  <c:v>1.5</c:v>
                </c:pt>
                <c:pt idx="26">
                  <c:v>1.5</c:v>
                </c:pt>
                <c:pt idx="27">
                  <c:v>1.5</c:v>
                </c:pt>
                <c:pt idx="28">
                  <c:v>1.5</c:v>
                </c:pt>
                <c:pt idx="29">
                  <c:v>1.5</c:v>
                </c:pt>
                <c:pt idx="30">
                  <c:v>1.5</c:v>
                </c:pt>
                <c:pt idx="31">
                  <c:v>1.5</c:v>
                </c:pt>
                <c:pt idx="32">
                  <c:v>1.5</c:v>
                </c:pt>
                <c:pt idx="33">
                  <c:v>1.5</c:v>
                </c:pt>
                <c:pt idx="34">
                  <c:v>1.5</c:v>
                </c:pt>
                <c:pt idx="35">
                  <c:v>1.5</c:v>
                </c:pt>
                <c:pt idx="36">
                  <c:v>1.5</c:v>
                </c:pt>
                <c:pt idx="37">
                  <c:v>1.5</c:v>
                </c:pt>
                <c:pt idx="38">
                  <c:v>1.5</c:v>
                </c:pt>
                <c:pt idx="39">
                  <c:v>1.5</c:v>
                </c:pt>
                <c:pt idx="40">
                  <c:v>1.5</c:v>
                </c:pt>
                <c:pt idx="41">
                  <c:v>1.5</c:v>
                </c:pt>
                <c:pt idx="42">
                  <c:v>1.5</c:v>
                </c:pt>
                <c:pt idx="43">
                  <c:v>1.5</c:v>
                </c:pt>
                <c:pt idx="44">
                  <c:v>1.5</c:v>
                </c:pt>
                <c:pt idx="45">
                  <c:v>1.5</c:v>
                </c:pt>
                <c:pt idx="46">
                  <c:v>1.5</c:v>
                </c:pt>
                <c:pt idx="47">
                  <c:v>1.5</c:v>
                </c:pt>
                <c:pt idx="48">
                  <c:v>1.5</c:v>
                </c:pt>
                <c:pt idx="49">
                  <c:v>1.5</c:v>
                </c:pt>
                <c:pt idx="50">
                  <c:v>1.5</c:v>
                </c:pt>
                <c:pt idx="51">
                  <c:v>1.5</c:v>
                </c:pt>
                <c:pt idx="52">
                  <c:v>1.5</c:v>
                </c:pt>
                <c:pt idx="53">
                  <c:v>1.5</c:v>
                </c:pt>
                <c:pt idx="54">
                  <c:v>1.5</c:v>
                </c:pt>
                <c:pt idx="55">
                  <c:v>1.5</c:v>
                </c:pt>
                <c:pt idx="56">
                  <c:v>1.5</c:v>
                </c:pt>
                <c:pt idx="57">
                  <c:v>1.5</c:v>
                </c:pt>
                <c:pt idx="58">
                  <c:v>1.5</c:v>
                </c:pt>
                <c:pt idx="59">
                  <c:v>1.5</c:v>
                </c:pt>
                <c:pt idx="60">
                  <c:v>1.5</c:v>
                </c:pt>
                <c:pt idx="61">
                  <c:v>1.5</c:v>
                </c:pt>
                <c:pt idx="62">
                  <c:v>1.5</c:v>
                </c:pt>
                <c:pt idx="63">
                  <c:v>1.5</c:v>
                </c:pt>
                <c:pt idx="64">
                  <c:v>1.5</c:v>
                </c:pt>
                <c:pt idx="65">
                  <c:v>1.5</c:v>
                </c:pt>
                <c:pt idx="66">
                  <c:v>1.5</c:v>
                </c:pt>
                <c:pt idx="67">
                  <c:v>1.5</c:v>
                </c:pt>
                <c:pt idx="68">
                  <c:v>1.5</c:v>
                </c:pt>
                <c:pt idx="69">
                  <c:v>1.5</c:v>
                </c:pt>
                <c:pt idx="70">
                  <c:v>1.5</c:v>
                </c:pt>
                <c:pt idx="71">
                  <c:v>1.5</c:v>
                </c:pt>
                <c:pt idx="72">
                  <c:v>1.5</c:v>
                </c:pt>
                <c:pt idx="73">
                  <c:v>1.5</c:v>
                </c:pt>
                <c:pt idx="74">
                  <c:v>1.5</c:v>
                </c:pt>
                <c:pt idx="75">
                  <c:v>1.5</c:v>
                </c:pt>
                <c:pt idx="76">
                  <c:v>1.5</c:v>
                </c:pt>
                <c:pt idx="77">
                  <c:v>1.5</c:v>
                </c:pt>
                <c:pt idx="78">
                  <c:v>1.5</c:v>
                </c:pt>
                <c:pt idx="79">
                  <c:v>1.5</c:v>
                </c:pt>
                <c:pt idx="80">
                  <c:v>1.5</c:v>
                </c:pt>
                <c:pt idx="81">
                  <c:v>1.5</c:v>
                </c:pt>
                <c:pt idx="82">
                  <c:v>1.5</c:v>
                </c:pt>
                <c:pt idx="83">
                  <c:v>1.5</c:v>
                </c:pt>
                <c:pt idx="84">
                  <c:v>1.5</c:v>
                </c:pt>
                <c:pt idx="85">
                  <c:v>1.5</c:v>
                </c:pt>
                <c:pt idx="86">
                  <c:v>1.5</c:v>
                </c:pt>
                <c:pt idx="87">
                  <c:v>1.5</c:v>
                </c:pt>
                <c:pt idx="88">
                  <c:v>1.5</c:v>
                </c:pt>
                <c:pt idx="89">
                  <c:v>1.5</c:v>
                </c:pt>
                <c:pt idx="90">
                  <c:v>1.5</c:v>
                </c:pt>
                <c:pt idx="91">
                  <c:v>1.5</c:v>
                </c:pt>
                <c:pt idx="92">
                  <c:v>1.5</c:v>
                </c:pt>
                <c:pt idx="93">
                  <c:v>1.5</c:v>
                </c:pt>
                <c:pt idx="94">
                  <c:v>1.5</c:v>
                </c:pt>
                <c:pt idx="95">
                  <c:v>1.5</c:v>
                </c:pt>
                <c:pt idx="96">
                  <c:v>1.5</c:v>
                </c:pt>
                <c:pt idx="97">
                  <c:v>1.5</c:v>
                </c:pt>
                <c:pt idx="98">
                  <c:v>1.5</c:v>
                </c:pt>
                <c:pt idx="99">
                  <c:v>1.5</c:v>
                </c:pt>
                <c:pt idx="100">
                  <c:v>1.5</c:v>
                </c:pt>
                <c:pt idx="101">
                  <c:v>1.5</c:v>
                </c:pt>
                <c:pt idx="102">
                  <c:v>1.5</c:v>
                </c:pt>
                <c:pt idx="103">
                  <c:v>1.5</c:v>
                </c:pt>
                <c:pt idx="104">
                  <c:v>1.5</c:v>
                </c:pt>
                <c:pt idx="105">
                  <c:v>1.5</c:v>
                </c:pt>
                <c:pt idx="106">
                  <c:v>1.5</c:v>
                </c:pt>
                <c:pt idx="107">
                  <c:v>1.5</c:v>
                </c:pt>
                <c:pt idx="108">
                  <c:v>1.5</c:v>
                </c:pt>
                <c:pt idx="109">
                  <c:v>1.5</c:v>
                </c:pt>
                <c:pt idx="110">
                  <c:v>1.5</c:v>
                </c:pt>
                <c:pt idx="111">
                  <c:v>1.5</c:v>
                </c:pt>
                <c:pt idx="112">
                  <c:v>1.5</c:v>
                </c:pt>
                <c:pt idx="113">
                  <c:v>1.5</c:v>
                </c:pt>
                <c:pt idx="114">
                  <c:v>1.5</c:v>
                </c:pt>
                <c:pt idx="115">
                  <c:v>1.5</c:v>
                </c:pt>
                <c:pt idx="116">
                  <c:v>1.5</c:v>
                </c:pt>
                <c:pt idx="117">
                  <c:v>1.5</c:v>
                </c:pt>
                <c:pt idx="118">
                  <c:v>1.5</c:v>
                </c:pt>
                <c:pt idx="119">
                  <c:v>1.5</c:v>
                </c:pt>
                <c:pt idx="120">
                  <c:v>1.5</c:v>
                </c:pt>
                <c:pt idx="121">
                  <c:v>1.5</c:v>
                </c:pt>
                <c:pt idx="122">
                  <c:v>1.5</c:v>
                </c:pt>
                <c:pt idx="123">
                  <c:v>1.5</c:v>
                </c:pt>
                <c:pt idx="124">
                  <c:v>1.5</c:v>
                </c:pt>
                <c:pt idx="125">
                  <c:v>1.5</c:v>
                </c:pt>
                <c:pt idx="126">
                  <c:v>1.5</c:v>
                </c:pt>
                <c:pt idx="127">
                  <c:v>1.5</c:v>
                </c:pt>
                <c:pt idx="128">
                  <c:v>1.5</c:v>
                </c:pt>
                <c:pt idx="129">
                  <c:v>1.5</c:v>
                </c:pt>
                <c:pt idx="130">
                  <c:v>1.5</c:v>
                </c:pt>
                <c:pt idx="131">
                  <c:v>1.5</c:v>
                </c:pt>
                <c:pt idx="132">
                  <c:v>1.5</c:v>
                </c:pt>
                <c:pt idx="133">
                  <c:v>1.5</c:v>
                </c:pt>
                <c:pt idx="134">
                  <c:v>1.5</c:v>
                </c:pt>
                <c:pt idx="135">
                  <c:v>1.5</c:v>
                </c:pt>
                <c:pt idx="136">
                  <c:v>1.5</c:v>
                </c:pt>
                <c:pt idx="137">
                  <c:v>1.5</c:v>
                </c:pt>
                <c:pt idx="138">
                  <c:v>1.5</c:v>
                </c:pt>
                <c:pt idx="139">
                  <c:v>1.5</c:v>
                </c:pt>
                <c:pt idx="140">
                  <c:v>1.5</c:v>
                </c:pt>
                <c:pt idx="141">
                  <c:v>1.5</c:v>
                </c:pt>
                <c:pt idx="142">
                  <c:v>1.5</c:v>
                </c:pt>
                <c:pt idx="143">
                  <c:v>1.5</c:v>
                </c:pt>
                <c:pt idx="144">
                  <c:v>1.5</c:v>
                </c:pt>
                <c:pt idx="145">
                  <c:v>1.5</c:v>
                </c:pt>
                <c:pt idx="146">
                  <c:v>1.5</c:v>
                </c:pt>
                <c:pt idx="147">
                  <c:v>1.5</c:v>
                </c:pt>
                <c:pt idx="148">
                  <c:v>1.5</c:v>
                </c:pt>
                <c:pt idx="149">
                  <c:v>1.5</c:v>
                </c:pt>
                <c:pt idx="150">
                  <c:v>1.5</c:v>
                </c:pt>
                <c:pt idx="151">
                  <c:v>1.5</c:v>
                </c:pt>
                <c:pt idx="152">
                  <c:v>1.5</c:v>
                </c:pt>
                <c:pt idx="153">
                  <c:v>1.5</c:v>
                </c:pt>
                <c:pt idx="154">
                  <c:v>1.5</c:v>
                </c:pt>
                <c:pt idx="155">
                  <c:v>1.5</c:v>
                </c:pt>
                <c:pt idx="156">
                  <c:v>1.5</c:v>
                </c:pt>
                <c:pt idx="157">
                  <c:v>1.5</c:v>
                </c:pt>
                <c:pt idx="158">
                  <c:v>1.5</c:v>
                </c:pt>
                <c:pt idx="159">
                  <c:v>1.5</c:v>
                </c:pt>
                <c:pt idx="160">
                  <c:v>1.5</c:v>
                </c:pt>
                <c:pt idx="161">
                  <c:v>1.5</c:v>
                </c:pt>
                <c:pt idx="162">
                  <c:v>1.5</c:v>
                </c:pt>
                <c:pt idx="163">
                  <c:v>1.5</c:v>
                </c:pt>
                <c:pt idx="164">
                  <c:v>1.5</c:v>
                </c:pt>
                <c:pt idx="165">
                  <c:v>1.5</c:v>
                </c:pt>
                <c:pt idx="166">
                  <c:v>1.5</c:v>
                </c:pt>
                <c:pt idx="167">
                  <c:v>1.5</c:v>
                </c:pt>
                <c:pt idx="168">
                  <c:v>1.5</c:v>
                </c:pt>
                <c:pt idx="169">
                  <c:v>1.5</c:v>
                </c:pt>
                <c:pt idx="170">
                  <c:v>1.5</c:v>
                </c:pt>
                <c:pt idx="171">
                  <c:v>1.5</c:v>
                </c:pt>
                <c:pt idx="172">
                  <c:v>1.5</c:v>
                </c:pt>
                <c:pt idx="173">
                  <c:v>1.5</c:v>
                </c:pt>
                <c:pt idx="174">
                  <c:v>1.5</c:v>
                </c:pt>
                <c:pt idx="175">
                  <c:v>1.5</c:v>
                </c:pt>
                <c:pt idx="176">
                  <c:v>1.5</c:v>
                </c:pt>
                <c:pt idx="177">
                  <c:v>1.5</c:v>
                </c:pt>
                <c:pt idx="178">
                  <c:v>1.5</c:v>
                </c:pt>
                <c:pt idx="179">
                  <c:v>1.5</c:v>
                </c:pt>
                <c:pt idx="180">
                  <c:v>1.5</c:v>
                </c:pt>
                <c:pt idx="181">
                  <c:v>1.5</c:v>
                </c:pt>
                <c:pt idx="182">
                  <c:v>1.5</c:v>
                </c:pt>
                <c:pt idx="183">
                  <c:v>1.5</c:v>
                </c:pt>
                <c:pt idx="184">
                  <c:v>1.5</c:v>
                </c:pt>
                <c:pt idx="185">
                  <c:v>1.5</c:v>
                </c:pt>
                <c:pt idx="186">
                  <c:v>1.5</c:v>
                </c:pt>
                <c:pt idx="187">
                  <c:v>1.5</c:v>
                </c:pt>
                <c:pt idx="188">
                  <c:v>1.5</c:v>
                </c:pt>
                <c:pt idx="189">
                  <c:v>1.5</c:v>
                </c:pt>
                <c:pt idx="190">
                  <c:v>1.5</c:v>
                </c:pt>
                <c:pt idx="191">
                  <c:v>1.5</c:v>
                </c:pt>
                <c:pt idx="192">
                  <c:v>1.5</c:v>
                </c:pt>
                <c:pt idx="193">
                  <c:v>1.5</c:v>
                </c:pt>
                <c:pt idx="194">
                  <c:v>1.5</c:v>
                </c:pt>
                <c:pt idx="195">
                  <c:v>1.5</c:v>
                </c:pt>
                <c:pt idx="196">
                  <c:v>1.5</c:v>
                </c:pt>
                <c:pt idx="197">
                  <c:v>1.5</c:v>
                </c:pt>
                <c:pt idx="198">
                  <c:v>1.5</c:v>
                </c:pt>
                <c:pt idx="199">
                  <c:v>1.5</c:v>
                </c:pt>
                <c:pt idx="200">
                  <c:v>1.5</c:v>
                </c:pt>
                <c:pt idx="201">
                  <c:v>1.5</c:v>
                </c:pt>
                <c:pt idx="202">
                  <c:v>1.5</c:v>
                </c:pt>
                <c:pt idx="203">
                  <c:v>1.5</c:v>
                </c:pt>
                <c:pt idx="204">
                  <c:v>1.5</c:v>
                </c:pt>
                <c:pt idx="205">
                  <c:v>1.5</c:v>
                </c:pt>
                <c:pt idx="206">
                  <c:v>1.5</c:v>
                </c:pt>
                <c:pt idx="207">
                  <c:v>1.5</c:v>
                </c:pt>
                <c:pt idx="208">
                  <c:v>1.5</c:v>
                </c:pt>
                <c:pt idx="209">
                  <c:v>1.5</c:v>
                </c:pt>
                <c:pt idx="210">
                  <c:v>1.5</c:v>
                </c:pt>
                <c:pt idx="211">
                  <c:v>1.5</c:v>
                </c:pt>
                <c:pt idx="212">
                  <c:v>1.5</c:v>
                </c:pt>
                <c:pt idx="213">
                  <c:v>1.5</c:v>
                </c:pt>
                <c:pt idx="214">
                  <c:v>1.5</c:v>
                </c:pt>
                <c:pt idx="215">
                  <c:v>1.5</c:v>
                </c:pt>
                <c:pt idx="216">
                  <c:v>1.5</c:v>
                </c:pt>
                <c:pt idx="217">
                  <c:v>1.5</c:v>
                </c:pt>
                <c:pt idx="218">
                  <c:v>1.5</c:v>
                </c:pt>
                <c:pt idx="219">
                  <c:v>1.5</c:v>
                </c:pt>
                <c:pt idx="220">
                  <c:v>1.5</c:v>
                </c:pt>
                <c:pt idx="221">
                  <c:v>1.5</c:v>
                </c:pt>
                <c:pt idx="222">
                  <c:v>1.5</c:v>
                </c:pt>
                <c:pt idx="223">
                  <c:v>1.5</c:v>
                </c:pt>
                <c:pt idx="224">
                  <c:v>1.5</c:v>
                </c:pt>
                <c:pt idx="225">
                  <c:v>1.5</c:v>
                </c:pt>
                <c:pt idx="226">
                  <c:v>1.5</c:v>
                </c:pt>
                <c:pt idx="227">
                  <c:v>1.5</c:v>
                </c:pt>
                <c:pt idx="228">
                  <c:v>1.5</c:v>
                </c:pt>
                <c:pt idx="229">
                  <c:v>1.5</c:v>
                </c:pt>
                <c:pt idx="230">
                  <c:v>1.5</c:v>
                </c:pt>
                <c:pt idx="231">
                  <c:v>1.5</c:v>
                </c:pt>
                <c:pt idx="232">
                  <c:v>1.5</c:v>
                </c:pt>
                <c:pt idx="233">
                  <c:v>1.5</c:v>
                </c:pt>
                <c:pt idx="234">
                  <c:v>1.5</c:v>
                </c:pt>
                <c:pt idx="235">
                  <c:v>1.5</c:v>
                </c:pt>
                <c:pt idx="236">
                  <c:v>1.5</c:v>
                </c:pt>
                <c:pt idx="237">
                  <c:v>1.5</c:v>
                </c:pt>
                <c:pt idx="238">
                  <c:v>1.5</c:v>
                </c:pt>
                <c:pt idx="239">
                  <c:v>1.5</c:v>
                </c:pt>
                <c:pt idx="240">
                  <c:v>1.5</c:v>
                </c:pt>
                <c:pt idx="241">
                  <c:v>1.5</c:v>
                </c:pt>
                <c:pt idx="242">
                  <c:v>1.5</c:v>
                </c:pt>
                <c:pt idx="243">
                  <c:v>1.5</c:v>
                </c:pt>
                <c:pt idx="244">
                  <c:v>1.5</c:v>
                </c:pt>
                <c:pt idx="245">
                  <c:v>1.5</c:v>
                </c:pt>
                <c:pt idx="246">
                  <c:v>1.5</c:v>
                </c:pt>
                <c:pt idx="247">
                  <c:v>1.5</c:v>
                </c:pt>
                <c:pt idx="248">
                  <c:v>1.5</c:v>
                </c:pt>
                <c:pt idx="249">
                  <c:v>1.5</c:v>
                </c:pt>
                <c:pt idx="250">
                  <c:v>1.5</c:v>
                </c:pt>
                <c:pt idx="251">
                  <c:v>1.5</c:v>
                </c:pt>
                <c:pt idx="252">
                  <c:v>1.5</c:v>
                </c:pt>
                <c:pt idx="253">
                  <c:v>1.5</c:v>
                </c:pt>
                <c:pt idx="254">
                  <c:v>1.5</c:v>
                </c:pt>
                <c:pt idx="255">
                  <c:v>1.5</c:v>
                </c:pt>
                <c:pt idx="256">
                  <c:v>1.5</c:v>
                </c:pt>
                <c:pt idx="257">
                  <c:v>1.5</c:v>
                </c:pt>
                <c:pt idx="258">
                  <c:v>1.5</c:v>
                </c:pt>
                <c:pt idx="259">
                  <c:v>1.5</c:v>
                </c:pt>
                <c:pt idx="260">
                  <c:v>1.5</c:v>
                </c:pt>
                <c:pt idx="261">
                  <c:v>1.5</c:v>
                </c:pt>
                <c:pt idx="262">
                  <c:v>1.5</c:v>
                </c:pt>
                <c:pt idx="263">
                  <c:v>1.5</c:v>
                </c:pt>
                <c:pt idx="264">
                  <c:v>1.5</c:v>
                </c:pt>
                <c:pt idx="265">
                  <c:v>1.5</c:v>
                </c:pt>
                <c:pt idx="266">
                  <c:v>1.5</c:v>
                </c:pt>
                <c:pt idx="267">
                  <c:v>1.5</c:v>
                </c:pt>
                <c:pt idx="268">
                  <c:v>1.5</c:v>
                </c:pt>
                <c:pt idx="269">
                  <c:v>1.5</c:v>
                </c:pt>
                <c:pt idx="270">
                  <c:v>1.5</c:v>
                </c:pt>
                <c:pt idx="271">
                  <c:v>1.5</c:v>
                </c:pt>
                <c:pt idx="272">
                  <c:v>1.5</c:v>
                </c:pt>
                <c:pt idx="273">
                  <c:v>1.5</c:v>
                </c:pt>
                <c:pt idx="274">
                  <c:v>1.5</c:v>
                </c:pt>
                <c:pt idx="275">
                  <c:v>1.5</c:v>
                </c:pt>
                <c:pt idx="276">
                  <c:v>1.5</c:v>
                </c:pt>
                <c:pt idx="277">
                  <c:v>1.5</c:v>
                </c:pt>
                <c:pt idx="278">
                  <c:v>1.5</c:v>
                </c:pt>
                <c:pt idx="279">
                  <c:v>1.5</c:v>
                </c:pt>
                <c:pt idx="280">
                  <c:v>1.5</c:v>
                </c:pt>
                <c:pt idx="281">
                  <c:v>1.5</c:v>
                </c:pt>
                <c:pt idx="282">
                  <c:v>1.5</c:v>
                </c:pt>
                <c:pt idx="283">
                  <c:v>1.5</c:v>
                </c:pt>
                <c:pt idx="284">
                  <c:v>1.5</c:v>
                </c:pt>
                <c:pt idx="285">
                  <c:v>1.5</c:v>
                </c:pt>
                <c:pt idx="286">
                  <c:v>1.5</c:v>
                </c:pt>
                <c:pt idx="287">
                  <c:v>1.5</c:v>
                </c:pt>
                <c:pt idx="288">
                  <c:v>1.5</c:v>
                </c:pt>
                <c:pt idx="289">
                  <c:v>1.5</c:v>
                </c:pt>
                <c:pt idx="290">
                  <c:v>1.5</c:v>
                </c:pt>
                <c:pt idx="291">
                  <c:v>1.5</c:v>
                </c:pt>
                <c:pt idx="292">
                  <c:v>1.5</c:v>
                </c:pt>
                <c:pt idx="293">
                  <c:v>1.5</c:v>
                </c:pt>
                <c:pt idx="294">
                  <c:v>1.5</c:v>
                </c:pt>
                <c:pt idx="295">
                  <c:v>1.5</c:v>
                </c:pt>
                <c:pt idx="296">
                  <c:v>1.5</c:v>
                </c:pt>
                <c:pt idx="297">
                  <c:v>1.5</c:v>
                </c:pt>
                <c:pt idx="298">
                  <c:v>1.5</c:v>
                </c:pt>
                <c:pt idx="299">
                  <c:v>1.5</c:v>
                </c:pt>
                <c:pt idx="300">
                  <c:v>1.5</c:v>
                </c:pt>
                <c:pt idx="301">
                  <c:v>1.5</c:v>
                </c:pt>
                <c:pt idx="302">
                  <c:v>1.5</c:v>
                </c:pt>
                <c:pt idx="303">
                  <c:v>1.5</c:v>
                </c:pt>
                <c:pt idx="304">
                  <c:v>1.5</c:v>
                </c:pt>
                <c:pt idx="305">
                  <c:v>1.5</c:v>
                </c:pt>
                <c:pt idx="306">
                  <c:v>1.5</c:v>
                </c:pt>
                <c:pt idx="307">
                  <c:v>1.5</c:v>
                </c:pt>
                <c:pt idx="308">
                  <c:v>1.5</c:v>
                </c:pt>
                <c:pt idx="309">
                  <c:v>1.5</c:v>
                </c:pt>
                <c:pt idx="310">
                  <c:v>1.5</c:v>
                </c:pt>
                <c:pt idx="311">
                  <c:v>1.5</c:v>
                </c:pt>
                <c:pt idx="312">
                  <c:v>1.5</c:v>
                </c:pt>
                <c:pt idx="313">
                  <c:v>1.5</c:v>
                </c:pt>
                <c:pt idx="314">
                  <c:v>1.5</c:v>
                </c:pt>
                <c:pt idx="315">
                  <c:v>1.5</c:v>
                </c:pt>
                <c:pt idx="316">
                  <c:v>1.5</c:v>
                </c:pt>
                <c:pt idx="317">
                  <c:v>1.5</c:v>
                </c:pt>
                <c:pt idx="318">
                  <c:v>1.5</c:v>
                </c:pt>
                <c:pt idx="319">
                  <c:v>1.5</c:v>
                </c:pt>
                <c:pt idx="320">
                  <c:v>1.5</c:v>
                </c:pt>
                <c:pt idx="321">
                  <c:v>1.5</c:v>
                </c:pt>
                <c:pt idx="322">
                  <c:v>1.5</c:v>
                </c:pt>
                <c:pt idx="323">
                  <c:v>1.5</c:v>
                </c:pt>
                <c:pt idx="324">
                  <c:v>1.5</c:v>
                </c:pt>
                <c:pt idx="325">
                  <c:v>1.5</c:v>
                </c:pt>
                <c:pt idx="326">
                  <c:v>1.5</c:v>
                </c:pt>
                <c:pt idx="327">
                  <c:v>1.5</c:v>
                </c:pt>
                <c:pt idx="328">
                  <c:v>1.5</c:v>
                </c:pt>
                <c:pt idx="329">
                  <c:v>1.5</c:v>
                </c:pt>
                <c:pt idx="330">
                  <c:v>1.5</c:v>
                </c:pt>
                <c:pt idx="331">
                  <c:v>1.5</c:v>
                </c:pt>
                <c:pt idx="332">
                  <c:v>1.5</c:v>
                </c:pt>
                <c:pt idx="333">
                  <c:v>1.5</c:v>
                </c:pt>
                <c:pt idx="334">
                  <c:v>1.5</c:v>
                </c:pt>
                <c:pt idx="335">
                  <c:v>1.5</c:v>
                </c:pt>
                <c:pt idx="336">
                  <c:v>1.5</c:v>
                </c:pt>
                <c:pt idx="337">
                  <c:v>1.5</c:v>
                </c:pt>
                <c:pt idx="338">
                  <c:v>1.5</c:v>
                </c:pt>
                <c:pt idx="339">
                  <c:v>1.5</c:v>
                </c:pt>
                <c:pt idx="340">
                  <c:v>1.5</c:v>
                </c:pt>
                <c:pt idx="341">
                  <c:v>1.5</c:v>
                </c:pt>
                <c:pt idx="342">
                  <c:v>1.5</c:v>
                </c:pt>
                <c:pt idx="343">
                  <c:v>1.5</c:v>
                </c:pt>
                <c:pt idx="344">
                  <c:v>1.5</c:v>
                </c:pt>
                <c:pt idx="345">
                  <c:v>1.5</c:v>
                </c:pt>
                <c:pt idx="346">
                  <c:v>1.5</c:v>
                </c:pt>
                <c:pt idx="347">
                  <c:v>1.5</c:v>
                </c:pt>
                <c:pt idx="348">
                  <c:v>1.5</c:v>
                </c:pt>
                <c:pt idx="349">
                  <c:v>1.5</c:v>
                </c:pt>
                <c:pt idx="350">
                  <c:v>1.5</c:v>
                </c:pt>
                <c:pt idx="351">
                  <c:v>1.5</c:v>
                </c:pt>
                <c:pt idx="352">
                  <c:v>1.5</c:v>
                </c:pt>
                <c:pt idx="353">
                  <c:v>1.5</c:v>
                </c:pt>
                <c:pt idx="354">
                  <c:v>1.5</c:v>
                </c:pt>
                <c:pt idx="355">
                  <c:v>1.5</c:v>
                </c:pt>
                <c:pt idx="356">
                  <c:v>1.5</c:v>
                </c:pt>
                <c:pt idx="357">
                  <c:v>1.5</c:v>
                </c:pt>
                <c:pt idx="358">
                  <c:v>1.5</c:v>
                </c:pt>
                <c:pt idx="359">
                  <c:v>1.5</c:v>
                </c:pt>
                <c:pt idx="360">
                  <c:v>1.5</c:v>
                </c:pt>
                <c:pt idx="361">
                  <c:v>1.5</c:v>
                </c:pt>
                <c:pt idx="362">
                  <c:v>1.5</c:v>
                </c:pt>
                <c:pt idx="363">
                  <c:v>1.5</c:v>
                </c:pt>
                <c:pt idx="364">
                  <c:v>1.5</c:v>
                </c:pt>
                <c:pt idx="365">
                  <c:v>1.5</c:v>
                </c:pt>
                <c:pt idx="366">
                  <c:v>1.5</c:v>
                </c:pt>
                <c:pt idx="367">
                  <c:v>1.5</c:v>
                </c:pt>
                <c:pt idx="368">
                  <c:v>1.5</c:v>
                </c:pt>
                <c:pt idx="369">
                  <c:v>1.5</c:v>
                </c:pt>
                <c:pt idx="370">
                  <c:v>1.5</c:v>
                </c:pt>
                <c:pt idx="371">
                  <c:v>1.5</c:v>
                </c:pt>
                <c:pt idx="372">
                  <c:v>1.5</c:v>
                </c:pt>
                <c:pt idx="373">
                  <c:v>1.5</c:v>
                </c:pt>
                <c:pt idx="374">
                  <c:v>1.5</c:v>
                </c:pt>
                <c:pt idx="375">
                  <c:v>1.5</c:v>
                </c:pt>
                <c:pt idx="376">
                  <c:v>1.5</c:v>
                </c:pt>
                <c:pt idx="377">
                  <c:v>1.5</c:v>
                </c:pt>
                <c:pt idx="378">
                  <c:v>1.5</c:v>
                </c:pt>
                <c:pt idx="379">
                  <c:v>1.5</c:v>
                </c:pt>
                <c:pt idx="380">
                  <c:v>1.5</c:v>
                </c:pt>
                <c:pt idx="381">
                  <c:v>1.5</c:v>
                </c:pt>
                <c:pt idx="382">
                  <c:v>1.5</c:v>
                </c:pt>
                <c:pt idx="383">
                  <c:v>1.5</c:v>
                </c:pt>
                <c:pt idx="384">
                  <c:v>1.5</c:v>
                </c:pt>
                <c:pt idx="385">
                  <c:v>1.5</c:v>
                </c:pt>
                <c:pt idx="386">
                  <c:v>1.5</c:v>
                </c:pt>
                <c:pt idx="387">
                  <c:v>1.5</c:v>
                </c:pt>
                <c:pt idx="388">
                  <c:v>1.5</c:v>
                </c:pt>
                <c:pt idx="389">
                  <c:v>1.5</c:v>
                </c:pt>
                <c:pt idx="390">
                  <c:v>1.5</c:v>
                </c:pt>
                <c:pt idx="391">
                  <c:v>1.5</c:v>
                </c:pt>
                <c:pt idx="392">
                  <c:v>1.5</c:v>
                </c:pt>
                <c:pt idx="393">
                  <c:v>1.5</c:v>
                </c:pt>
                <c:pt idx="394">
                  <c:v>1.5</c:v>
                </c:pt>
                <c:pt idx="395">
                  <c:v>1.5</c:v>
                </c:pt>
                <c:pt idx="396">
                  <c:v>1.5</c:v>
                </c:pt>
                <c:pt idx="397">
                  <c:v>1.5</c:v>
                </c:pt>
                <c:pt idx="398">
                  <c:v>1.5</c:v>
                </c:pt>
                <c:pt idx="399">
                  <c:v>1.5</c:v>
                </c:pt>
                <c:pt idx="400">
                  <c:v>1.5</c:v>
                </c:pt>
                <c:pt idx="401">
                  <c:v>1.5</c:v>
                </c:pt>
                <c:pt idx="402">
                  <c:v>1.5</c:v>
                </c:pt>
                <c:pt idx="403">
                  <c:v>1.5</c:v>
                </c:pt>
                <c:pt idx="404">
                  <c:v>1.5</c:v>
                </c:pt>
                <c:pt idx="405">
                  <c:v>1.5</c:v>
                </c:pt>
                <c:pt idx="406">
                  <c:v>1.5</c:v>
                </c:pt>
                <c:pt idx="407">
                  <c:v>1.5</c:v>
                </c:pt>
                <c:pt idx="408">
                  <c:v>1.5</c:v>
                </c:pt>
                <c:pt idx="409">
                  <c:v>1.5</c:v>
                </c:pt>
                <c:pt idx="410">
                  <c:v>1.5</c:v>
                </c:pt>
                <c:pt idx="411">
                  <c:v>1.5</c:v>
                </c:pt>
                <c:pt idx="412">
                  <c:v>1.5</c:v>
                </c:pt>
                <c:pt idx="413">
                  <c:v>1.5</c:v>
                </c:pt>
                <c:pt idx="414">
                  <c:v>1.5</c:v>
                </c:pt>
                <c:pt idx="415">
                  <c:v>1.5</c:v>
                </c:pt>
                <c:pt idx="416">
                  <c:v>1.5</c:v>
                </c:pt>
                <c:pt idx="417">
                  <c:v>1.5</c:v>
                </c:pt>
                <c:pt idx="418">
                  <c:v>1.5</c:v>
                </c:pt>
                <c:pt idx="419">
                  <c:v>1.5</c:v>
                </c:pt>
                <c:pt idx="420">
                  <c:v>1.5</c:v>
                </c:pt>
                <c:pt idx="421">
                  <c:v>1.5</c:v>
                </c:pt>
                <c:pt idx="422">
                  <c:v>1.5</c:v>
                </c:pt>
                <c:pt idx="423">
                  <c:v>1.5</c:v>
                </c:pt>
                <c:pt idx="424">
                  <c:v>1.5</c:v>
                </c:pt>
                <c:pt idx="425">
                  <c:v>1.5</c:v>
                </c:pt>
                <c:pt idx="426">
                  <c:v>1.5</c:v>
                </c:pt>
                <c:pt idx="427">
                  <c:v>1.5</c:v>
                </c:pt>
                <c:pt idx="428">
                  <c:v>1.5</c:v>
                </c:pt>
                <c:pt idx="429">
                  <c:v>1.5</c:v>
                </c:pt>
                <c:pt idx="430">
                  <c:v>1.5</c:v>
                </c:pt>
                <c:pt idx="431">
                  <c:v>1.5</c:v>
                </c:pt>
                <c:pt idx="432">
                  <c:v>1.5</c:v>
                </c:pt>
                <c:pt idx="433">
                  <c:v>1.5</c:v>
                </c:pt>
                <c:pt idx="434">
                  <c:v>1.5</c:v>
                </c:pt>
                <c:pt idx="435">
                  <c:v>1.5</c:v>
                </c:pt>
                <c:pt idx="436">
                  <c:v>1.5</c:v>
                </c:pt>
                <c:pt idx="437">
                  <c:v>1.5</c:v>
                </c:pt>
                <c:pt idx="438">
                  <c:v>1.5</c:v>
                </c:pt>
                <c:pt idx="439">
                  <c:v>1.5</c:v>
                </c:pt>
                <c:pt idx="440">
                  <c:v>1.5</c:v>
                </c:pt>
                <c:pt idx="441">
                  <c:v>1.5</c:v>
                </c:pt>
                <c:pt idx="442">
                  <c:v>1.5</c:v>
                </c:pt>
                <c:pt idx="443">
                  <c:v>1.5</c:v>
                </c:pt>
                <c:pt idx="444">
                  <c:v>1.5</c:v>
                </c:pt>
                <c:pt idx="445">
                  <c:v>1.5</c:v>
                </c:pt>
                <c:pt idx="446">
                  <c:v>1.5</c:v>
                </c:pt>
                <c:pt idx="447">
                  <c:v>1.5</c:v>
                </c:pt>
                <c:pt idx="448">
                  <c:v>1.5</c:v>
                </c:pt>
                <c:pt idx="449">
                  <c:v>1.5</c:v>
                </c:pt>
                <c:pt idx="450">
                  <c:v>1.5</c:v>
                </c:pt>
                <c:pt idx="451">
                  <c:v>1.5</c:v>
                </c:pt>
                <c:pt idx="452">
                  <c:v>1.5</c:v>
                </c:pt>
                <c:pt idx="453">
                  <c:v>1.5</c:v>
                </c:pt>
                <c:pt idx="454">
                  <c:v>1.5</c:v>
                </c:pt>
                <c:pt idx="455">
                  <c:v>1.5</c:v>
                </c:pt>
                <c:pt idx="456">
                  <c:v>1.5</c:v>
                </c:pt>
                <c:pt idx="457">
                  <c:v>1.5</c:v>
                </c:pt>
                <c:pt idx="458">
                  <c:v>1.5</c:v>
                </c:pt>
                <c:pt idx="459">
                  <c:v>1.5</c:v>
                </c:pt>
                <c:pt idx="460">
                  <c:v>1.5</c:v>
                </c:pt>
                <c:pt idx="461">
                  <c:v>1.5</c:v>
                </c:pt>
                <c:pt idx="462">
                  <c:v>1.5</c:v>
                </c:pt>
                <c:pt idx="463">
                  <c:v>1.5</c:v>
                </c:pt>
                <c:pt idx="464">
                  <c:v>1.5</c:v>
                </c:pt>
                <c:pt idx="465">
                  <c:v>1.5</c:v>
                </c:pt>
                <c:pt idx="466">
                  <c:v>1.5</c:v>
                </c:pt>
                <c:pt idx="467">
                  <c:v>1.5</c:v>
                </c:pt>
                <c:pt idx="468">
                  <c:v>1.5</c:v>
                </c:pt>
                <c:pt idx="469">
                  <c:v>1.5</c:v>
                </c:pt>
                <c:pt idx="470">
                  <c:v>1.5</c:v>
                </c:pt>
                <c:pt idx="471">
                  <c:v>1.5</c:v>
                </c:pt>
                <c:pt idx="472">
                  <c:v>1.5</c:v>
                </c:pt>
                <c:pt idx="473">
                  <c:v>1.5</c:v>
                </c:pt>
                <c:pt idx="474">
                  <c:v>1.5</c:v>
                </c:pt>
                <c:pt idx="475">
                  <c:v>1.5</c:v>
                </c:pt>
                <c:pt idx="476">
                  <c:v>1.5</c:v>
                </c:pt>
                <c:pt idx="477">
                  <c:v>1.5</c:v>
                </c:pt>
                <c:pt idx="478">
                  <c:v>1.5</c:v>
                </c:pt>
                <c:pt idx="479">
                  <c:v>1.5</c:v>
                </c:pt>
                <c:pt idx="480">
                  <c:v>1.5</c:v>
                </c:pt>
                <c:pt idx="481">
                  <c:v>1.5</c:v>
                </c:pt>
                <c:pt idx="482">
                  <c:v>1.5</c:v>
                </c:pt>
                <c:pt idx="483">
                  <c:v>1.5</c:v>
                </c:pt>
                <c:pt idx="484">
                  <c:v>1.5</c:v>
                </c:pt>
                <c:pt idx="485">
                  <c:v>1.5</c:v>
                </c:pt>
                <c:pt idx="486">
                  <c:v>1.5</c:v>
                </c:pt>
                <c:pt idx="487">
                  <c:v>1.5</c:v>
                </c:pt>
                <c:pt idx="488">
                  <c:v>1.5</c:v>
                </c:pt>
                <c:pt idx="489">
                  <c:v>1.5</c:v>
                </c:pt>
                <c:pt idx="490">
                  <c:v>1.5</c:v>
                </c:pt>
                <c:pt idx="491">
                  <c:v>1.5</c:v>
                </c:pt>
                <c:pt idx="492">
                  <c:v>1.5</c:v>
                </c:pt>
                <c:pt idx="493">
                  <c:v>1.5</c:v>
                </c:pt>
                <c:pt idx="494">
                  <c:v>1.5</c:v>
                </c:pt>
                <c:pt idx="495">
                  <c:v>1.5</c:v>
                </c:pt>
                <c:pt idx="496">
                  <c:v>1.5</c:v>
                </c:pt>
                <c:pt idx="497">
                  <c:v>1.5</c:v>
                </c:pt>
                <c:pt idx="498">
                  <c:v>1.5</c:v>
                </c:pt>
                <c:pt idx="499">
                  <c:v>1.5</c:v>
                </c:pt>
                <c:pt idx="500">
                  <c:v>1.5</c:v>
                </c:pt>
                <c:pt idx="501">
                  <c:v>1.5</c:v>
                </c:pt>
                <c:pt idx="502">
                  <c:v>1.5</c:v>
                </c:pt>
                <c:pt idx="503">
                  <c:v>1.5</c:v>
                </c:pt>
                <c:pt idx="504">
                  <c:v>1.5</c:v>
                </c:pt>
                <c:pt idx="505">
                  <c:v>1.5</c:v>
                </c:pt>
                <c:pt idx="506">
                  <c:v>1.5</c:v>
                </c:pt>
                <c:pt idx="507">
                  <c:v>1.5</c:v>
                </c:pt>
                <c:pt idx="508">
                  <c:v>1.5</c:v>
                </c:pt>
                <c:pt idx="509">
                  <c:v>1.5</c:v>
                </c:pt>
                <c:pt idx="510">
                  <c:v>1.5</c:v>
                </c:pt>
                <c:pt idx="511">
                  <c:v>1.5</c:v>
                </c:pt>
                <c:pt idx="512">
                  <c:v>1.5</c:v>
                </c:pt>
                <c:pt idx="513">
                  <c:v>1.5</c:v>
                </c:pt>
                <c:pt idx="514">
                  <c:v>1.5</c:v>
                </c:pt>
                <c:pt idx="515">
                  <c:v>1.5</c:v>
                </c:pt>
                <c:pt idx="516">
                  <c:v>1.5</c:v>
                </c:pt>
                <c:pt idx="517">
                  <c:v>1.5</c:v>
                </c:pt>
                <c:pt idx="518">
                  <c:v>1.5</c:v>
                </c:pt>
                <c:pt idx="519">
                  <c:v>1.5</c:v>
                </c:pt>
                <c:pt idx="520">
                  <c:v>1.5</c:v>
                </c:pt>
                <c:pt idx="521">
                  <c:v>1.5</c:v>
                </c:pt>
                <c:pt idx="522">
                  <c:v>1.5</c:v>
                </c:pt>
                <c:pt idx="523">
                  <c:v>1.5</c:v>
                </c:pt>
                <c:pt idx="524">
                  <c:v>1.5</c:v>
                </c:pt>
                <c:pt idx="525">
                  <c:v>1.5</c:v>
                </c:pt>
                <c:pt idx="526">
                  <c:v>1.5</c:v>
                </c:pt>
                <c:pt idx="527">
                  <c:v>1.5</c:v>
                </c:pt>
                <c:pt idx="528">
                  <c:v>1.5</c:v>
                </c:pt>
                <c:pt idx="529">
                  <c:v>1.5</c:v>
                </c:pt>
                <c:pt idx="530">
                  <c:v>1.5</c:v>
                </c:pt>
                <c:pt idx="531">
                  <c:v>1.5</c:v>
                </c:pt>
                <c:pt idx="532">
                  <c:v>1.5</c:v>
                </c:pt>
                <c:pt idx="533">
                  <c:v>1.5</c:v>
                </c:pt>
                <c:pt idx="534">
                  <c:v>1.5</c:v>
                </c:pt>
                <c:pt idx="535">
                  <c:v>1.5</c:v>
                </c:pt>
                <c:pt idx="536">
                  <c:v>1.5</c:v>
                </c:pt>
                <c:pt idx="537">
                  <c:v>1.5</c:v>
                </c:pt>
                <c:pt idx="538">
                  <c:v>1.5</c:v>
                </c:pt>
                <c:pt idx="539">
                  <c:v>1.5</c:v>
                </c:pt>
                <c:pt idx="540">
                  <c:v>1.5</c:v>
                </c:pt>
                <c:pt idx="541">
                  <c:v>1.5</c:v>
                </c:pt>
                <c:pt idx="542">
                  <c:v>1.5</c:v>
                </c:pt>
                <c:pt idx="543">
                  <c:v>1.5</c:v>
                </c:pt>
                <c:pt idx="544">
                  <c:v>1.5</c:v>
                </c:pt>
                <c:pt idx="545">
                  <c:v>1.5</c:v>
                </c:pt>
                <c:pt idx="546">
                  <c:v>1.5</c:v>
                </c:pt>
                <c:pt idx="547">
                  <c:v>1.5</c:v>
                </c:pt>
                <c:pt idx="548">
                  <c:v>1.5</c:v>
                </c:pt>
                <c:pt idx="549">
                  <c:v>1.5</c:v>
                </c:pt>
                <c:pt idx="550">
                  <c:v>1.5</c:v>
                </c:pt>
                <c:pt idx="551">
                  <c:v>1.5</c:v>
                </c:pt>
                <c:pt idx="552">
                  <c:v>1.5</c:v>
                </c:pt>
                <c:pt idx="553">
                  <c:v>1.5</c:v>
                </c:pt>
                <c:pt idx="554">
                  <c:v>1.5</c:v>
                </c:pt>
                <c:pt idx="555">
                  <c:v>1.5</c:v>
                </c:pt>
                <c:pt idx="556">
                  <c:v>1.5</c:v>
                </c:pt>
                <c:pt idx="557">
                  <c:v>1.5</c:v>
                </c:pt>
                <c:pt idx="558">
                  <c:v>1.5</c:v>
                </c:pt>
                <c:pt idx="559">
                  <c:v>1.5</c:v>
                </c:pt>
                <c:pt idx="560">
                  <c:v>1.5</c:v>
                </c:pt>
                <c:pt idx="561">
                  <c:v>1.5</c:v>
                </c:pt>
                <c:pt idx="562">
                  <c:v>1.5</c:v>
                </c:pt>
                <c:pt idx="563">
                  <c:v>1.5</c:v>
                </c:pt>
                <c:pt idx="564">
                  <c:v>1.5</c:v>
                </c:pt>
                <c:pt idx="565">
                  <c:v>1.5</c:v>
                </c:pt>
                <c:pt idx="566">
                  <c:v>1.5</c:v>
                </c:pt>
                <c:pt idx="567">
                  <c:v>1.5</c:v>
                </c:pt>
                <c:pt idx="568">
                  <c:v>1.5</c:v>
                </c:pt>
                <c:pt idx="569">
                  <c:v>1.5</c:v>
                </c:pt>
                <c:pt idx="570">
                  <c:v>1.5</c:v>
                </c:pt>
                <c:pt idx="571">
                  <c:v>1.5</c:v>
                </c:pt>
                <c:pt idx="572">
                  <c:v>1.5</c:v>
                </c:pt>
                <c:pt idx="573">
                  <c:v>1.5</c:v>
                </c:pt>
                <c:pt idx="574">
                  <c:v>1.5</c:v>
                </c:pt>
                <c:pt idx="575">
                  <c:v>1.5</c:v>
                </c:pt>
                <c:pt idx="576">
                  <c:v>1.5</c:v>
                </c:pt>
                <c:pt idx="577">
                  <c:v>1.5</c:v>
                </c:pt>
                <c:pt idx="578">
                  <c:v>1.5</c:v>
                </c:pt>
                <c:pt idx="579">
                  <c:v>1.5</c:v>
                </c:pt>
                <c:pt idx="580">
                  <c:v>1.5</c:v>
                </c:pt>
                <c:pt idx="581">
                  <c:v>1.5</c:v>
                </c:pt>
                <c:pt idx="582">
                  <c:v>1.5</c:v>
                </c:pt>
                <c:pt idx="583">
                  <c:v>1.5</c:v>
                </c:pt>
                <c:pt idx="584">
                  <c:v>1.5</c:v>
                </c:pt>
                <c:pt idx="585">
                  <c:v>1.5</c:v>
                </c:pt>
                <c:pt idx="586">
                  <c:v>1.5</c:v>
                </c:pt>
                <c:pt idx="587">
                  <c:v>1.5</c:v>
                </c:pt>
                <c:pt idx="588">
                  <c:v>1.5</c:v>
                </c:pt>
                <c:pt idx="589">
                  <c:v>1.5</c:v>
                </c:pt>
                <c:pt idx="590">
                  <c:v>1.5</c:v>
                </c:pt>
                <c:pt idx="591">
                  <c:v>1.5</c:v>
                </c:pt>
                <c:pt idx="592">
                  <c:v>1.5</c:v>
                </c:pt>
                <c:pt idx="593">
                  <c:v>1.5</c:v>
                </c:pt>
                <c:pt idx="594">
                  <c:v>1.5</c:v>
                </c:pt>
                <c:pt idx="595">
                  <c:v>1.5</c:v>
                </c:pt>
                <c:pt idx="596">
                  <c:v>1.5</c:v>
                </c:pt>
                <c:pt idx="597">
                  <c:v>1.5</c:v>
                </c:pt>
                <c:pt idx="598">
                  <c:v>1.5</c:v>
                </c:pt>
                <c:pt idx="599">
                  <c:v>1.5</c:v>
                </c:pt>
                <c:pt idx="600">
                  <c:v>1.5</c:v>
                </c:pt>
                <c:pt idx="601">
                  <c:v>1.5</c:v>
                </c:pt>
                <c:pt idx="602">
                  <c:v>1.5</c:v>
                </c:pt>
                <c:pt idx="603">
                  <c:v>1.5</c:v>
                </c:pt>
                <c:pt idx="604">
                  <c:v>1.5</c:v>
                </c:pt>
                <c:pt idx="605">
                  <c:v>1.5</c:v>
                </c:pt>
                <c:pt idx="606">
                  <c:v>1.5</c:v>
                </c:pt>
                <c:pt idx="607">
                  <c:v>1.5</c:v>
                </c:pt>
                <c:pt idx="608">
                  <c:v>1.5</c:v>
                </c:pt>
                <c:pt idx="609">
                  <c:v>1.5</c:v>
                </c:pt>
                <c:pt idx="610">
                  <c:v>1.5</c:v>
                </c:pt>
                <c:pt idx="611">
                  <c:v>1.5</c:v>
                </c:pt>
                <c:pt idx="612">
                  <c:v>1.5</c:v>
                </c:pt>
                <c:pt idx="613">
                  <c:v>1.5</c:v>
                </c:pt>
                <c:pt idx="614">
                  <c:v>1.5</c:v>
                </c:pt>
                <c:pt idx="615">
                  <c:v>1.5</c:v>
                </c:pt>
                <c:pt idx="616">
                  <c:v>1.5</c:v>
                </c:pt>
                <c:pt idx="617">
                  <c:v>1.5</c:v>
                </c:pt>
                <c:pt idx="618">
                  <c:v>1.5</c:v>
                </c:pt>
                <c:pt idx="619">
                  <c:v>1.5</c:v>
                </c:pt>
                <c:pt idx="620">
                  <c:v>1.5</c:v>
                </c:pt>
                <c:pt idx="621">
                  <c:v>1.5</c:v>
                </c:pt>
                <c:pt idx="622">
                  <c:v>1.5</c:v>
                </c:pt>
                <c:pt idx="623">
                  <c:v>1.5</c:v>
                </c:pt>
                <c:pt idx="624">
                  <c:v>1.5</c:v>
                </c:pt>
                <c:pt idx="625">
                  <c:v>1.5</c:v>
                </c:pt>
                <c:pt idx="626">
                  <c:v>1.5</c:v>
                </c:pt>
                <c:pt idx="627">
                  <c:v>1.5</c:v>
                </c:pt>
                <c:pt idx="628">
                  <c:v>1.5</c:v>
                </c:pt>
                <c:pt idx="629">
                  <c:v>1.5</c:v>
                </c:pt>
                <c:pt idx="630">
                  <c:v>1.5</c:v>
                </c:pt>
                <c:pt idx="631">
                  <c:v>1.5</c:v>
                </c:pt>
                <c:pt idx="632">
                  <c:v>1.5</c:v>
                </c:pt>
                <c:pt idx="633">
                  <c:v>1.5</c:v>
                </c:pt>
                <c:pt idx="634">
                  <c:v>1.5</c:v>
                </c:pt>
                <c:pt idx="635">
                  <c:v>1.5</c:v>
                </c:pt>
                <c:pt idx="636">
                  <c:v>1.5</c:v>
                </c:pt>
                <c:pt idx="637">
                  <c:v>1.5</c:v>
                </c:pt>
                <c:pt idx="638">
                  <c:v>1.5</c:v>
                </c:pt>
                <c:pt idx="639">
                  <c:v>1.5</c:v>
                </c:pt>
                <c:pt idx="640">
                  <c:v>1.5</c:v>
                </c:pt>
                <c:pt idx="641">
                  <c:v>1.5</c:v>
                </c:pt>
                <c:pt idx="642">
                  <c:v>1.5</c:v>
                </c:pt>
                <c:pt idx="643">
                  <c:v>1.5</c:v>
                </c:pt>
                <c:pt idx="644">
                  <c:v>1.5</c:v>
                </c:pt>
                <c:pt idx="645">
                  <c:v>1.5</c:v>
                </c:pt>
                <c:pt idx="646">
                  <c:v>1.5</c:v>
                </c:pt>
                <c:pt idx="647">
                  <c:v>1.5</c:v>
                </c:pt>
                <c:pt idx="648">
                  <c:v>1.5</c:v>
                </c:pt>
                <c:pt idx="649">
                  <c:v>1.5</c:v>
                </c:pt>
                <c:pt idx="650">
                  <c:v>1.5</c:v>
                </c:pt>
                <c:pt idx="651">
                  <c:v>1.5</c:v>
                </c:pt>
                <c:pt idx="652">
                  <c:v>1.5</c:v>
                </c:pt>
                <c:pt idx="653">
                  <c:v>1.5</c:v>
                </c:pt>
                <c:pt idx="654">
                  <c:v>1.5</c:v>
                </c:pt>
                <c:pt idx="655">
                  <c:v>1.5</c:v>
                </c:pt>
                <c:pt idx="656">
                  <c:v>1.5</c:v>
                </c:pt>
                <c:pt idx="657">
                  <c:v>1.5</c:v>
                </c:pt>
                <c:pt idx="658">
                  <c:v>1.5</c:v>
                </c:pt>
                <c:pt idx="659">
                  <c:v>1.5</c:v>
                </c:pt>
                <c:pt idx="660">
                  <c:v>1.5</c:v>
                </c:pt>
                <c:pt idx="661">
                  <c:v>1.5</c:v>
                </c:pt>
                <c:pt idx="662">
                  <c:v>1.5</c:v>
                </c:pt>
                <c:pt idx="663">
                  <c:v>1.5</c:v>
                </c:pt>
                <c:pt idx="664">
                  <c:v>1.5</c:v>
                </c:pt>
                <c:pt idx="665">
                  <c:v>1.5</c:v>
                </c:pt>
                <c:pt idx="666">
                  <c:v>1.5</c:v>
                </c:pt>
                <c:pt idx="667">
                  <c:v>1.5</c:v>
                </c:pt>
                <c:pt idx="668">
                  <c:v>1.5</c:v>
                </c:pt>
                <c:pt idx="669">
                  <c:v>1.5</c:v>
                </c:pt>
                <c:pt idx="670">
                  <c:v>1.5</c:v>
                </c:pt>
                <c:pt idx="671">
                  <c:v>1.5</c:v>
                </c:pt>
                <c:pt idx="672">
                  <c:v>1.5</c:v>
                </c:pt>
                <c:pt idx="673">
                  <c:v>1.5</c:v>
                </c:pt>
                <c:pt idx="674">
                  <c:v>1.5</c:v>
                </c:pt>
                <c:pt idx="675">
                  <c:v>1.5</c:v>
                </c:pt>
                <c:pt idx="676">
                  <c:v>1.5</c:v>
                </c:pt>
                <c:pt idx="677">
                  <c:v>1.5</c:v>
                </c:pt>
                <c:pt idx="678">
                  <c:v>1.5</c:v>
                </c:pt>
                <c:pt idx="679">
                  <c:v>1.5</c:v>
                </c:pt>
                <c:pt idx="680">
                  <c:v>1.5</c:v>
                </c:pt>
                <c:pt idx="681">
                  <c:v>1.5</c:v>
                </c:pt>
                <c:pt idx="682">
                  <c:v>1.5</c:v>
                </c:pt>
                <c:pt idx="683">
                  <c:v>1.5</c:v>
                </c:pt>
                <c:pt idx="684">
                  <c:v>1.5</c:v>
                </c:pt>
                <c:pt idx="685">
                  <c:v>1.5</c:v>
                </c:pt>
                <c:pt idx="686">
                  <c:v>1.5</c:v>
                </c:pt>
                <c:pt idx="687">
                  <c:v>1.5</c:v>
                </c:pt>
                <c:pt idx="688">
                  <c:v>1.5</c:v>
                </c:pt>
                <c:pt idx="689">
                  <c:v>1.5</c:v>
                </c:pt>
                <c:pt idx="690">
                  <c:v>1.5</c:v>
                </c:pt>
                <c:pt idx="691">
                  <c:v>1.5</c:v>
                </c:pt>
                <c:pt idx="692">
                  <c:v>1.5</c:v>
                </c:pt>
                <c:pt idx="693">
                  <c:v>1.5</c:v>
                </c:pt>
                <c:pt idx="694">
                  <c:v>1.5</c:v>
                </c:pt>
                <c:pt idx="695">
                  <c:v>1.5</c:v>
                </c:pt>
                <c:pt idx="696">
                  <c:v>1.5</c:v>
                </c:pt>
                <c:pt idx="697">
                  <c:v>1.5</c:v>
                </c:pt>
                <c:pt idx="698">
                  <c:v>1.5</c:v>
                </c:pt>
                <c:pt idx="699">
                  <c:v>1.5</c:v>
                </c:pt>
                <c:pt idx="700">
                  <c:v>1.5</c:v>
                </c:pt>
                <c:pt idx="701">
                  <c:v>1.5</c:v>
                </c:pt>
                <c:pt idx="702">
                  <c:v>1.5</c:v>
                </c:pt>
                <c:pt idx="703">
                  <c:v>1.5</c:v>
                </c:pt>
                <c:pt idx="704">
                  <c:v>1.5</c:v>
                </c:pt>
                <c:pt idx="705">
                  <c:v>1.5</c:v>
                </c:pt>
                <c:pt idx="706">
                  <c:v>1.5</c:v>
                </c:pt>
                <c:pt idx="707">
                  <c:v>1.5</c:v>
                </c:pt>
                <c:pt idx="708">
                  <c:v>1.5</c:v>
                </c:pt>
                <c:pt idx="709">
                  <c:v>1.5</c:v>
                </c:pt>
                <c:pt idx="710">
                  <c:v>1.5</c:v>
                </c:pt>
                <c:pt idx="711">
                  <c:v>1.5</c:v>
                </c:pt>
                <c:pt idx="712">
                  <c:v>1.5</c:v>
                </c:pt>
                <c:pt idx="713">
                  <c:v>1.5</c:v>
                </c:pt>
                <c:pt idx="714">
                  <c:v>1.5</c:v>
                </c:pt>
                <c:pt idx="715">
                  <c:v>1.5</c:v>
                </c:pt>
                <c:pt idx="716">
                  <c:v>1.5</c:v>
                </c:pt>
                <c:pt idx="717">
                  <c:v>1.5</c:v>
                </c:pt>
                <c:pt idx="718">
                  <c:v>1.5</c:v>
                </c:pt>
                <c:pt idx="719">
                  <c:v>1.5</c:v>
                </c:pt>
                <c:pt idx="720">
                  <c:v>1.5</c:v>
                </c:pt>
                <c:pt idx="721">
                  <c:v>1.5</c:v>
                </c:pt>
                <c:pt idx="722">
                  <c:v>1.5</c:v>
                </c:pt>
                <c:pt idx="723">
                  <c:v>1.5</c:v>
                </c:pt>
                <c:pt idx="724">
                  <c:v>1.5</c:v>
                </c:pt>
                <c:pt idx="725">
                  <c:v>1.5</c:v>
                </c:pt>
                <c:pt idx="726">
                  <c:v>1.5</c:v>
                </c:pt>
                <c:pt idx="727">
                  <c:v>1.5</c:v>
                </c:pt>
                <c:pt idx="728">
                  <c:v>1.5</c:v>
                </c:pt>
                <c:pt idx="729">
                  <c:v>1.5</c:v>
                </c:pt>
                <c:pt idx="730">
                  <c:v>1.5</c:v>
                </c:pt>
                <c:pt idx="731">
                  <c:v>1.5</c:v>
                </c:pt>
                <c:pt idx="732">
                  <c:v>1.5</c:v>
                </c:pt>
                <c:pt idx="733">
                  <c:v>1.5</c:v>
                </c:pt>
                <c:pt idx="734">
                  <c:v>1.5</c:v>
                </c:pt>
                <c:pt idx="735">
                  <c:v>1.5</c:v>
                </c:pt>
                <c:pt idx="736">
                  <c:v>1.5</c:v>
                </c:pt>
                <c:pt idx="737">
                  <c:v>1.5</c:v>
                </c:pt>
                <c:pt idx="738">
                  <c:v>1.5</c:v>
                </c:pt>
                <c:pt idx="739">
                  <c:v>1.5</c:v>
                </c:pt>
                <c:pt idx="740">
                  <c:v>1.5</c:v>
                </c:pt>
                <c:pt idx="741">
                  <c:v>1.5</c:v>
                </c:pt>
                <c:pt idx="742">
                  <c:v>1.5</c:v>
                </c:pt>
                <c:pt idx="743">
                  <c:v>1.5</c:v>
                </c:pt>
                <c:pt idx="744">
                  <c:v>1.5</c:v>
                </c:pt>
                <c:pt idx="745">
                  <c:v>1.5</c:v>
                </c:pt>
                <c:pt idx="746">
                  <c:v>1.5</c:v>
                </c:pt>
                <c:pt idx="747">
                  <c:v>1.5</c:v>
                </c:pt>
                <c:pt idx="748">
                  <c:v>1.5</c:v>
                </c:pt>
                <c:pt idx="749">
                  <c:v>1.5</c:v>
                </c:pt>
                <c:pt idx="750">
                  <c:v>1.5</c:v>
                </c:pt>
                <c:pt idx="751">
                  <c:v>1.5</c:v>
                </c:pt>
                <c:pt idx="752">
                  <c:v>1.5</c:v>
                </c:pt>
                <c:pt idx="753">
                  <c:v>1.5</c:v>
                </c:pt>
                <c:pt idx="754">
                  <c:v>1.5</c:v>
                </c:pt>
                <c:pt idx="755">
                  <c:v>1.5</c:v>
                </c:pt>
                <c:pt idx="756">
                  <c:v>1.5</c:v>
                </c:pt>
                <c:pt idx="757">
                  <c:v>1.5</c:v>
                </c:pt>
                <c:pt idx="758">
                  <c:v>1.5</c:v>
                </c:pt>
                <c:pt idx="759">
                  <c:v>1.5</c:v>
                </c:pt>
                <c:pt idx="760">
                  <c:v>1.5</c:v>
                </c:pt>
                <c:pt idx="761">
                  <c:v>1.5</c:v>
                </c:pt>
                <c:pt idx="762">
                  <c:v>1.5</c:v>
                </c:pt>
                <c:pt idx="763">
                  <c:v>1.5</c:v>
                </c:pt>
                <c:pt idx="764">
                  <c:v>1.5</c:v>
                </c:pt>
                <c:pt idx="765">
                  <c:v>1.5</c:v>
                </c:pt>
                <c:pt idx="766">
                  <c:v>1.5</c:v>
                </c:pt>
                <c:pt idx="767">
                  <c:v>1.5</c:v>
                </c:pt>
                <c:pt idx="768">
                  <c:v>1.5</c:v>
                </c:pt>
                <c:pt idx="769">
                  <c:v>1.5</c:v>
                </c:pt>
                <c:pt idx="770">
                  <c:v>1.5</c:v>
                </c:pt>
                <c:pt idx="771">
                  <c:v>1.5</c:v>
                </c:pt>
                <c:pt idx="772">
                  <c:v>1.5</c:v>
                </c:pt>
                <c:pt idx="773">
                  <c:v>1.5</c:v>
                </c:pt>
                <c:pt idx="774">
                  <c:v>1.5</c:v>
                </c:pt>
                <c:pt idx="775">
                  <c:v>1.5</c:v>
                </c:pt>
                <c:pt idx="776">
                  <c:v>1.5</c:v>
                </c:pt>
                <c:pt idx="777">
                  <c:v>1.5</c:v>
                </c:pt>
                <c:pt idx="778">
                  <c:v>1.5</c:v>
                </c:pt>
                <c:pt idx="779">
                  <c:v>1.5</c:v>
                </c:pt>
                <c:pt idx="780">
                  <c:v>1.5</c:v>
                </c:pt>
                <c:pt idx="781">
                  <c:v>1.5</c:v>
                </c:pt>
                <c:pt idx="782">
                  <c:v>1.5</c:v>
                </c:pt>
                <c:pt idx="783">
                  <c:v>1.5</c:v>
                </c:pt>
                <c:pt idx="784">
                  <c:v>1.5</c:v>
                </c:pt>
                <c:pt idx="785">
                  <c:v>1.5</c:v>
                </c:pt>
                <c:pt idx="786">
                  <c:v>1.5</c:v>
                </c:pt>
                <c:pt idx="787">
                  <c:v>1.5</c:v>
                </c:pt>
                <c:pt idx="788">
                  <c:v>1.5</c:v>
                </c:pt>
                <c:pt idx="789">
                  <c:v>1.5</c:v>
                </c:pt>
                <c:pt idx="790">
                  <c:v>1.5</c:v>
                </c:pt>
                <c:pt idx="791">
                  <c:v>1.5</c:v>
                </c:pt>
                <c:pt idx="792">
                  <c:v>1.5</c:v>
                </c:pt>
                <c:pt idx="793">
                  <c:v>1.5</c:v>
                </c:pt>
                <c:pt idx="794">
                  <c:v>1.5</c:v>
                </c:pt>
                <c:pt idx="795">
                  <c:v>1.5</c:v>
                </c:pt>
                <c:pt idx="796">
                  <c:v>1.5</c:v>
                </c:pt>
                <c:pt idx="797">
                  <c:v>1.5</c:v>
                </c:pt>
                <c:pt idx="798">
                  <c:v>1.5</c:v>
                </c:pt>
                <c:pt idx="799">
                  <c:v>1.5</c:v>
                </c:pt>
                <c:pt idx="800">
                  <c:v>1.5</c:v>
                </c:pt>
                <c:pt idx="801">
                  <c:v>1.5</c:v>
                </c:pt>
                <c:pt idx="802">
                  <c:v>1.5</c:v>
                </c:pt>
                <c:pt idx="803">
                  <c:v>1.5</c:v>
                </c:pt>
                <c:pt idx="804">
                  <c:v>1.5</c:v>
                </c:pt>
                <c:pt idx="805">
                  <c:v>1.5</c:v>
                </c:pt>
                <c:pt idx="806">
                  <c:v>1.5</c:v>
                </c:pt>
                <c:pt idx="807">
                  <c:v>1.5</c:v>
                </c:pt>
                <c:pt idx="808">
                  <c:v>1.5</c:v>
                </c:pt>
                <c:pt idx="809">
                  <c:v>1.5</c:v>
                </c:pt>
                <c:pt idx="810">
                  <c:v>1.5</c:v>
                </c:pt>
                <c:pt idx="811">
                  <c:v>1.5</c:v>
                </c:pt>
                <c:pt idx="812">
                  <c:v>1.5</c:v>
                </c:pt>
                <c:pt idx="813">
                  <c:v>1.5</c:v>
                </c:pt>
                <c:pt idx="814">
                  <c:v>1.5</c:v>
                </c:pt>
                <c:pt idx="815">
                  <c:v>1.5</c:v>
                </c:pt>
                <c:pt idx="816">
                  <c:v>1.5</c:v>
                </c:pt>
                <c:pt idx="817">
                  <c:v>1.5</c:v>
                </c:pt>
                <c:pt idx="818">
                  <c:v>1.5</c:v>
                </c:pt>
                <c:pt idx="819">
                  <c:v>1.5</c:v>
                </c:pt>
                <c:pt idx="820">
                  <c:v>1.5</c:v>
                </c:pt>
                <c:pt idx="821">
                  <c:v>1.5</c:v>
                </c:pt>
                <c:pt idx="822">
                  <c:v>1.5</c:v>
                </c:pt>
                <c:pt idx="823">
                  <c:v>1.5</c:v>
                </c:pt>
                <c:pt idx="824">
                  <c:v>1.5</c:v>
                </c:pt>
                <c:pt idx="825">
                  <c:v>1.5</c:v>
                </c:pt>
                <c:pt idx="826">
                  <c:v>1.5</c:v>
                </c:pt>
                <c:pt idx="827">
                  <c:v>1.5</c:v>
                </c:pt>
                <c:pt idx="828">
                  <c:v>1.5</c:v>
                </c:pt>
                <c:pt idx="829">
                  <c:v>1.5</c:v>
                </c:pt>
                <c:pt idx="830">
                  <c:v>1.5</c:v>
                </c:pt>
                <c:pt idx="831">
                  <c:v>1.5</c:v>
                </c:pt>
                <c:pt idx="832">
                  <c:v>1.5</c:v>
                </c:pt>
                <c:pt idx="833">
                  <c:v>1.5</c:v>
                </c:pt>
                <c:pt idx="834">
                  <c:v>1.5</c:v>
                </c:pt>
                <c:pt idx="835">
                  <c:v>1.5</c:v>
                </c:pt>
                <c:pt idx="836">
                  <c:v>1.5</c:v>
                </c:pt>
                <c:pt idx="837">
                  <c:v>1.5</c:v>
                </c:pt>
                <c:pt idx="838">
                  <c:v>1.5</c:v>
                </c:pt>
                <c:pt idx="839">
                  <c:v>1.5</c:v>
                </c:pt>
                <c:pt idx="840">
                  <c:v>1.5</c:v>
                </c:pt>
                <c:pt idx="841">
                  <c:v>1.5</c:v>
                </c:pt>
                <c:pt idx="842">
                  <c:v>1.5</c:v>
                </c:pt>
                <c:pt idx="843">
                  <c:v>1.5</c:v>
                </c:pt>
                <c:pt idx="844">
                  <c:v>1.5</c:v>
                </c:pt>
                <c:pt idx="845">
                  <c:v>1.5</c:v>
                </c:pt>
                <c:pt idx="846">
                  <c:v>1.5</c:v>
                </c:pt>
                <c:pt idx="847">
                  <c:v>1.5</c:v>
                </c:pt>
                <c:pt idx="848">
                  <c:v>1.5</c:v>
                </c:pt>
                <c:pt idx="849">
                  <c:v>1.5</c:v>
                </c:pt>
                <c:pt idx="850">
                  <c:v>1.5</c:v>
                </c:pt>
                <c:pt idx="851">
                  <c:v>1.5</c:v>
                </c:pt>
                <c:pt idx="852">
                  <c:v>1.5</c:v>
                </c:pt>
                <c:pt idx="853">
                  <c:v>1.5</c:v>
                </c:pt>
                <c:pt idx="854">
                  <c:v>1.5</c:v>
                </c:pt>
                <c:pt idx="855">
                  <c:v>1.5</c:v>
                </c:pt>
                <c:pt idx="856">
                  <c:v>1.5</c:v>
                </c:pt>
                <c:pt idx="857">
                  <c:v>1.5</c:v>
                </c:pt>
                <c:pt idx="858">
                  <c:v>1.5</c:v>
                </c:pt>
                <c:pt idx="859">
                  <c:v>1.5</c:v>
                </c:pt>
                <c:pt idx="860">
                  <c:v>1.5</c:v>
                </c:pt>
                <c:pt idx="861">
                  <c:v>1.5</c:v>
                </c:pt>
                <c:pt idx="862">
                  <c:v>1.5</c:v>
                </c:pt>
                <c:pt idx="863">
                  <c:v>1.5</c:v>
                </c:pt>
                <c:pt idx="864">
                  <c:v>1.5</c:v>
                </c:pt>
                <c:pt idx="865">
                  <c:v>1.5</c:v>
                </c:pt>
                <c:pt idx="866">
                  <c:v>1.5</c:v>
                </c:pt>
                <c:pt idx="867">
                  <c:v>1.5</c:v>
                </c:pt>
                <c:pt idx="868">
                  <c:v>1.5</c:v>
                </c:pt>
                <c:pt idx="869">
                  <c:v>1.5</c:v>
                </c:pt>
                <c:pt idx="870">
                  <c:v>1.5</c:v>
                </c:pt>
                <c:pt idx="871">
                  <c:v>1.5</c:v>
                </c:pt>
                <c:pt idx="872">
                  <c:v>1.5</c:v>
                </c:pt>
                <c:pt idx="873">
                  <c:v>1.5</c:v>
                </c:pt>
                <c:pt idx="874">
                  <c:v>1.5</c:v>
                </c:pt>
                <c:pt idx="875">
                  <c:v>1.5</c:v>
                </c:pt>
                <c:pt idx="876">
                  <c:v>1.5</c:v>
                </c:pt>
                <c:pt idx="877">
                  <c:v>1.5</c:v>
                </c:pt>
                <c:pt idx="878">
                  <c:v>1.5</c:v>
                </c:pt>
                <c:pt idx="879">
                  <c:v>1.5</c:v>
                </c:pt>
                <c:pt idx="880">
                  <c:v>1.5</c:v>
                </c:pt>
                <c:pt idx="881">
                  <c:v>1.5</c:v>
                </c:pt>
                <c:pt idx="882">
                  <c:v>1.5</c:v>
                </c:pt>
                <c:pt idx="883">
                  <c:v>1.5</c:v>
                </c:pt>
                <c:pt idx="884">
                  <c:v>1.5</c:v>
                </c:pt>
                <c:pt idx="885">
                  <c:v>1.5</c:v>
                </c:pt>
                <c:pt idx="886">
                  <c:v>1.5</c:v>
                </c:pt>
                <c:pt idx="887">
                  <c:v>1.5</c:v>
                </c:pt>
                <c:pt idx="888">
                  <c:v>1.5</c:v>
                </c:pt>
                <c:pt idx="889">
                  <c:v>1.5</c:v>
                </c:pt>
                <c:pt idx="890">
                  <c:v>1.5</c:v>
                </c:pt>
                <c:pt idx="891">
                  <c:v>1.5</c:v>
                </c:pt>
                <c:pt idx="892">
                  <c:v>1.5</c:v>
                </c:pt>
                <c:pt idx="893">
                  <c:v>1.5</c:v>
                </c:pt>
                <c:pt idx="894">
                  <c:v>1.5</c:v>
                </c:pt>
                <c:pt idx="895">
                  <c:v>1.5</c:v>
                </c:pt>
                <c:pt idx="896">
                  <c:v>1.5</c:v>
                </c:pt>
                <c:pt idx="897">
                  <c:v>1.5</c:v>
                </c:pt>
                <c:pt idx="898">
                  <c:v>1.5</c:v>
                </c:pt>
                <c:pt idx="899">
                  <c:v>1.5</c:v>
                </c:pt>
                <c:pt idx="900">
                  <c:v>1.5</c:v>
                </c:pt>
                <c:pt idx="901">
                  <c:v>1.5</c:v>
                </c:pt>
                <c:pt idx="902">
                  <c:v>1.5</c:v>
                </c:pt>
                <c:pt idx="903">
                  <c:v>1.5</c:v>
                </c:pt>
                <c:pt idx="904">
                  <c:v>1.5</c:v>
                </c:pt>
                <c:pt idx="905">
                  <c:v>1.5</c:v>
                </c:pt>
                <c:pt idx="906">
                  <c:v>1.5</c:v>
                </c:pt>
                <c:pt idx="907">
                  <c:v>1.5</c:v>
                </c:pt>
                <c:pt idx="908">
                  <c:v>1.5</c:v>
                </c:pt>
                <c:pt idx="909">
                  <c:v>1.5</c:v>
                </c:pt>
                <c:pt idx="910">
                  <c:v>1.5</c:v>
                </c:pt>
                <c:pt idx="911">
                  <c:v>1.5</c:v>
                </c:pt>
                <c:pt idx="912">
                  <c:v>1.5</c:v>
                </c:pt>
                <c:pt idx="913">
                  <c:v>1.5</c:v>
                </c:pt>
                <c:pt idx="914">
                  <c:v>1.5</c:v>
                </c:pt>
                <c:pt idx="915">
                  <c:v>1.5</c:v>
                </c:pt>
                <c:pt idx="916">
                  <c:v>1.5</c:v>
                </c:pt>
                <c:pt idx="917">
                  <c:v>1.5</c:v>
                </c:pt>
                <c:pt idx="918">
                  <c:v>1.5</c:v>
                </c:pt>
                <c:pt idx="919">
                  <c:v>1.5</c:v>
                </c:pt>
                <c:pt idx="920">
                  <c:v>1.5</c:v>
                </c:pt>
                <c:pt idx="921">
                  <c:v>1.5</c:v>
                </c:pt>
                <c:pt idx="922">
                  <c:v>1.5</c:v>
                </c:pt>
                <c:pt idx="923">
                  <c:v>1.5</c:v>
                </c:pt>
                <c:pt idx="924">
                  <c:v>1.5</c:v>
                </c:pt>
                <c:pt idx="925">
                  <c:v>1.5</c:v>
                </c:pt>
                <c:pt idx="926">
                  <c:v>1.5</c:v>
                </c:pt>
                <c:pt idx="927">
                  <c:v>1.5</c:v>
                </c:pt>
                <c:pt idx="928">
                  <c:v>1.5</c:v>
                </c:pt>
                <c:pt idx="929">
                  <c:v>1.5</c:v>
                </c:pt>
                <c:pt idx="930">
                  <c:v>1.5</c:v>
                </c:pt>
                <c:pt idx="931">
                  <c:v>1.5</c:v>
                </c:pt>
                <c:pt idx="932">
                  <c:v>1.5</c:v>
                </c:pt>
                <c:pt idx="933">
                  <c:v>1.5</c:v>
                </c:pt>
                <c:pt idx="934">
                  <c:v>1.5</c:v>
                </c:pt>
                <c:pt idx="935">
                  <c:v>1.5</c:v>
                </c:pt>
                <c:pt idx="936">
                  <c:v>1.5</c:v>
                </c:pt>
                <c:pt idx="937">
                  <c:v>1.5</c:v>
                </c:pt>
                <c:pt idx="938">
                  <c:v>1.5</c:v>
                </c:pt>
                <c:pt idx="939">
                  <c:v>1.5</c:v>
                </c:pt>
                <c:pt idx="940">
                  <c:v>1.5</c:v>
                </c:pt>
                <c:pt idx="941">
                  <c:v>1.5</c:v>
                </c:pt>
                <c:pt idx="942">
                  <c:v>1.5</c:v>
                </c:pt>
                <c:pt idx="943">
                  <c:v>1.5</c:v>
                </c:pt>
                <c:pt idx="944">
                  <c:v>1.5</c:v>
                </c:pt>
                <c:pt idx="945">
                  <c:v>1.5</c:v>
                </c:pt>
                <c:pt idx="946">
                  <c:v>1.5</c:v>
                </c:pt>
                <c:pt idx="947">
                  <c:v>1.5</c:v>
                </c:pt>
                <c:pt idx="948">
                  <c:v>1.5</c:v>
                </c:pt>
                <c:pt idx="949">
                  <c:v>1.5</c:v>
                </c:pt>
                <c:pt idx="950">
                  <c:v>1.5</c:v>
                </c:pt>
                <c:pt idx="951">
                  <c:v>1.5</c:v>
                </c:pt>
                <c:pt idx="952">
                  <c:v>1.5</c:v>
                </c:pt>
                <c:pt idx="953">
                  <c:v>1.5</c:v>
                </c:pt>
                <c:pt idx="954">
                  <c:v>1.5</c:v>
                </c:pt>
                <c:pt idx="955">
                  <c:v>1.5</c:v>
                </c:pt>
                <c:pt idx="956">
                  <c:v>1.5</c:v>
                </c:pt>
                <c:pt idx="957">
                  <c:v>1.5</c:v>
                </c:pt>
                <c:pt idx="958">
                  <c:v>1.5</c:v>
                </c:pt>
                <c:pt idx="959">
                  <c:v>1.5</c:v>
                </c:pt>
                <c:pt idx="960">
                  <c:v>1.5</c:v>
                </c:pt>
                <c:pt idx="961">
                  <c:v>1.5</c:v>
                </c:pt>
                <c:pt idx="962">
                  <c:v>1.5</c:v>
                </c:pt>
                <c:pt idx="963">
                  <c:v>1.5</c:v>
                </c:pt>
                <c:pt idx="964">
                  <c:v>1.5</c:v>
                </c:pt>
                <c:pt idx="965">
                  <c:v>1.5</c:v>
                </c:pt>
                <c:pt idx="966">
                  <c:v>1.5</c:v>
                </c:pt>
                <c:pt idx="967">
                  <c:v>1.5</c:v>
                </c:pt>
                <c:pt idx="968">
                  <c:v>1.5</c:v>
                </c:pt>
                <c:pt idx="969">
                  <c:v>1.5</c:v>
                </c:pt>
                <c:pt idx="970">
                  <c:v>1.5</c:v>
                </c:pt>
                <c:pt idx="971">
                  <c:v>1.5</c:v>
                </c:pt>
                <c:pt idx="972">
                  <c:v>1.5</c:v>
                </c:pt>
                <c:pt idx="973">
                  <c:v>1.5</c:v>
                </c:pt>
                <c:pt idx="974">
                  <c:v>1.5</c:v>
                </c:pt>
                <c:pt idx="975">
                  <c:v>1.5</c:v>
                </c:pt>
                <c:pt idx="976">
                  <c:v>1.5</c:v>
                </c:pt>
                <c:pt idx="977">
                  <c:v>1.5</c:v>
                </c:pt>
                <c:pt idx="978">
                  <c:v>1.5</c:v>
                </c:pt>
                <c:pt idx="979">
                  <c:v>1.5</c:v>
                </c:pt>
                <c:pt idx="980">
                  <c:v>1.5</c:v>
                </c:pt>
                <c:pt idx="981">
                  <c:v>1.5</c:v>
                </c:pt>
                <c:pt idx="982">
                  <c:v>1.5</c:v>
                </c:pt>
                <c:pt idx="983">
                  <c:v>1.5</c:v>
                </c:pt>
                <c:pt idx="984">
                  <c:v>1.5</c:v>
                </c:pt>
                <c:pt idx="985">
                  <c:v>1.5</c:v>
                </c:pt>
                <c:pt idx="986">
                  <c:v>1.5</c:v>
                </c:pt>
                <c:pt idx="987">
                  <c:v>1.5</c:v>
                </c:pt>
                <c:pt idx="988">
                  <c:v>1.5</c:v>
                </c:pt>
                <c:pt idx="989">
                  <c:v>1.5</c:v>
                </c:pt>
                <c:pt idx="990">
                  <c:v>1.5</c:v>
                </c:pt>
                <c:pt idx="991">
                  <c:v>1.5</c:v>
                </c:pt>
                <c:pt idx="992">
                  <c:v>1.5</c:v>
                </c:pt>
                <c:pt idx="993">
                  <c:v>1.5</c:v>
                </c:pt>
                <c:pt idx="994">
                  <c:v>1.5</c:v>
                </c:pt>
                <c:pt idx="995">
                  <c:v>1.5</c:v>
                </c:pt>
                <c:pt idx="996">
                  <c:v>1.5</c:v>
                </c:pt>
                <c:pt idx="997">
                  <c:v>1.5</c:v>
                </c:pt>
                <c:pt idx="998">
                  <c:v>1.5</c:v>
                </c:pt>
                <c:pt idx="999">
                  <c:v>1.5</c:v>
                </c:pt>
                <c:pt idx="1000">
                  <c:v>1.5</c:v>
                </c:pt>
                <c:pt idx="1001">
                  <c:v>1.5</c:v>
                </c:pt>
                <c:pt idx="1002">
                  <c:v>1.5</c:v>
                </c:pt>
                <c:pt idx="1003">
                  <c:v>1.5</c:v>
                </c:pt>
                <c:pt idx="1004">
                  <c:v>1.5</c:v>
                </c:pt>
                <c:pt idx="1005">
                  <c:v>1.5</c:v>
                </c:pt>
                <c:pt idx="1006">
                  <c:v>1.5</c:v>
                </c:pt>
                <c:pt idx="1007">
                  <c:v>1.5</c:v>
                </c:pt>
                <c:pt idx="1008">
                  <c:v>1.5</c:v>
                </c:pt>
                <c:pt idx="1009">
                  <c:v>1.5</c:v>
                </c:pt>
                <c:pt idx="1010">
                  <c:v>1.5</c:v>
                </c:pt>
                <c:pt idx="1011">
                  <c:v>1.5</c:v>
                </c:pt>
                <c:pt idx="1012">
                  <c:v>1.5</c:v>
                </c:pt>
                <c:pt idx="1013">
                  <c:v>1.5</c:v>
                </c:pt>
                <c:pt idx="1014">
                  <c:v>1.5</c:v>
                </c:pt>
                <c:pt idx="1015">
                  <c:v>1.5</c:v>
                </c:pt>
                <c:pt idx="1016">
                  <c:v>1.5</c:v>
                </c:pt>
                <c:pt idx="1017">
                  <c:v>1.5</c:v>
                </c:pt>
                <c:pt idx="1018">
                  <c:v>1.5</c:v>
                </c:pt>
                <c:pt idx="1019">
                  <c:v>1.5</c:v>
                </c:pt>
                <c:pt idx="1020">
                  <c:v>1.5</c:v>
                </c:pt>
                <c:pt idx="1021">
                  <c:v>1.5</c:v>
                </c:pt>
                <c:pt idx="1022">
                  <c:v>1.5</c:v>
                </c:pt>
                <c:pt idx="1023">
                  <c:v>1.5</c:v>
                </c:pt>
                <c:pt idx="1024">
                  <c:v>1.5</c:v>
                </c:pt>
                <c:pt idx="1025">
                  <c:v>1.5</c:v>
                </c:pt>
                <c:pt idx="1026">
                  <c:v>1.5</c:v>
                </c:pt>
                <c:pt idx="1027">
                  <c:v>1.5</c:v>
                </c:pt>
                <c:pt idx="1028">
                  <c:v>1.5</c:v>
                </c:pt>
                <c:pt idx="1029">
                  <c:v>1.5</c:v>
                </c:pt>
                <c:pt idx="1030">
                  <c:v>1.5</c:v>
                </c:pt>
                <c:pt idx="1031">
                  <c:v>1.5</c:v>
                </c:pt>
                <c:pt idx="1032">
                  <c:v>1.5</c:v>
                </c:pt>
                <c:pt idx="1033">
                  <c:v>1.5</c:v>
                </c:pt>
                <c:pt idx="1034">
                  <c:v>1.5</c:v>
                </c:pt>
                <c:pt idx="1035">
                  <c:v>1.5</c:v>
                </c:pt>
                <c:pt idx="1036">
                  <c:v>1.5</c:v>
                </c:pt>
                <c:pt idx="1037">
                  <c:v>1.5</c:v>
                </c:pt>
                <c:pt idx="1038">
                  <c:v>1.5</c:v>
                </c:pt>
                <c:pt idx="1039">
                  <c:v>1.5</c:v>
                </c:pt>
                <c:pt idx="1040">
                  <c:v>1.5</c:v>
                </c:pt>
                <c:pt idx="1041">
                  <c:v>1.5</c:v>
                </c:pt>
                <c:pt idx="1042">
                  <c:v>1.5</c:v>
                </c:pt>
                <c:pt idx="1043">
                  <c:v>1.5</c:v>
                </c:pt>
                <c:pt idx="1044">
                  <c:v>1.5</c:v>
                </c:pt>
                <c:pt idx="1045">
                  <c:v>1.5</c:v>
                </c:pt>
                <c:pt idx="1046">
                  <c:v>1.5</c:v>
                </c:pt>
                <c:pt idx="1047">
                  <c:v>1.5</c:v>
                </c:pt>
                <c:pt idx="1048">
                  <c:v>1.5</c:v>
                </c:pt>
                <c:pt idx="1049">
                  <c:v>1.5</c:v>
                </c:pt>
                <c:pt idx="1050">
                  <c:v>1.5</c:v>
                </c:pt>
                <c:pt idx="1051">
                  <c:v>1.5</c:v>
                </c:pt>
                <c:pt idx="1052">
                  <c:v>1.5</c:v>
                </c:pt>
                <c:pt idx="1053">
                  <c:v>1.5</c:v>
                </c:pt>
                <c:pt idx="1054">
                  <c:v>1.5</c:v>
                </c:pt>
                <c:pt idx="1055">
                  <c:v>1.5</c:v>
                </c:pt>
                <c:pt idx="1056">
                  <c:v>1.5</c:v>
                </c:pt>
                <c:pt idx="1057">
                  <c:v>1.5</c:v>
                </c:pt>
                <c:pt idx="1058">
                  <c:v>1.5</c:v>
                </c:pt>
                <c:pt idx="1059">
                  <c:v>1.5</c:v>
                </c:pt>
                <c:pt idx="1060">
                  <c:v>1.5</c:v>
                </c:pt>
                <c:pt idx="1061">
                  <c:v>1.5</c:v>
                </c:pt>
                <c:pt idx="1062">
                  <c:v>1.5</c:v>
                </c:pt>
                <c:pt idx="1063">
                  <c:v>1.5</c:v>
                </c:pt>
                <c:pt idx="1064">
                  <c:v>1.5</c:v>
                </c:pt>
                <c:pt idx="1065">
                  <c:v>1.5</c:v>
                </c:pt>
                <c:pt idx="1066">
                  <c:v>1.5</c:v>
                </c:pt>
                <c:pt idx="1067">
                  <c:v>1.5</c:v>
                </c:pt>
                <c:pt idx="1068">
                  <c:v>1.5</c:v>
                </c:pt>
                <c:pt idx="1069">
                  <c:v>1.5</c:v>
                </c:pt>
                <c:pt idx="1070">
                  <c:v>1.5</c:v>
                </c:pt>
                <c:pt idx="1071">
                  <c:v>1.5</c:v>
                </c:pt>
                <c:pt idx="1072">
                  <c:v>1.5</c:v>
                </c:pt>
                <c:pt idx="1073">
                  <c:v>1.5</c:v>
                </c:pt>
                <c:pt idx="1074">
                  <c:v>1.5</c:v>
                </c:pt>
                <c:pt idx="1075">
                  <c:v>1.5</c:v>
                </c:pt>
                <c:pt idx="1076">
                  <c:v>1.5</c:v>
                </c:pt>
                <c:pt idx="1077">
                  <c:v>1.5</c:v>
                </c:pt>
                <c:pt idx="1078">
                  <c:v>1.5</c:v>
                </c:pt>
                <c:pt idx="1079">
                  <c:v>1.5</c:v>
                </c:pt>
                <c:pt idx="1080">
                  <c:v>1.5</c:v>
                </c:pt>
                <c:pt idx="1081">
                  <c:v>1.5</c:v>
                </c:pt>
                <c:pt idx="1082">
                  <c:v>1.5</c:v>
                </c:pt>
                <c:pt idx="1083">
                  <c:v>1.5</c:v>
                </c:pt>
                <c:pt idx="1084">
                  <c:v>1.5</c:v>
                </c:pt>
                <c:pt idx="1085">
                  <c:v>1.5</c:v>
                </c:pt>
                <c:pt idx="1086">
                  <c:v>1.5</c:v>
                </c:pt>
                <c:pt idx="1087">
                  <c:v>1.5</c:v>
                </c:pt>
                <c:pt idx="1088">
                  <c:v>1.5</c:v>
                </c:pt>
                <c:pt idx="1089">
                  <c:v>1.5</c:v>
                </c:pt>
                <c:pt idx="1090">
                  <c:v>1.5</c:v>
                </c:pt>
                <c:pt idx="1091">
                  <c:v>1.5</c:v>
                </c:pt>
                <c:pt idx="1092">
                  <c:v>1.5</c:v>
                </c:pt>
                <c:pt idx="1093">
                  <c:v>1.5</c:v>
                </c:pt>
                <c:pt idx="1094">
                  <c:v>1.5</c:v>
                </c:pt>
                <c:pt idx="1095">
                  <c:v>1.5</c:v>
                </c:pt>
                <c:pt idx="1096">
                  <c:v>1.5</c:v>
                </c:pt>
                <c:pt idx="1097">
                  <c:v>1.5</c:v>
                </c:pt>
                <c:pt idx="1098">
                  <c:v>1.5</c:v>
                </c:pt>
                <c:pt idx="1099">
                  <c:v>1.5</c:v>
                </c:pt>
                <c:pt idx="1100">
                  <c:v>1.5</c:v>
                </c:pt>
                <c:pt idx="1101">
                  <c:v>1.5</c:v>
                </c:pt>
                <c:pt idx="1102">
                  <c:v>1.5</c:v>
                </c:pt>
                <c:pt idx="1103">
                  <c:v>1.5</c:v>
                </c:pt>
                <c:pt idx="1104">
                  <c:v>1.5</c:v>
                </c:pt>
                <c:pt idx="1105">
                  <c:v>1.5</c:v>
                </c:pt>
                <c:pt idx="1106">
                  <c:v>1.5</c:v>
                </c:pt>
                <c:pt idx="1107">
                  <c:v>1.5</c:v>
                </c:pt>
                <c:pt idx="1108">
                  <c:v>1.5</c:v>
                </c:pt>
                <c:pt idx="1109">
                  <c:v>1.5</c:v>
                </c:pt>
                <c:pt idx="1110">
                  <c:v>1.5</c:v>
                </c:pt>
                <c:pt idx="1111">
                  <c:v>1.5</c:v>
                </c:pt>
                <c:pt idx="1112">
                  <c:v>1.5</c:v>
                </c:pt>
                <c:pt idx="1113">
                  <c:v>1.5</c:v>
                </c:pt>
                <c:pt idx="1114">
                  <c:v>1.5</c:v>
                </c:pt>
                <c:pt idx="1115">
                  <c:v>1.5</c:v>
                </c:pt>
                <c:pt idx="1116">
                  <c:v>1.5</c:v>
                </c:pt>
                <c:pt idx="1117">
                  <c:v>1.5</c:v>
                </c:pt>
                <c:pt idx="1118">
                  <c:v>1.5</c:v>
                </c:pt>
                <c:pt idx="1119">
                  <c:v>1.5</c:v>
                </c:pt>
                <c:pt idx="1120">
                  <c:v>1.5</c:v>
                </c:pt>
                <c:pt idx="1121">
                  <c:v>1.5</c:v>
                </c:pt>
                <c:pt idx="1122">
                  <c:v>1.5</c:v>
                </c:pt>
                <c:pt idx="1123">
                  <c:v>1.5</c:v>
                </c:pt>
                <c:pt idx="1124">
                  <c:v>1.5</c:v>
                </c:pt>
                <c:pt idx="1125">
                  <c:v>1.5</c:v>
                </c:pt>
                <c:pt idx="1126">
                  <c:v>1.5</c:v>
                </c:pt>
                <c:pt idx="1127">
                  <c:v>1.5</c:v>
                </c:pt>
                <c:pt idx="1128">
                  <c:v>1.5</c:v>
                </c:pt>
                <c:pt idx="1129">
                  <c:v>1.5</c:v>
                </c:pt>
                <c:pt idx="1130">
                  <c:v>1.5</c:v>
                </c:pt>
                <c:pt idx="1131">
                  <c:v>1.5</c:v>
                </c:pt>
                <c:pt idx="1132">
                  <c:v>1.5</c:v>
                </c:pt>
                <c:pt idx="1133">
                  <c:v>1.5</c:v>
                </c:pt>
                <c:pt idx="1134">
                  <c:v>1.5</c:v>
                </c:pt>
                <c:pt idx="1135">
                  <c:v>1.5</c:v>
                </c:pt>
                <c:pt idx="1136">
                  <c:v>1.5</c:v>
                </c:pt>
                <c:pt idx="1137">
                  <c:v>1.5</c:v>
                </c:pt>
                <c:pt idx="1138">
                  <c:v>1.5</c:v>
                </c:pt>
                <c:pt idx="1139">
                  <c:v>1.5</c:v>
                </c:pt>
                <c:pt idx="1140">
                  <c:v>1.5</c:v>
                </c:pt>
                <c:pt idx="1141">
                  <c:v>1.5</c:v>
                </c:pt>
                <c:pt idx="1142">
                  <c:v>1.5</c:v>
                </c:pt>
                <c:pt idx="1143">
                  <c:v>1.5</c:v>
                </c:pt>
                <c:pt idx="1144">
                  <c:v>1.5</c:v>
                </c:pt>
                <c:pt idx="1145">
                  <c:v>1.5</c:v>
                </c:pt>
                <c:pt idx="1146">
                  <c:v>1.5</c:v>
                </c:pt>
                <c:pt idx="1147">
                  <c:v>1.5</c:v>
                </c:pt>
                <c:pt idx="1148">
                  <c:v>1.5</c:v>
                </c:pt>
                <c:pt idx="1149">
                  <c:v>1.5</c:v>
                </c:pt>
                <c:pt idx="1150">
                  <c:v>1.5</c:v>
                </c:pt>
                <c:pt idx="1151">
                  <c:v>1.5</c:v>
                </c:pt>
                <c:pt idx="1152">
                  <c:v>1.5</c:v>
                </c:pt>
                <c:pt idx="1153">
                  <c:v>1.5</c:v>
                </c:pt>
                <c:pt idx="1154">
                  <c:v>1.5</c:v>
                </c:pt>
                <c:pt idx="1155">
                  <c:v>1.5</c:v>
                </c:pt>
                <c:pt idx="1156">
                  <c:v>1.5</c:v>
                </c:pt>
                <c:pt idx="1157">
                  <c:v>1.5</c:v>
                </c:pt>
                <c:pt idx="1158">
                  <c:v>1.5</c:v>
                </c:pt>
                <c:pt idx="1159">
                  <c:v>1.5</c:v>
                </c:pt>
                <c:pt idx="1160">
                  <c:v>1.5</c:v>
                </c:pt>
                <c:pt idx="1161">
                  <c:v>1.5</c:v>
                </c:pt>
                <c:pt idx="1162">
                  <c:v>1.5</c:v>
                </c:pt>
                <c:pt idx="1163">
                  <c:v>1.5</c:v>
                </c:pt>
                <c:pt idx="1164">
                  <c:v>1.5</c:v>
                </c:pt>
                <c:pt idx="1165">
                  <c:v>1.5</c:v>
                </c:pt>
                <c:pt idx="1166">
                  <c:v>1.5</c:v>
                </c:pt>
                <c:pt idx="1167">
                  <c:v>1.5</c:v>
                </c:pt>
                <c:pt idx="1168">
                  <c:v>1.5</c:v>
                </c:pt>
                <c:pt idx="1169">
                  <c:v>1.5</c:v>
                </c:pt>
                <c:pt idx="1170">
                  <c:v>1.5</c:v>
                </c:pt>
                <c:pt idx="1171">
                  <c:v>1.5</c:v>
                </c:pt>
                <c:pt idx="1172">
                  <c:v>1.5</c:v>
                </c:pt>
                <c:pt idx="1173">
                  <c:v>1.5</c:v>
                </c:pt>
                <c:pt idx="1174">
                  <c:v>1.5</c:v>
                </c:pt>
                <c:pt idx="1175">
                  <c:v>1.5</c:v>
                </c:pt>
                <c:pt idx="1176">
                  <c:v>1.5</c:v>
                </c:pt>
                <c:pt idx="1177">
                  <c:v>1.5</c:v>
                </c:pt>
                <c:pt idx="1178">
                  <c:v>1.5</c:v>
                </c:pt>
                <c:pt idx="1179">
                  <c:v>1.5</c:v>
                </c:pt>
                <c:pt idx="1180">
                  <c:v>1.5</c:v>
                </c:pt>
                <c:pt idx="1181">
                  <c:v>1.5</c:v>
                </c:pt>
                <c:pt idx="1182">
                  <c:v>1.5</c:v>
                </c:pt>
                <c:pt idx="1183">
                  <c:v>1.5</c:v>
                </c:pt>
                <c:pt idx="1184">
                  <c:v>1.5</c:v>
                </c:pt>
                <c:pt idx="1185">
                  <c:v>1.5</c:v>
                </c:pt>
                <c:pt idx="1186">
                  <c:v>1.5</c:v>
                </c:pt>
                <c:pt idx="1187">
                  <c:v>1.5</c:v>
                </c:pt>
                <c:pt idx="1188">
                  <c:v>1.5</c:v>
                </c:pt>
                <c:pt idx="1189">
                  <c:v>1.5</c:v>
                </c:pt>
                <c:pt idx="1190">
                  <c:v>1.5</c:v>
                </c:pt>
                <c:pt idx="1191">
                  <c:v>1.5</c:v>
                </c:pt>
                <c:pt idx="1192">
                  <c:v>1.5</c:v>
                </c:pt>
                <c:pt idx="1193">
                  <c:v>1.5</c:v>
                </c:pt>
                <c:pt idx="1194">
                  <c:v>1.5</c:v>
                </c:pt>
                <c:pt idx="1195">
                  <c:v>1.5</c:v>
                </c:pt>
                <c:pt idx="1196">
                  <c:v>1.5</c:v>
                </c:pt>
                <c:pt idx="1197">
                  <c:v>1.5</c:v>
                </c:pt>
                <c:pt idx="1198">
                  <c:v>1.5</c:v>
                </c:pt>
                <c:pt idx="1199">
                  <c:v>1.5</c:v>
                </c:pt>
                <c:pt idx="1200">
                  <c:v>1.5</c:v>
                </c:pt>
                <c:pt idx="1201">
                  <c:v>1.5</c:v>
                </c:pt>
                <c:pt idx="1202">
                  <c:v>1.5</c:v>
                </c:pt>
                <c:pt idx="1203">
                  <c:v>1.5</c:v>
                </c:pt>
                <c:pt idx="1204">
                  <c:v>1.5</c:v>
                </c:pt>
                <c:pt idx="1205">
                  <c:v>1.5</c:v>
                </c:pt>
                <c:pt idx="1206">
                  <c:v>1.5</c:v>
                </c:pt>
                <c:pt idx="1207">
                  <c:v>1.5</c:v>
                </c:pt>
                <c:pt idx="1208">
                  <c:v>1.5</c:v>
                </c:pt>
                <c:pt idx="1209">
                  <c:v>1.5</c:v>
                </c:pt>
                <c:pt idx="1210">
                  <c:v>1.5</c:v>
                </c:pt>
                <c:pt idx="1211">
                  <c:v>1.5</c:v>
                </c:pt>
                <c:pt idx="1212">
                  <c:v>1.5</c:v>
                </c:pt>
                <c:pt idx="1213">
                  <c:v>1.5</c:v>
                </c:pt>
                <c:pt idx="1214">
                  <c:v>1.5</c:v>
                </c:pt>
                <c:pt idx="1215">
                  <c:v>1.5</c:v>
                </c:pt>
                <c:pt idx="1216">
                  <c:v>1.5</c:v>
                </c:pt>
                <c:pt idx="1217">
                  <c:v>1.5</c:v>
                </c:pt>
                <c:pt idx="1218">
                  <c:v>1.5</c:v>
                </c:pt>
                <c:pt idx="1219">
                  <c:v>1.5</c:v>
                </c:pt>
                <c:pt idx="1220">
                  <c:v>1.5</c:v>
                </c:pt>
                <c:pt idx="1221">
                  <c:v>1.5</c:v>
                </c:pt>
                <c:pt idx="1222">
                  <c:v>1.5</c:v>
                </c:pt>
                <c:pt idx="1223">
                  <c:v>1.5</c:v>
                </c:pt>
                <c:pt idx="1224">
                  <c:v>1.5</c:v>
                </c:pt>
                <c:pt idx="1225">
                  <c:v>1.5</c:v>
                </c:pt>
                <c:pt idx="1226">
                  <c:v>1.5</c:v>
                </c:pt>
                <c:pt idx="1227">
                  <c:v>1.5</c:v>
                </c:pt>
                <c:pt idx="1228">
                  <c:v>1.5</c:v>
                </c:pt>
                <c:pt idx="1229">
                  <c:v>1.5</c:v>
                </c:pt>
                <c:pt idx="1230">
                  <c:v>1.5</c:v>
                </c:pt>
                <c:pt idx="1231">
                  <c:v>1.5</c:v>
                </c:pt>
                <c:pt idx="1232">
                  <c:v>1.5</c:v>
                </c:pt>
                <c:pt idx="1233">
                  <c:v>1.5</c:v>
                </c:pt>
                <c:pt idx="1234">
                  <c:v>1.5</c:v>
                </c:pt>
                <c:pt idx="1235">
                  <c:v>1.5</c:v>
                </c:pt>
                <c:pt idx="1236">
                  <c:v>1.5</c:v>
                </c:pt>
                <c:pt idx="1237">
                  <c:v>1.5</c:v>
                </c:pt>
                <c:pt idx="1238">
                  <c:v>1.5</c:v>
                </c:pt>
                <c:pt idx="1239">
                  <c:v>1.5</c:v>
                </c:pt>
                <c:pt idx="1240">
                  <c:v>1.5</c:v>
                </c:pt>
                <c:pt idx="1241">
                  <c:v>1.5</c:v>
                </c:pt>
                <c:pt idx="1242">
                  <c:v>1.5</c:v>
                </c:pt>
                <c:pt idx="1243">
                  <c:v>1.5</c:v>
                </c:pt>
                <c:pt idx="1244">
                  <c:v>1.5</c:v>
                </c:pt>
                <c:pt idx="1245">
                  <c:v>1.5</c:v>
                </c:pt>
                <c:pt idx="1246">
                  <c:v>1.5</c:v>
                </c:pt>
                <c:pt idx="1247">
                  <c:v>1.5</c:v>
                </c:pt>
                <c:pt idx="1248">
                  <c:v>1.5</c:v>
                </c:pt>
                <c:pt idx="1249">
                  <c:v>1.5</c:v>
                </c:pt>
                <c:pt idx="1250">
                  <c:v>1.5</c:v>
                </c:pt>
                <c:pt idx="1251">
                  <c:v>1.5</c:v>
                </c:pt>
                <c:pt idx="1252">
                  <c:v>1.5</c:v>
                </c:pt>
                <c:pt idx="1253">
                  <c:v>1.5</c:v>
                </c:pt>
                <c:pt idx="1254">
                  <c:v>1.5</c:v>
                </c:pt>
                <c:pt idx="1255">
                  <c:v>1.5</c:v>
                </c:pt>
                <c:pt idx="1256">
                  <c:v>1.5</c:v>
                </c:pt>
                <c:pt idx="1257">
                  <c:v>1.5</c:v>
                </c:pt>
                <c:pt idx="1258">
                  <c:v>1.5</c:v>
                </c:pt>
                <c:pt idx="1259">
                  <c:v>1.5</c:v>
                </c:pt>
                <c:pt idx="1260">
                  <c:v>1.5</c:v>
                </c:pt>
                <c:pt idx="1261">
                  <c:v>1.5</c:v>
                </c:pt>
                <c:pt idx="1262">
                  <c:v>1.5</c:v>
                </c:pt>
                <c:pt idx="1263">
                  <c:v>1.5</c:v>
                </c:pt>
                <c:pt idx="1264">
                  <c:v>1.5</c:v>
                </c:pt>
                <c:pt idx="1265">
                  <c:v>1.5</c:v>
                </c:pt>
                <c:pt idx="1266">
                  <c:v>1.5</c:v>
                </c:pt>
                <c:pt idx="1267">
                  <c:v>1.5</c:v>
                </c:pt>
                <c:pt idx="1268">
                  <c:v>1.5</c:v>
                </c:pt>
                <c:pt idx="1269">
                  <c:v>1.5</c:v>
                </c:pt>
                <c:pt idx="1270">
                  <c:v>1.5</c:v>
                </c:pt>
                <c:pt idx="1271">
                  <c:v>1.5</c:v>
                </c:pt>
                <c:pt idx="1272">
                  <c:v>1.5</c:v>
                </c:pt>
                <c:pt idx="1273">
                  <c:v>1.5</c:v>
                </c:pt>
                <c:pt idx="1274">
                  <c:v>1.5</c:v>
                </c:pt>
                <c:pt idx="1275">
                  <c:v>1.5</c:v>
                </c:pt>
                <c:pt idx="1276">
                  <c:v>1.5</c:v>
                </c:pt>
                <c:pt idx="1277">
                  <c:v>1.5</c:v>
                </c:pt>
                <c:pt idx="1278">
                  <c:v>1.5</c:v>
                </c:pt>
                <c:pt idx="1279">
                  <c:v>1.5</c:v>
                </c:pt>
                <c:pt idx="1280">
                  <c:v>1.5</c:v>
                </c:pt>
                <c:pt idx="1281">
                  <c:v>1.5</c:v>
                </c:pt>
                <c:pt idx="1282">
                  <c:v>1.5</c:v>
                </c:pt>
                <c:pt idx="1283">
                  <c:v>1.5</c:v>
                </c:pt>
                <c:pt idx="1284">
                  <c:v>1.5</c:v>
                </c:pt>
                <c:pt idx="1285">
                  <c:v>1.5</c:v>
                </c:pt>
                <c:pt idx="1286">
                  <c:v>1.5</c:v>
                </c:pt>
                <c:pt idx="1287">
                  <c:v>1.5</c:v>
                </c:pt>
                <c:pt idx="1288">
                  <c:v>1.5</c:v>
                </c:pt>
                <c:pt idx="1289">
                  <c:v>1.5</c:v>
                </c:pt>
                <c:pt idx="1290">
                  <c:v>1.5</c:v>
                </c:pt>
                <c:pt idx="1291">
                  <c:v>1.5</c:v>
                </c:pt>
                <c:pt idx="1292">
                  <c:v>1.5</c:v>
                </c:pt>
                <c:pt idx="1293">
                  <c:v>1.5</c:v>
                </c:pt>
                <c:pt idx="1294">
                  <c:v>1.5</c:v>
                </c:pt>
                <c:pt idx="1295">
                  <c:v>1.5</c:v>
                </c:pt>
                <c:pt idx="1296">
                  <c:v>1.5</c:v>
                </c:pt>
                <c:pt idx="1297">
                  <c:v>1.5</c:v>
                </c:pt>
                <c:pt idx="1298">
                  <c:v>1.5</c:v>
                </c:pt>
                <c:pt idx="1299">
                  <c:v>1.5</c:v>
                </c:pt>
                <c:pt idx="1300">
                  <c:v>1.5</c:v>
                </c:pt>
                <c:pt idx="1301">
                  <c:v>1.5</c:v>
                </c:pt>
                <c:pt idx="1302">
                  <c:v>1.5</c:v>
                </c:pt>
                <c:pt idx="1303">
                  <c:v>1.5</c:v>
                </c:pt>
                <c:pt idx="1304">
                  <c:v>1.5</c:v>
                </c:pt>
                <c:pt idx="1305">
                  <c:v>1.5</c:v>
                </c:pt>
                <c:pt idx="1306">
                  <c:v>1.5</c:v>
                </c:pt>
                <c:pt idx="1307">
                  <c:v>1.5</c:v>
                </c:pt>
                <c:pt idx="1308">
                  <c:v>1.5</c:v>
                </c:pt>
                <c:pt idx="1309">
                  <c:v>1.5</c:v>
                </c:pt>
                <c:pt idx="1310">
                  <c:v>1.5</c:v>
                </c:pt>
                <c:pt idx="1311">
                  <c:v>1.5</c:v>
                </c:pt>
                <c:pt idx="1312">
                  <c:v>1.5</c:v>
                </c:pt>
                <c:pt idx="1313">
                  <c:v>1.5</c:v>
                </c:pt>
                <c:pt idx="1314">
                  <c:v>1.5</c:v>
                </c:pt>
                <c:pt idx="1315">
                  <c:v>1.5</c:v>
                </c:pt>
                <c:pt idx="1316">
                  <c:v>1.5</c:v>
                </c:pt>
                <c:pt idx="1317">
                  <c:v>1.5</c:v>
                </c:pt>
                <c:pt idx="1318">
                  <c:v>1.5</c:v>
                </c:pt>
                <c:pt idx="1319">
                  <c:v>1.5</c:v>
                </c:pt>
                <c:pt idx="1320">
                  <c:v>1.5</c:v>
                </c:pt>
                <c:pt idx="1321">
                  <c:v>1.5</c:v>
                </c:pt>
                <c:pt idx="1322">
                  <c:v>1.5</c:v>
                </c:pt>
                <c:pt idx="1323">
                  <c:v>1.5</c:v>
                </c:pt>
                <c:pt idx="1324">
                  <c:v>1.5</c:v>
                </c:pt>
                <c:pt idx="1325">
                  <c:v>1.5</c:v>
                </c:pt>
                <c:pt idx="1326">
                  <c:v>1.5</c:v>
                </c:pt>
                <c:pt idx="1327">
                  <c:v>1.5</c:v>
                </c:pt>
                <c:pt idx="1328">
                  <c:v>1.5</c:v>
                </c:pt>
                <c:pt idx="1329">
                  <c:v>1.5</c:v>
                </c:pt>
                <c:pt idx="1330">
                  <c:v>1.5</c:v>
                </c:pt>
                <c:pt idx="1331">
                  <c:v>1.5</c:v>
                </c:pt>
                <c:pt idx="1332">
                  <c:v>1.5</c:v>
                </c:pt>
                <c:pt idx="1333">
                  <c:v>1.5</c:v>
                </c:pt>
                <c:pt idx="1334">
                  <c:v>1.5</c:v>
                </c:pt>
                <c:pt idx="1335">
                  <c:v>1.5</c:v>
                </c:pt>
                <c:pt idx="1336">
                  <c:v>1.5</c:v>
                </c:pt>
                <c:pt idx="1337">
                  <c:v>1.5</c:v>
                </c:pt>
                <c:pt idx="1338">
                  <c:v>1.5</c:v>
                </c:pt>
                <c:pt idx="1339">
                  <c:v>1.5</c:v>
                </c:pt>
                <c:pt idx="1340">
                  <c:v>1.5</c:v>
                </c:pt>
                <c:pt idx="1341">
                  <c:v>1.5</c:v>
                </c:pt>
                <c:pt idx="1342">
                  <c:v>1.5</c:v>
                </c:pt>
                <c:pt idx="1343">
                  <c:v>1.5</c:v>
                </c:pt>
                <c:pt idx="1344">
                  <c:v>1.5</c:v>
                </c:pt>
                <c:pt idx="1345">
                  <c:v>1.5</c:v>
                </c:pt>
                <c:pt idx="1346">
                  <c:v>1.5</c:v>
                </c:pt>
                <c:pt idx="1347">
                  <c:v>1.5</c:v>
                </c:pt>
                <c:pt idx="1348">
                  <c:v>1.5</c:v>
                </c:pt>
                <c:pt idx="1349">
                  <c:v>1.5</c:v>
                </c:pt>
                <c:pt idx="1350">
                  <c:v>1.5</c:v>
                </c:pt>
                <c:pt idx="1351">
                  <c:v>1.5</c:v>
                </c:pt>
                <c:pt idx="1352">
                  <c:v>1.5</c:v>
                </c:pt>
                <c:pt idx="1353">
                  <c:v>1.5</c:v>
                </c:pt>
                <c:pt idx="1354">
                  <c:v>1.5</c:v>
                </c:pt>
                <c:pt idx="1355">
                  <c:v>1.5</c:v>
                </c:pt>
                <c:pt idx="1356">
                  <c:v>1.5</c:v>
                </c:pt>
                <c:pt idx="1357">
                  <c:v>1.5</c:v>
                </c:pt>
                <c:pt idx="1358">
                  <c:v>1.5</c:v>
                </c:pt>
                <c:pt idx="1359">
                  <c:v>1.5</c:v>
                </c:pt>
                <c:pt idx="1360">
                  <c:v>1.5</c:v>
                </c:pt>
                <c:pt idx="1361">
                  <c:v>1.5</c:v>
                </c:pt>
                <c:pt idx="1362">
                  <c:v>1.5</c:v>
                </c:pt>
                <c:pt idx="1363">
                  <c:v>1.5</c:v>
                </c:pt>
                <c:pt idx="1364">
                  <c:v>1.5</c:v>
                </c:pt>
                <c:pt idx="1365">
                  <c:v>1.5</c:v>
                </c:pt>
                <c:pt idx="1366">
                  <c:v>1.5</c:v>
                </c:pt>
                <c:pt idx="1367">
                  <c:v>1.5</c:v>
                </c:pt>
                <c:pt idx="1368">
                  <c:v>1.5</c:v>
                </c:pt>
                <c:pt idx="1369">
                  <c:v>1.5</c:v>
                </c:pt>
                <c:pt idx="1370">
                  <c:v>1.5</c:v>
                </c:pt>
                <c:pt idx="1371">
                  <c:v>1.5</c:v>
                </c:pt>
                <c:pt idx="1372">
                  <c:v>1.5</c:v>
                </c:pt>
                <c:pt idx="1373">
                  <c:v>1.5</c:v>
                </c:pt>
                <c:pt idx="1374">
                  <c:v>1.5</c:v>
                </c:pt>
                <c:pt idx="1375">
                  <c:v>1.5</c:v>
                </c:pt>
                <c:pt idx="1376">
                  <c:v>1.5</c:v>
                </c:pt>
                <c:pt idx="1377">
                  <c:v>1.5</c:v>
                </c:pt>
                <c:pt idx="1378">
                  <c:v>1.5</c:v>
                </c:pt>
                <c:pt idx="1379">
                  <c:v>1.5</c:v>
                </c:pt>
                <c:pt idx="1380">
                  <c:v>1.5</c:v>
                </c:pt>
                <c:pt idx="1381">
                  <c:v>1.5</c:v>
                </c:pt>
                <c:pt idx="1382">
                  <c:v>1.5</c:v>
                </c:pt>
                <c:pt idx="1383">
                  <c:v>1.5</c:v>
                </c:pt>
                <c:pt idx="1384">
                  <c:v>1.5</c:v>
                </c:pt>
                <c:pt idx="1385">
                  <c:v>1.5</c:v>
                </c:pt>
                <c:pt idx="1386">
                  <c:v>1.5</c:v>
                </c:pt>
                <c:pt idx="1387">
                  <c:v>1.5</c:v>
                </c:pt>
                <c:pt idx="1388">
                  <c:v>1.5</c:v>
                </c:pt>
                <c:pt idx="1389">
                  <c:v>1.5</c:v>
                </c:pt>
                <c:pt idx="1390">
                  <c:v>1.5</c:v>
                </c:pt>
                <c:pt idx="1391">
                  <c:v>1.5</c:v>
                </c:pt>
                <c:pt idx="1392">
                  <c:v>1.5</c:v>
                </c:pt>
                <c:pt idx="1393">
                  <c:v>1.5</c:v>
                </c:pt>
                <c:pt idx="1394">
                  <c:v>1.5</c:v>
                </c:pt>
                <c:pt idx="1395">
                  <c:v>1.5</c:v>
                </c:pt>
                <c:pt idx="1396">
                  <c:v>1.5</c:v>
                </c:pt>
                <c:pt idx="1397">
                  <c:v>1.5</c:v>
                </c:pt>
                <c:pt idx="1398">
                  <c:v>1.5</c:v>
                </c:pt>
                <c:pt idx="1399">
                  <c:v>1.5</c:v>
                </c:pt>
                <c:pt idx="1400">
                  <c:v>1.5</c:v>
                </c:pt>
                <c:pt idx="1401">
                  <c:v>1.5</c:v>
                </c:pt>
                <c:pt idx="1402">
                  <c:v>1.5</c:v>
                </c:pt>
                <c:pt idx="1403">
                  <c:v>1.5</c:v>
                </c:pt>
                <c:pt idx="1404">
                  <c:v>1.5</c:v>
                </c:pt>
                <c:pt idx="1405">
                  <c:v>1.5</c:v>
                </c:pt>
                <c:pt idx="1406">
                  <c:v>1.5</c:v>
                </c:pt>
                <c:pt idx="1407">
                  <c:v>1.5</c:v>
                </c:pt>
                <c:pt idx="1408">
                  <c:v>1.5</c:v>
                </c:pt>
                <c:pt idx="1409">
                  <c:v>1.5</c:v>
                </c:pt>
                <c:pt idx="1410">
                  <c:v>1.5</c:v>
                </c:pt>
                <c:pt idx="1411">
                  <c:v>1.5</c:v>
                </c:pt>
                <c:pt idx="1412">
                  <c:v>1.5</c:v>
                </c:pt>
                <c:pt idx="1413">
                  <c:v>1.5</c:v>
                </c:pt>
                <c:pt idx="1414">
                  <c:v>1.5</c:v>
                </c:pt>
                <c:pt idx="1415">
                  <c:v>1.5</c:v>
                </c:pt>
                <c:pt idx="1416">
                  <c:v>1.5</c:v>
                </c:pt>
                <c:pt idx="1417">
                  <c:v>1.5</c:v>
                </c:pt>
                <c:pt idx="1418">
                  <c:v>1.5</c:v>
                </c:pt>
                <c:pt idx="1419">
                  <c:v>1.5</c:v>
                </c:pt>
                <c:pt idx="1420">
                  <c:v>1.5</c:v>
                </c:pt>
                <c:pt idx="1421">
                  <c:v>1.5</c:v>
                </c:pt>
                <c:pt idx="1422">
                  <c:v>1.5</c:v>
                </c:pt>
                <c:pt idx="1423">
                  <c:v>1.5</c:v>
                </c:pt>
                <c:pt idx="1424">
                  <c:v>1.5</c:v>
                </c:pt>
                <c:pt idx="1425">
                  <c:v>1.5</c:v>
                </c:pt>
                <c:pt idx="1426">
                  <c:v>1.5</c:v>
                </c:pt>
                <c:pt idx="1427">
                  <c:v>1.5</c:v>
                </c:pt>
                <c:pt idx="1428">
                  <c:v>1.5</c:v>
                </c:pt>
                <c:pt idx="1429">
                  <c:v>1.5</c:v>
                </c:pt>
                <c:pt idx="1430">
                  <c:v>1.5</c:v>
                </c:pt>
                <c:pt idx="1431">
                  <c:v>1.5</c:v>
                </c:pt>
                <c:pt idx="1432">
                  <c:v>1.5</c:v>
                </c:pt>
                <c:pt idx="1433">
                  <c:v>1.5</c:v>
                </c:pt>
                <c:pt idx="1434">
                  <c:v>1.5</c:v>
                </c:pt>
                <c:pt idx="1435">
                  <c:v>1.5</c:v>
                </c:pt>
                <c:pt idx="1436">
                  <c:v>1.5</c:v>
                </c:pt>
                <c:pt idx="1437">
                  <c:v>1.5</c:v>
                </c:pt>
                <c:pt idx="1438">
                  <c:v>1.5</c:v>
                </c:pt>
                <c:pt idx="1439">
                  <c:v>1.5</c:v>
                </c:pt>
                <c:pt idx="1440">
                  <c:v>1.5</c:v>
                </c:pt>
                <c:pt idx="1441">
                  <c:v>1.5</c:v>
                </c:pt>
                <c:pt idx="1442">
                  <c:v>1.5</c:v>
                </c:pt>
                <c:pt idx="1443">
                  <c:v>1.5</c:v>
                </c:pt>
                <c:pt idx="1444">
                  <c:v>1.5</c:v>
                </c:pt>
                <c:pt idx="1445">
                  <c:v>1.5</c:v>
                </c:pt>
                <c:pt idx="1446">
                  <c:v>1.5</c:v>
                </c:pt>
                <c:pt idx="1447">
                  <c:v>1.5</c:v>
                </c:pt>
                <c:pt idx="1448">
                  <c:v>1.5</c:v>
                </c:pt>
                <c:pt idx="1449">
                  <c:v>1.5</c:v>
                </c:pt>
                <c:pt idx="1450">
                  <c:v>1.5</c:v>
                </c:pt>
                <c:pt idx="1451">
                  <c:v>1.5</c:v>
                </c:pt>
                <c:pt idx="1452">
                  <c:v>1.5</c:v>
                </c:pt>
                <c:pt idx="1453">
                  <c:v>1.5</c:v>
                </c:pt>
                <c:pt idx="1454">
                  <c:v>1.5</c:v>
                </c:pt>
                <c:pt idx="1455">
                  <c:v>1.5</c:v>
                </c:pt>
                <c:pt idx="1456">
                  <c:v>1.5</c:v>
                </c:pt>
                <c:pt idx="1457">
                  <c:v>1.5</c:v>
                </c:pt>
                <c:pt idx="1458">
                  <c:v>1.5</c:v>
                </c:pt>
                <c:pt idx="1459">
                  <c:v>1.5</c:v>
                </c:pt>
                <c:pt idx="1460">
                  <c:v>1.5</c:v>
                </c:pt>
                <c:pt idx="1461">
                  <c:v>1.5</c:v>
                </c:pt>
                <c:pt idx="1462">
                  <c:v>1.5</c:v>
                </c:pt>
                <c:pt idx="1463">
                  <c:v>1.5</c:v>
                </c:pt>
                <c:pt idx="1464">
                  <c:v>1.5</c:v>
                </c:pt>
                <c:pt idx="1465">
                  <c:v>1.5</c:v>
                </c:pt>
                <c:pt idx="1466">
                  <c:v>1.5</c:v>
                </c:pt>
                <c:pt idx="1467">
                  <c:v>1.5</c:v>
                </c:pt>
                <c:pt idx="1468">
                  <c:v>1.5</c:v>
                </c:pt>
                <c:pt idx="1469">
                  <c:v>1.5</c:v>
                </c:pt>
                <c:pt idx="1470">
                  <c:v>1.5</c:v>
                </c:pt>
                <c:pt idx="1471">
                  <c:v>1.5</c:v>
                </c:pt>
                <c:pt idx="1472">
                  <c:v>1.5</c:v>
                </c:pt>
                <c:pt idx="1473">
                  <c:v>1.5</c:v>
                </c:pt>
                <c:pt idx="1474">
                  <c:v>1.5</c:v>
                </c:pt>
                <c:pt idx="1475">
                  <c:v>1.5</c:v>
                </c:pt>
                <c:pt idx="1476">
                  <c:v>1.5</c:v>
                </c:pt>
                <c:pt idx="1477">
                  <c:v>1.5</c:v>
                </c:pt>
                <c:pt idx="1478">
                  <c:v>1.5</c:v>
                </c:pt>
                <c:pt idx="1479">
                  <c:v>1.5</c:v>
                </c:pt>
                <c:pt idx="1480">
                  <c:v>1.5</c:v>
                </c:pt>
                <c:pt idx="1481">
                  <c:v>1.5</c:v>
                </c:pt>
                <c:pt idx="1482">
                  <c:v>1.5</c:v>
                </c:pt>
                <c:pt idx="1483">
                  <c:v>1.5</c:v>
                </c:pt>
                <c:pt idx="1484">
                  <c:v>1.5</c:v>
                </c:pt>
                <c:pt idx="1485">
                  <c:v>1.5</c:v>
                </c:pt>
                <c:pt idx="1486">
                  <c:v>1.5</c:v>
                </c:pt>
                <c:pt idx="1487">
                  <c:v>1.5</c:v>
                </c:pt>
                <c:pt idx="1488">
                  <c:v>1.5</c:v>
                </c:pt>
                <c:pt idx="1489">
                  <c:v>1.5</c:v>
                </c:pt>
                <c:pt idx="1490">
                  <c:v>1.5</c:v>
                </c:pt>
                <c:pt idx="1491">
                  <c:v>1.5</c:v>
                </c:pt>
                <c:pt idx="1492">
                  <c:v>1.5</c:v>
                </c:pt>
                <c:pt idx="1493">
                  <c:v>1.5</c:v>
                </c:pt>
                <c:pt idx="1494">
                  <c:v>1.5</c:v>
                </c:pt>
                <c:pt idx="1495">
                  <c:v>1.5</c:v>
                </c:pt>
                <c:pt idx="1496">
                  <c:v>1.5</c:v>
                </c:pt>
                <c:pt idx="1497">
                  <c:v>1.5</c:v>
                </c:pt>
                <c:pt idx="1498">
                  <c:v>1.5</c:v>
                </c:pt>
                <c:pt idx="1499">
                  <c:v>1.5</c:v>
                </c:pt>
                <c:pt idx="1500">
                  <c:v>1.5</c:v>
                </c:pt>
                <c:pt idx="1501">
                  <c:v>1.5</c:v>
                </c:pt>
                <c:pt idx="1502">
                  <c:v>1.5</c:v>
                </c:pt>
                <c:pt idx="1503">
                  <c:v>1.5</c:v>
                </c:pt>
                <c:pt idx="1504">
                  <c:v>1.5</c:v>
                </c:pt>
                <c:pt idx="1505">
                  <c:v>1.5</c:v>
                </c:pt>
                <c:pt idx="1506">
                  <c:v>1.5</c:v>
                </c:pt>
                <c:pt idx="1507">
                  <c:v>1.5</c:v>
                </c:pt>
                <c:pt idx="1508">
                  <c:v>1.5</c:v>
                </c:pt>
                <c:pt idx="1509">
                  <c:v>1.5</c:v>
                </c:pt>
                <c:pt idx="1510">
                  <c:v>1.5</c:v>
                </c:pt>
                <c:pt idx="1511">
                  <c:v>1.5</c:v>
                </c:pt>
                <c:pt idx="1512">
                  <c:v>1.5</c:v>
                </c:pt>
                <c:pt idx="1513">
                  <c:v>1.5</c:v>
                </c:pt>
                <c:pt idx="1514">
                  <c:v>1.5</c:v>
                </c:pt>
                <c:pt idx="1515">
                  <c:v>1.5</c:v>
                </c:pt>
                <c:pt idx="1516">
                  <c:v>1.5</c:v>
                </c:pt>
                <c:pt idx="1517">
                  <c:v>1.5</c:v>
                </c:pt>
                <c:pt idx="1518">
                  <c:v>1.5</c:v>
                </c:pt>
                <c:pt idx="1519">
                  <c:v>1.5</c:v>
                </c:pt>
                <c:pt idx="1520">
                  <c:v>1.5</c:v>
                </c:pt>
                <c:pt idx="1521">
                  <c:v>1.5</c:v>
                </c:pt>
                <c:pt idx="1522">
                  <c:v>1.5</c:v>
                </c:pt>
                <c:pt idx="1523">
                  <c:v>1.5</c:v>
                </c:pt>
                <c:pt idx="1524">
                  <c:v>1.5</c:v>
                </c:pt>
                <c:pt idx="1525">
                  <c:v>1.5</c:v>
                </c:pt>
                <c:pt idx="1526">
                  <c:v>1.5</c:v>
                </c:pt>
                <c:pt idx="1527">
                  <c:v>1.5</c:v>
                </c:pt>
                <c:pt idx="1528">
                  <c:v>1.5</c:v>
                </c:pt>
                <c:pt idx="1529">
                  <c:v>1.5</c:v>
                </c:pt>
                <c:pt idx="1530">
                  <c:v>1.5</c:v>
                </c:pt>
                <c:pt idx="1531">
                  <c:v>1.5</c:v>
                </c:pt>
                <c:pt idx="1532">
                  <c:v>1.5</c:v>
                </c:pt>
                <c:pt idx="1533">
                  <c:v>1.5</c:v>
                </c:pt>
                <c:pt idx="1534">
                  <c:v>1.5</c:v>
                </c:pt>
                <c:pt idx="1535">
                  <c:v>1.5</c:v>
                </c:pt>
                <c:pt idx="1536">
                  <c:v>1.5</c:v>
                </c:pt>
                <c:pt idx="1537">
                  <c:v>1.5</c:v>
                </c:pt>
                <c:pt idx="1538">
                  <c:v>1.5</c:v>
                </c:pt>
                <c:pt idx="1539">
                  <c:v>1.5</c:v>
                </c:pt>
                <c:pt idx="1540">
                  <c:v>1.5</c:v>
                </c:pt>
                <c:pt idx="1541">
                  <c:v>1.5</c:v>
                </c:pt>
                <c:pt idx="1542">
                  <c:v>1.5</c:v>
                </c:pt>
                <c:pt idx="1543">
                  <c:v>1.5</c:v>
                </c:pt>
                <c:pt idx="1544">
                  <c:v>1.5</c:v>
                </c:pt>
                <c:pt idx="1545">
                  <c:v>1.5</c:v>
                </c:pt>
                <c:pt idx="1546">
                  <c:v>1.5</c:v>
                </c:pt>
                <c:pt idx="1547">
                  <c:v>1.5</c:v>
                </c:pt>
                <c:pt idx="1548">
                  <c:v>1.5</c:v>
                </c:pt>
                <c:pt idx="1549">
                  <c:v>1.5</c:v>
                </c:pt>
                <c:pt idx="1550">
                  <c:v>1.5</c:v>
                </c:pt>
                <c:pt idx="1551">
                  <c:v>1.5</c:v>
                </c:pt>
                <c:pt idx="1552">
                  <c:v>1.5</c:v>
                </c:pt>
                <c:pt idx="1553">
                  <c:v>1.5</c:v>
                </c:pt>
                <c:pt idx="1554">
                  <c:v>1.5</c:v>
                </c:pt>
                <c:pt idx="1555">
                  <c:v>1.5</c:v>
                </c:pt>
                <c:pt idx="1556">
                  <c:v>1.5</c:v>
                </c:pt>
                <c:pt idx="1557">
                  <c:v>1.5</c:v>
                </c:pt>
                <c:pt idx="1558">
                  <c:v>1.5</c:v>
                </c:pt>
                <c:pt idx="1559">
                  <c:v>1.5</c:v>
                </c:pt>
                <c:pt idx="1560">
                  <c:v>1.5</c:v>
                </c:pt>
                <c:pt idx="1561">
                  <c:v>1.5</c:v>
                </c:pt>
                <c:pt idx="1562">
                  <c:v>1.5</c:v>
                </c:pt>
                <c:pt idx="1563">
                  <c:v>1.5</c:v>
                </c:pt>
                <c:pt idx="1564">
                  <c:v>1.5</c:v>
                </c:pt>
                <c:pt idx="1565">
                  <c:v>1.5</c:v>
                </c:pt>
                <c:pt idx="1566">
                  <c:v>1.5</c:v>
                </c:pt>
                <c:pt idx="1567">
                  <c:v>1.5</c:v>
                </c:pt>
                <c:pt idx="1568">
                  <c:v>1.5</c:v>
                </c:pt>
                <c:pt idx="1569">
                  <c:v>1.5</c:v>
                </c:pt>
                <c:pt idx="1570">
                  <c:v>1.5</c:v>
                </c:pt>
                <c:pt idx="1571">
                  <c:v>1.5</c:v>
                </c:pt>
                <c:pt idx="1572">
                  <c:v>1.5</c:v>
                </c:pt>
                <c:pt idx="1573">
                  <c:v>1.5</c:v>
                </c:pt>
                <c:pt idx="1574">
                  <c:v>1.5</c:v>
                </c:pt>
                <c:pt idx="1575">
                  <c:v>1.5</c:v>
                </c:pt>
                <c:pt idx="1576">
                  <c:v>1.5</c:v>
                </c:pt>
                <c:pt idx="1577">
                  <c:v>1.5</c:v>
                </c:pt>
                <c:pt idx="1578">
                  <c:v>1.5</c:v>
                </c:pt>
                <c:pt idx="1579">
                  <c:v>1.5</c:v>
                </c:pt>
                <c:pt idx="1580">
                  <c:v>1.5</c:v>
                </c:pt>
                <c:pt idx="1581">
                  <c:v>1.5</c:v>
                </c:pt>
                <c:pt idx="1582">
                  <c:v>1.5</c:v>
                </c:pt>
                <c:pt idx="1583">
                  <c:v>1.5</c:v>
                </c:pt>
                <c:pt idx="1584">
                  <c:v>1.5</c:v>
                </c:pt>
                <c:pt idx="1585">
                  <c:v>1.5</c:v>
                </c:pt>
                <c:pt idx="1586">
                  <c:v>1.5</c:v>
                </c:pt>
                <c:pt idx="1587">
                  <c:v>1.5</c:v>
                </c:pt>
                <c:pt idx="1588">
                  <c:v>1.5</c:v>
                </c:pt>
                <c:pt idx="1589">
                  <c:v>1.5</c:v>
                </c:pt>
                <c:pt idx="1590">
                  <c:v>1.5</c:v>
                </c:pt>
                <c:pt idx="1591">
                  <c:v>1.5</c:v>
                </c:pt>
                <c:pt idx="1592">
                  <c:v>1.5</c:v>
                </c:pt>
                <c:pt idx="1593">
                  <c:v>1.5</c:v>
                </c:pt>
                <c:pt idx="1594">
                  <c:v>1.5</c:v>
                </c:pt>
                <c:pt idx="1595">
                  <c:v>1.5</c:v>
                </c:pt>
                <c:pt idx="1596">
                  <c:v>1.5</c:v>
                </c:pt>
                <c:pt idx="1597">
                  <c:v>1.5</c:v>
                </c:pt>
                <c:pt idx="1598">
                  <c:v>1.5</c:v>
                </c:pt>
                <c:pt idx="1599">
                  <c:v>1.5</c:v>
                </c:pt>
                <c:pt idx="1600">
                  <c:v>1.5</c:v>
                </c:pt>
                <c:pt idx="1601">
                  <c:v>1.5</c:v>
                </c:pt>
                <c:pt idx="1602">
                  <c:v>1.5</c:v>
                </c:pt>
                <c:pt idx="1603">
                  <c:v>1.5</c:v>
                </c:pt>
                <c:pt idx="1604">
                  <c:v>1.5</c:v>
                </c:pt>
                <c:pt idx="1605">
                  <c:v>1.5</c:v>
                </c:pt>
                <c:pt idx="1606">
                  <c:v>1.5</c:v>
                </c:pt>
                <c:pt idx="1607">
                  <c:v>1.5</c:v>
                </c:pt>
                <c:pt idx="1608">
                  <c:v>1.5</c:v>
                </c:pt>
                <c:pt idx="1609">
                  <c:v>1.5</c:v>
                </c:pt>
                <c:pt idx="1610">
                  <c:v>1.5</c:v>
                </c:pt>
                <c:pt idx="1611">
                  <c:v>1.5</c:v>
                </c:pt>
                <c:pt idx="1612">
                  <c:v>1.5</c:v>
                </c:pt>
                <c:pt idx="1613">
                  <c:v>1.5</c:v>
                </c:pt>
                <c:pt idx="1614">
                  <c:v>1.5</c:v>
                </c:pt>
                <c:pt idx="1615">
                  <c:v>1.5</c:v>
                </c:pt>
                <c:pt idx="1616">
                  <c:v>1.5</c:v>
                </c:pt>
                <c:pt idx="1617">
                  <c:v>1.5</c:v>
                </c:pt>
                <c:pt idx="1618">
                  <c:v>1.5</c:v>
                </c:pt>
                <c:pt idx="1619">
                  <c:v>1.5</c:v>
                </c:pt>
                <c:pt idx="1620">
                  <c:v>1.5</c:v>
                </c:pt>
                <c:pt idx="1621">
                  <c:v>1.5</c:v>
                </c:pt>
                <c:pt idx="1622">
                  <c:v>1.5</c:v>
                </c:pt>
                <c:pt idx="1623">
                  <c:v>1.5</c:v>
                </c:pt>
                <c:pt idx="1624">
                  <c:v>1.5</c:v>
                </c:pt>
                <c:pt idx="1625">
                  <c:v>1.5</c:v>
                </c:pt>
                <c:pt idx="1626">
                  <c:v>1.5</c:v>
                </c:pt>
                <c:pt idx="1627">
                  <c:v>1.5</c:v>
                </c:pt>
                <c:pt idx="1628">
                  <c:v>1.5</c:v>
                </c:pt>
                <c:pt idx="1629">
                  <c:v>1.5</c:v>
                </c:pt>
                <c:pt idx="1630">
                  <c:v>1.5</c:v>
                </c:pt>
                <c:pt idx="1631">
                  <c:v>1.5</c:v>
                </c:pt>
                <c:pt idx="1632">
                  <c:v>1.5</c:v>
                </c:pt>
                <c:pt idx="1633">
                  <c:v>1.5</c:v>
                </c:pt>
                <c:pt idx="1634">
                  <c:v>1.5</c:v>
                </c:pt>
                <c:pt idx="1635">
                  <c:v>1.5</c:v>
                </c:pt>
                <c:pt idx="1636">
                  <c:v>1.5</c:v>
                </c:pt>
                <c:pt idx="1637">
                  <c:v>1.5</c:v>
                </c:pt>
                <c:pt idx="1638">
                  <c:v>1.5</c:v>
                </c:pt>
                <c:pt idx="1639">
                  <c:v>1.5</c:v>
                </c:pt>
                <c:pt idx="1640">
                  <c:v>1.5</c:v>
                </c:pt>
                <c:pt idx="1641">
                  <c:v>1.5</c:v>
                </c:pt>
                <c:pt idx="1642">
                  <c:v>1.5</c:v>
                </c:pt>
                <c:pt idx="1643">
                  <c:v>1.5</c:v>
                </c:pt>
                <c:pt idx="1644">
                  <c:v>1.5</c:v>
                </c:pt>
                <c:pt idx="1645">
                  <c:v>1.5</c:v>
                </c:pt>
                <c:pt idx="1646">
                  <c:v>1.5</c:v>
                </c:pt>
                <c:pt idx="1647">
                  <c:v>1.5</c:v>
                </c:pt>
                <c:pt idx="1648">
                  <c:v>1.5</c:v>
                </c:pt>
                <c:pt idx="1649">
                  <c:v>1.5</c:v>
                </c:pt>
                <c:pt idx="1650">
                  <c:v>1.5</c:v>
                </c:pt>
                <c:pt idx="1651">
                  <c:v>1.5</c:v>
                </c:pt>
                <c:pt idx="1652">
                  <c:v>1.5</c:v>
                </c:pt>
                <c:pt idx="1653">
                  <c:v>1.5</c:v>
                </c:pt>
                <c:pt idx="1654">
                  <c:v>1.5</c:v>
                </c:pt>
                <c:pt idx="1655">
                  <c:v>1.5</c:v>
                </c:pt>
                <c:pt idx="1656">
                  <c:v>1.5</c:v>
                </c:pt>
                <c:pt idx="1657">
                  <c:v>1.5</c:v>
                </c:pt>
                <c:pt idx="1658">
                  <c:v>1.5</c:v>
                </c:pt>
                <c:pt idx="1659">
                  <c:v>1.5</c:v>
                </c:pt>
                <c:pt idx="1660">
                  <c:v>1.5</c:v>
                </c:pt>
                <c:pt idx="1661">
                  <c:v>1.5</c:v>
                </c:pt>
                <c:pt idx="1662">
                  <c:v>1.5</c:v>
                </c:pt>
                <c:pt idx="1663">
                  <c:v>1.5</c:v>
                </c:pt>
                <c:pt idx="1664">
                  <c:v>1.5</c:v>
                </c:pt>
                <c:pt idx="1665">
                  <c:v>1.5</c:v>
                </c:pt>
                <c:pt idx="1666">
                  <c:v>1.5</c:v>
                </c:pt>
                <c:pt idx="1667">
                  <c:v>1.5</c:v>
                </c:pt>
                <c:pt idx="1668">
                  <c:v>1.5</c:v>
                </c:pt>
                <c:pt idx="1669">
                  <c:v>1.5</c:v>
                </c:pt>
                <c:pt idx="1670">
                  <c:v>1.5</c:v>
                </c:pt>
                <c:pt idx="1671">
                  <c:v>1.5</c:v>
                </c:pt>
                <c:pt idx="1672">
                  <c:v>1.5</c:v>
                </c:pt>
                <c:pt idx="1673">
                  <c:v>1.5</c:v>
                </c:pt>
                <c:pt idx="1674">
                  <c:v>1.5</c:v>
                </c:pt>
                <c:pt idx="1675">
                  <c:v>1.5</c:v>
                </c:pt>
                <c:pt idx="1676">
                  <c:v>1.5</c:v>
                </c:pt>
                <c:pt idx="1677">
                  <c:v>1.5</c:v>
                </c:pt>
                <c:pt idx="1678">
                  <c:v>1.5</c:v>
                </c:pt>
                <c:pt idx="1679">
                  <c:v>1.5</c:v>
                </c:pt>
                <c:pt idx="1680">
                  <c:v>1.5</c:v>
                </c:pt>
                <c:pt idx="1681">
                  <c:v>1.5</c:v>
                </c:pt>
                <c:pt idx="1682">
                  <c:v>1.5</c:v>
                </c:pt>
                <c:pt idx="1683">
                  <c:v>1.5</c:v>
                </c:pt>
                <c:pt idx="1684">
                  <c:v>1.5</c:v>
                </c:pt>
                <c:pt idx="1685">
                  <c:v>1.5</c:v>
                </c:pt>
                <c:pt idx="1686">
                  <c:v>1.5</c:v>
                </c:pt>
                <c:pt idx="1687">
                  <c:v>1.5</c:v>
                </c:pt>
                <c:pt idx="1688">
                  <c:v>1.5</c:v>
                </c:pt>
                <c:pt idx="1689">
                  <c:v>1.5</c:v>
                </c:pt>
                <c:pt idx="1690">
                  <c:v>1.5</c:v>
                </c:pt>
                <c:pt idx="1691">
                  <c:v>1.5</c:v>
                </c:pt>
                <c:pt idx="1692">
                  <c:v>1.5</c:v>
                </c:pt>
                <c:pt idx="1693">
                  <c:v>1.5</c:v>
                </c:pt>
                <c:pt idx="1694">
                  <c:v>1.5</c:v>
                </c:pt>
                <c:pt idx="1695">
                  <c:v>1.5</c:v>
                </c:pt>
                <c:pt idx="1696">
                  <c:v>1.5</c:v>
                </c:pt>
                <c:pt idx="1697">
                  <c:v>1.5</c:v>
                </c:pt>
                <c:pt idx="1698">
                  <c:v>1.5</c:v>
                </c:pt>
                <c:pt idx="1699">
                  <c:v>1.5</c:v>
                </c:pt>
                <c:pt idx="1700">
                  <c:v>1.5</c:v>
                </c:pt>
                <c:pt idx="1701">
                  <c:v>1.5</c:v>
                </c:pt>
                <c:pt idx="1702">
                  <c:v>1.5</c:v>
                </c:pt>
                <c:pt idx="1703">
                  <c:v>1.5</c:v>
                </c:pt>
                <c:pt idx="1704">
                  <c:v>1.5</c:v>
                </c:pt>
                <c:pt idx="1705">
                  <c:v>1.5</c:v>
                </c:pt>
                <c:pt idx="1706">
                  <c:v>1.5</c:v>
                </c:pt>
                <c:pt idx="1707">
                  <c:v>1.5</c:v>
                </c:pt>
                <c:pt idx="1708">
                  <c:v>1.5</c:v>
                </c:pt>
                <c:pt idx="1709">
                  <c:v>1.5</c:v>
                </c:pt>
                <c:pt idx="1710">
                  <c:v>1.5</c:v>
                </c:pt>
                <c:pt idx="1711">
                  <c:v>1.5</c:v>
                </c:pt>
                <c:pt idx="1712">
                  <c:v>1.5</c:v>
                </c:pt>
                <c:pt idx="1713">
                  <c:v>1.5</c:v>
                </c:pt>
                <c:pt idx="1714">
                  <c:v>1.5</c:v>
                </c:pt>
                <c:pt idx="1715">
                  <c:v>1.5</c:v>
                </c:pt>
                <c:pt idx="1716">
                  <c:v>1.5</c:v>
                </c:pt>
                <c:pt idx="1717">
                  <c:v>1.5</c:v>
                </c:pt>
                <c:pt idx="1718">
                  <c:v>1.5</c:v>
                </c:pt>
                <c:pt idx="1719">
                  <c:v>1.5</c:v>
                </c:pt>
                <c:pt idx="1720">
                  <c:v>1.5</c:v>
                </c:pt>
                <c:pt idx="1721">
                  <c:v>1.5</c:v>
                </c:pt>
                <c:pt idx="1722">
                  <c:v>1.5</c:v>
                </c:pt>
                <c:pt idx="1723">
                  <c:v>1.5</c:v>
                </c:pt>
                <c:pt idx="1724">
                  <c:v>1.5</c:v>
                </c:pt>
                <c:pt idx="1725">
                  <c:v>1.5</c:v>
                </c:pt>
                <c:pt idx="1726">
                  <c:v>1.5</c:v>
                </c:pt>
                <c:pt idx="1727">
                  <c:v>1.5</c:v>
                </c:pt>
                <c:pt idx="1728">
                  <c:v>1.5</c:v>
                </c:pt>
                <c:pt idx="1729">
                  <c:v>1.5</c:v>
                </c:pt>
                <c:pt idx="1730">
                  <c:v>1.5</c:v>
                </c:pt>
                <c:pt idx="1731">
                  <c:v>1.5</c:v>
                </c:pt>
                <c:pt idx="1732">
                  <c:v>1.5</c:v>
                </c:pt>
                <c:pt idx="1733">
                  <c:v>1.5</c:v>
                </c:pt>
                <c:pt idx="1734">
                  <c:v>1.5</c:v>
                </c:pt>
                <c:pt idx="1735">
                  <c:v>1.5</c:v>
                </c:pt>
                <c:pt idx="1736">
                  <c:v>1.5</c:v>
                </c:pt>
                <c:pt idx="1737">
                  <c:v>1.5</c:v>
                </c:pt>
                <c:pt idx="1738">
                  <c:v>1.5</c:v>
                </c:pt>
                <c:pt idx="1739">
                  <c:v>1.5</c:v>
                </c:pt>
                <c:pt idx="1740">
                  <c:v>1.5</c:v>
                </c:pt>
                <c:pt idx="1741">
                  <c:v>1.5</c:v>
                </c:pt>
                <c:pt idx="1742">
                  <c:v>1.5</c:v>
                </c:pt>
                <c:pt idx="1743">
                  <c:v>1.5</c:v>
                </c:pt>
                <c:pt idx="1744">
                  <c:v>1.5</c:v>
                </c:pt>
                <c:pt idx="1745">
                  <c:v>1.5</c:v>
                </c:pt>
                <c:pt idx="1746">
                  <c:v>1.5</c:v>
                </c:pt>
                <c:pt idx="1747">
                  <c:v>1.5</c:v>
                </c:pt>
                <c:pt idx="1748">
                  <c:v>1.5</c:v>
                </c:pt>
                <c:pt idx="1749">
                  <c:v>1.5</c:v>
                </c:pt>
                <c:pt idx="1750">
                  <c:v>1.5</c:v>
                </c:pt>
                <c:pt idx="1751">
                  <c:v>1.5</c:v>
                </c:pt>
                <c:pt idx="1752">
                  <c:v>1.5</c:v>
                </c:pt>
                <c:pt idx="1753">
                  <c:v>1.5</c:v>
                </c:pt>
                <c:pt idx="1754">
                  <c:v>1.5</c:v>
                </c:pt>
                <c:pt idx="1755">
                  <c:v>1.5</c:v>
                </c:pt>
                <c:pt idx="1756">
                  <c:v>1.5</c:v>
                </c:pt>
                <c:pt idx="1757">
                  <c:v>1.5</c:v>
                </c:pt>
                <c:pt idx="1758">
                  <c:v>1.5</c:v>
                </c:pt>
                <c:pt idx="1759">
                  <c:v>1.5</c:v>
                </c:pt>
                <c:pt idx="1760">
                  <c:v>1.5</c:v>
                </c:pt>
                <c:pt idx="1761">
                  <c:v>1.5</c:v>
                </c:pt>
                <c:pt idx="1762">
                  <c:v>1.5</c:v>
                </c:pt>
                <c:pt idx="1763">
                  <c:v>1.5</c:v>
                </c:pt>
                <c:pt idx="1764">
                  <c:v>1.5</c:v>
                </c:pt>
                <c:pt idx="1765">
                  <c:v>1.5</c:v>
                </c:pt>
                <c:pt idx="1766">
                  <c:v>1.5</c:v>
                </c:pt>
                <c:pt idx="1767">
                  <c:v>1.5</c:v>
                </c:pt>
                <c:pt idx="1768">
                  <c:v>1.5</c:v>
                </c:pt>
                <c:pt idx="1769">
                  <c:v>1.5</c:v>
                </c:pt>
                <c:pt idx="1770">
                  <c:v>1.5</c:v>
                </c:pt>
                <c:pt idx="1771">
                  <c:v>1.5</c:v>
                </c:pt>
                <c:pt idx="1772">
                  <c:v>1.5</c:v>
                </c:pt>
                <c:pt idx="1773">
                  <c:v>1.5</c:v>
                </c:pt>
                <c:pt idx="1774">
                  <c:v>1.5</c:v>
                </c:pt>
                <c:pt idx="1775">
                  <c:v>1.5</c:v>
                </c:pt>
                <c:pt idx="1776">
                  <c:v>1.5</c:v>
                </c:pt>
                <c:pt idx="1777">
                  <c:v>1.5</c:v>
                </c:pt>
                <c:pt idx="1778">
                  <c:v>1.5</c:v>
                </c:pt>
                <c:pt idx="1779">
                  <c:v>1.5</c:v>
                </c:pt>
                <c:pt idx="1780">
                  <c:v>1.5</c:v>
                </c:pt>
                <c:pt idx="1781">
                  <c:v>1.5</c:v>
                </c:pt>
                <c:pt idx="1782">
                  <c:v>1.5</c:v>
                </c:pt>
                <c:pt idx="1783">
                  <c:v>1.5</c:v>
                </c:pt>
                <c:pt idx="1784">
                  <c:v>1.5</c:v>
                </c:pt>
                <c:pt idx="1785">
                  <c:v>1.5</c:v>
                </c:pt>
                <c:pt idx="1786">
                  <c:v>1.5</c:v>
                </c:pt>
                <c:pt idx="1787">
                  <c:v>1.5</c:v>
                </c:pt>
                <c:pt idx="1788">
                  <c:v>1.5</c:v>
                </c:pt>
                <c:pt idx="1789">
                  <c:v>1.5</c:v>
                </c:pt>
                <c:pt idx="1790">
                  <c:v>1.5</c:v>
                </c:pt>
                <c:pt idx="1791">
                  <c:v>1.5</c:v>
                </c:pt>
                <c:pt idx="1792">
                  <c:v>1.5</c:v>
                </c:pt>
                <c:pt idx="1793">
                  <c:v>1.5</c:v>
                </c:pt>
                <c:pt idx="1794">
                  <c:v>1.5</c:v>
                </c:pt>
                <c:pt idx="1795">
                  <c:v>1.5</c:v>
                </c:pt>
                <c:pt idx="1796">
                  <c:v>1.5</c:v>
                </c:pt>
                <c:pt idx="1797">
                  <c:v>1.5</c:v>
                </c:pt>
                <c:pt idx="1798">
                  <c:v>1.5</c:v>
                </c:pt>
                <c:pt idx="1799">
                  <c:v>1.5</c:v>
                </c:pt>
                <c:pt idx="1800">
                  <c:v>1.5</c:v>
                </c:pt>
                <c:pt idx="1801">
                  <c:v>1.5</c:v>
                </c:pt>
                <c:pt idx="1802">
                  <c:v>1.5</c:v>
                </c:pt>
                <c:pt idx="1803">
                  <c:v>1.5</c:v>
                </c:pt>
                <c:pt idx="1804">
                  <c:v>1.5</c:v>
                </c:pt>
                <c:pt idx="1805">
                  <c:v>1.5</c:v>
                </c:pt>
                <c:pt idx="1806">
                  <c:v>1.5</c:v>
                </c:pt>
                <c:pt idx="1807">
                  <c:v>1.5</c:v>
                </c:pt>
                <c:pt idx="1808">
                  <c:v>1.5</c:v>
                </c:pt>
                <c:pt idx="1809">
                  <c:v>1.5</c:v>
                </c:pt>
                <c:pt idx="1810">
                  <c:v>1.5</c:v>
                </c:pt>
                <c:pt idx="1811">
                  <c:v>1.5</c:v>
                </c:pt>
                <c:pt idx="1812">
                  <c:v>1.5</c:v>
                </c:pt>
                <c:pt idx="1813">
                  <c:v>1.5</c:v>
                </c:pt>
                <c:pt idx="1814">
                  <c:v>1.5</c:v>
                </c:pt>
                <c:pt idx="1815">
                  <c:v>1.5</c:v>
                </c:pt>
                <c:pt idx="1816">
                  <c:v>1.5</c:v>
                </c:pt>
                <c:pt idx="1817">
                  <c:v>1.5</c:v>
                </c:pt>
                <c:pt idx="1818">
                  <c:v>1.5</c:v>
                </c:pt>
                <c:pt idx="1819">
                  <c:v>1.5</c:v>
                </c:pt>
                <c:pt idx="1820">
                  <c:v>1.5</c:v>
                </c:pt>
                <c:pt idx="1821">
                  <c:v>1.5</c:v>
                </c:pt>
                <c:pt idx="1822">
                  <c:v>1.5</c:v>
                </c:pt>
                <c:pt idx="1823">
                  <c:v>1.5</c:v>
                </c:pt>
                <c:pt idx="1824">
                  <c:v>1.5</c:v>
                </c:pt>
                <c:pt idx="1825">
                  <c:v>1.5</c:v>
                </c:pt>
                <c:pt idx="1826">
                  <c:v>1.5</c:v>
                </c:pt>
                <c:pt idx="1827">
                  <c:v>1.5</c:v>
                </c:pt>
                <c:pt idx="1828">
                  <c:v>1.5</c:v>
                </c:pt>
                <c:pt idx="1829">
                  <c:v>1.5</c:v>
                </c:pt>
                <c:pt idx="1830">
                  <c:v>1.5</c:v>
                </c:pt>
                <c:pt idx="1831">
                  <c:v>1.5</c:v>
                </c:pt>
                <c:pt idx="1832">
                  <c:v>1.5</c:v>
                </c:pt>
                <c:pt idx="1833">
                  <c:v>1.5</c:v>
                </c:pt>
                <c:pt idx="1834">
                  <c:v>1.5</c:v>
                </c:pt>
                <c:pt idx="1835">
                  <c:v>1.5</c:v>
                </c:pt>
                <c:pt idx="1836">
                  <c:v>1.5</c:v>
                </c:pt>
                <c:pt idx="1837">
                  <c:v>1.5</c:v>
                </c:pt>
                <c:pt idx="1838">
                  <c:v>1.5</c:v>
                </c:pt>
                <c:pt idx="1839">
                  <c:v>1.5</c:v>
                </c:pt>
                <c:pt idx="1840">
                  <c:v>1.5</c:v>
                </c:pt>
                <c:pt idx="1841">
                  <c:v>1.5</c:v>
                </c:pt>
                <c:pt idx="1842">
                  <c:v>1.5</c:v>
                </c:pt>
                <c:pt idx="1843">
                  <c:v>1.5</c:v>
                </c:pt>
                <c:pt idx="1844">
                  <c:v>1.5</c:v>
                </c:pt>
                <c:pt idx="1845">
                  <c:v>1.5</c:v>
                </c:pt>
                <c:pt idx="1846">
                  <c:v>1.5</c:v>
                </c:pt>
                <c:pt idx="1847">
                  <c:v>1.5</c:v>
                </c:pt>
                <c:pt idx="1848">
                  <c:v>1.5</c:v>
                </c:pt>
                <c:pt idx="1849">
                  <c:v>1.5</c:v>
                </c:pt>
                <c:pt idx="1850">
                  <c:v>1.5</c:v>
                </c:pt>
                <c:pt idx="1851">
                  <c:v>1.5</c:v>
                </c:pt>
                <c:pt idx="1852">
                  <c:v>1.5</c:v>
                </c:pt>
                <c:pt idx="1853">
                  <c:v>1.5</c:v>
                </c:pt>
                <c:pt idx="1854">
                  <c:v>1.5</c:v>
                </c:pt>
                <c:pt idx="1855">
                  <c:v>1.5</c:v>
                </c:pt>
                <c:pt idx="1856">
                  <c:v>1.5</c:v>
                </c:pt>
                <c:pt idx="1857">
                  <c:v>1.5</c:v>
                </c:pt>
                <c:pt idx="1858">
                  <c:v>1.5</c:v>
                </c:pt>
                <c:pt idx="1859">
                  <c:v>1.5</c:v>
                </c:pt>
                <c:pt idx="1860">
                  <c:v>1.5</c:v>
                </c:pt>
                <c:pt idx="1861">
                  <c:v>1.5</c:v>
                </c:pt>
                <c:pt idx="1862">
                  <c:v>1.5</c:v>
                </c:pt>
                <c:pt idx="1863">
                  <c:v>1.5</c:v>
                </c:pt>
                <c:pt idx="1864">
                  <c:v>1.5</c:v>
                </c:pt>
                <c:pt idx="1865">
                  <c:v>1.5</c:v>
                </c:pt>
                <c:pt idx="1866">
                  <c:v>1.5</c:v>
                </c:pt>
                <c:pt idx="1867">
                  <c:v>1.5</c:v>
                </c:pt>
                <c:pt idx="1868">
                  <c:v>1.5</c:v>
                </c:pt>
                <c:pt idx="1869">
                  <c:v>1.5</c:v>
                </c:pt>
                <c:pt idx="1870">
                  <c:v>1.5</c:v>
                </c:pt>
                <c:pt idx="1871">
                  <c:v>1.5</c:v>
                </c:pt>
                <c:pt idx="1872">
                  <c:v>1.5</c:v>
                </c:pt>
                <c:pt idx="1873">
                  <c:v>1.5</c:v>
                </c:pt>
                <c:pt idx="1874">
                  <c:v>1.5</c:v>
                </c:pt>
                <c:pt idx="1875">
                  <c:v>1.5</c:v>
                </c:pt>
                <c:pt idx="1876">
                  <c:v>1.5</c:v>
                </c:pt>
                <c:pt idx="1877">
                  <c:v>1.5</c:v>
                </c:pt>
                <c:pt idx="1878">
                  <c:v>1.5</c:v>
                </c:pt>
                <c:pt idx="1879">
                  <c:v>1.5</c:v>
                </c:pt>
                <c:pt idx="1880">
                  <c:v>1.5</c:v>
                </c:pt>
                <c:pt idx="1881">
                  <c:v>1.5</c:v>
                </c:pt>
                <c:pt idx="1882">
                  <c:v>1.5</c:v>
                </c:pt>
                <c:pt idx="1883">
                  <c:v>1.5</c:v>
                </c:pt>
                <c:pt idx="1884">
                  <c:v>1.5</c:v>
                </c:pt>
                <c:pt idx="1885">
                  <c:v>1.5</c:v>
                </c:pt>
                <c:pt idx="1886">
                  <c:v>1.5</c:v>
                </c:pt>
                <c:pt idx="1887">
                  <c:v>1.5</c:v>
                </c:pt>
                <c:pt idx="1888">
                  <c:v>1.5</c:v>
                </c:pt>
                <c:pt idx="1889">
                  <c:v>1.5</c:v>
                </c:pt>
                <c:pt idx="1890">
                  <c:v>1.5</c:v>
                </c:pt>
                <c:pt idx="1891">
                  <c:v>1.5</c:v>
                </c:pt>
                <c:pt idx="1892">
                  <c:v>1.5</c:v>
                </c:pt>
                <c:pt idx="1893">
                  <c:v>1.5</c:v>
                </c:pt>
                <c:pt idx="1894">
                  <c:v>1.5</c:v>
                </c:pt>
                <c:pt idx="1895">
                  <c:v>1.5</c:v>
                </c:pt>
                <c:pt idx="1896">
                  <c:v>1.5</c:v>
                </c:pt>
                <c:pt idx="1897">
                  <c:v>1.5</c:v>
                </c:pt>
                <c:pt idx="1898">
                  <c:v>1.5</c:v>
                </c:pt>
                <c:pt idx="1899">
                  <c:v>1.5</c:v>
                </c:pt>
                <c:pt idx="1900">
                  <c:v>1.5</c:v>
                </c:pt>
                <c:pt idx="1901">
                  <c:v>1.5</c:v>
                </c:pt>
                <c:pt idx="1902">
                  <c:v>1.5</c:v>
                </c:pt>
                <c:pt idx="1903">
                  <c:v>1.5</c:v>
                </c:pt>
                <c:pt idx="1904">
                  <c:v>1.5</c:v>
                </c:pt>
                <c:pt idx="1905">
                  <c:v>1.5</c:v>
                </c:pt>
                <c:pt idx="1906">
                  <c:v>1.5</c:v>
                </c:pt>
                <c:pt idx="1907">
                  <c:v>1.5</c:v>
                </c:pt>
                <c:pt idx="1908">
                  <c:v>1.5</c:v>
                </c:pt>
                <c:pt idx="1909">
                  <c:v>1.5</c:v>
                </c:pt>
                <c:pt idx="1910">
                  <c:v>1.5</c:v>
                </c:pt>
                <c:pt idx="1911">
                  <c:v>1.5</c:v>
                </c:pt>
                <c:pt idx="1912">
                  <c:v>1.5</c:v>
                </c:pt>
                <c:pt idx="1913">
                  <c:v>1.5</c:v>
                </c:pt>
                <c:pt idx="1914">
                  <c:v>1.5</c:v>
                </c:pt>
                <c:pt idx="1915">
                  <c:v>1.5</c:v>
                </c:pt>
                <c:pt idx="1916">
                  <c:v>1.5</c:v>
                </c:pt>
                <c:pt idx="1917">
                  <c:v>1.5</c:v>
                </c:pt>
                <c:pt idx="1918">
                  <c:v>1.5</c:v>
                </c:pt>
                <c:pt idx="1919">
                  <c:v>1.5</c:v>
                </c:pt>
                <c:pt idx="1920">
                  <c:v>1.5</c:v>
                </c:pt>
                <c:pt idx="1921">
                  <c:v>1.5</c:v>
                </c:pt>
                <c:pt idx="1922">
                  <c:v>1.5</c:v>
                </c:pt>
                <c:pt idx="1923">
                  <c:v>1.5</c:v>
                </c:pt>
                <c:pt idx="1924">
                  <c:v>1.5</c:v>
                </c:pt>
                <c:pt idx="1925">
                  <c:v>1.5</c:v>
                </c:pt>
                <c:pt idx="1926">
                  <c:v>1.5</c:v>
                </c:pt>
                <c:pt idx="1927">
                  <c:v>1.5</c:v>
                </c:pt>
                <c:pt idx="1928">
                  <c:v>1.5</c:v>
                </c:pt>
                <c:pt idx="1929">
                  <c:v>1.5</c:v>
                </c:pt>
                <c:pt idx="1930">
                  <c:v>1.5</c:v>
                </c:pt>
                <c:pt idx="1931">
                  <c:v>1.5</c:v>
                </c:pt>
                <c:pt idx="1932">
                  <c:v>1.5</c:v>
                </c:pt>
                <c:pt idx="1933">
                  <c:v>1.5</c:v>
                </c:pt>
                <c:pt idx="1934">
                  <c:v>1.5</c:v>
                </c:pt>
                <c:pt idx="1935">
                  <c:v>1.5</c:v>
                </c:pt>
                <c:pt idx="1936">
                  <c:v>1.5</c:v>
                </c:pt>
                <c:pt idx="1937">
                  <c:v>1.5</c:v>
                </c:pt>
                <c:pt idx="1938">
                  <c:v>1.5</c:v>
                </c:pt>
                <c:pt idx="1939">
                  <c:v>1.5</c:v>
                </c:pt>
                <c:pt idx="1940">
                  <c:v>1.5</c:v>
                </c:pt>
                <c:pt idx="1941">
                  <c:v>1.5</c:v>
                </c:pt>
                <c:pt idx="1942">
                  <c:v>1.5</c:v>
                </c:pt>
                <c:pt idx="1943">
                  <c:v>1.5</c:v>
                </c:pt>
                <c:pt idx="1944">
                  <c:v>1.5</c:v>
                </c:pt>
                <c:pt idx="1945">
                  <c:v>1.5</c:v>
                </c:pt>
                <c:pt idx="1946">
                  <c:v>1.5</c:v>
                </c:pt>
                <c:pt idx="1947">
                  <c:v>1.5</c:v>
                </c:pt>
                <c:pt idx="1948">
                  <c:v>1.5</c:v>
                </c:pt>
                <c:pt idx="1949">
                  <c:v>1.5</c:v>
                </c:pt>
                <c:pt idx="1950">
                  <c:v>1.5</c:v>
                </c:pt>
                <c:pt idx="1951">
                  <c:v>1.5</c:v>
                </c:pt>
                <c:pt idx="1952">
                  <c:v>1.5</c:v>
                </c:pt>
                <c:pt idx="1953">
                  <c:v>1.5</c:v>
                </c:pt>
                <c:pt idx="1954">
                  <c:v>1.5</c:v>
                </c:pt>
                <c:pt idx="1955">
                  <c:v>1.5</c:v>
                </c:pt>
                <c:pt idx="1956">
                  <c:v>1.5</c:v>
                </c:pt>
                <c:pt idx="1957">
                  <c:v>1.5</c:v>
                </c:pt>
                <c:pt idx="1958">
                  <c:v>1.5</c:v>
                </c:pt>
                <c:pt idx="1959">
                  <c:v>1.5</c:v>
                </c:pt>
                <c:pt idx="1960">
                  <c:v>1.5</c:v>
                </c:pt>
                <c:pt idx="1961">
                  <c:v>1.5</c:v>
                </c:pt>
                <c:pt idx="1962">
                  <c:v>1.5</c:v>
                </c:pt>
                <c:pt idx="1963">
                  <c:v>1.5</c:v>
                </c:pt>
                <c:pt idx="1964">
                  <c:v>1.5</c:v>
                </c:pt>
                <c:pt idx="1965">
                  <c:v>1.5</c:v>
                </c:pt>
                <c:pt idx="1966">
                  <c:v>1.5</c:v>
                </c:pt>
                <c:pt idx="1967">
                  <c:v>1.5</c:v>
                </c:pt>
                <c:pt idx="1968">
                  <c:v>1.5</c:v>
                </c:pt>
                <c:pt idx="1969">
                  <c:v>1.5</c:v>
                </c:pt>
                <c:pt idx="1970">
                  <c:v>1.5</c:v>
                </c:pt>
                <c:pt idx="1971">
                  <c:v>1.5</c:v>
                </c:pt>
                <c:pt idx="1972">
                  <c:v>1.5</c:v>
                </c:pt>
                <c:pt idx="1973">
                  <c:v>1.5</c:v>
                </c:pt>
                <c:pt idx="1974">
                  <c:v>1.5</c:v>
                </c:pt>
                <c:pt idx="1975">
                  <c:v>1.5</c:v>
                </c:pt>
                <c:pt idx="1976">
                  <c:v>1.5</c:v>
                </c:pt>
                <c:pt idx="1977">
                  <c:v>1.5</c:v>
                </c:pt>
                <c:pt idx="1978">
                  <c:v>1.5</c:v>
                </c:pt>
                <c:pt idx="1979">
                  <c:v>1.5</c:v>
                </c:pt>
                <c:pt idx="1980">
                  <c:v>1.5</c:v>
                </c:pt>
                <c:pt idx="1981">
                  <c:v>1.5</c:v>
                </c:pt>
                <c:pt idx="1982">
                  <c:v>1.5</c:v>
                </c:pt>
                <c:pt idx="1983">
                  <c:v>1.5</c:v>
                </c:pt>
                <c:pt idx="1984">
                  <c:v>1.5</c:v>
                </c:pt>
                <c:pt idx="1985">
                  <c:v>1.5</c:v>
                </c:pt>
                <c:pt idx="1986">
                  <c:v>1.5</c:v>
                </c:pt>
                <c:pt idx="1987">
                  <c:v>1.5</c:v>
                </c:pt>
                <c:pt idx="1988">
                  <c:v>1.5</c:v>
                </c:pt>
                <c:pt idx="1989">
                  <c:v>1.5</c:v>
                </c:pt>
                <c:pt idx="1990">
                  <c:v>1.5</c:v>
                </c:pt>
                <c:pt idx="1991">
                  <c:v>1.5</c:v>
                </c:pt>
                <c:pt idx="1992">
                  <c:v>1.5</c:v>
                </c:pt>
                <c:pt idx="1993">
                  <c:v>1.5</c:v>
                </c:pt>
                <c:pt idx="1994">
                  <c:v>1.5</c:v>
                </c:pt>
                <c:pt idx="1995">
                  <c:v>1.5</c:v>
                </c:pt>
                <c:pt idx="1996">
                  <c:v>1.5</c:v>
                </c:pt>
                <c:pt idx="1997">
                  <c:v>1.5</c:v>
                </c:pt>
                <c:pt idx="1998">
                  <c:v>1.5</c:v>
                </c:pt>
                <c:pt idx="1999">
                  <c:v>1.5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0419648"/>
        <c:axId val="670421216"/>
      </c:lineChart>
      <c:catAx>
        <c:axId val="670419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試行回数</a:t>
                </a:r>
                <a:endParaRPr lang="en-US" altLang="ja-JP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70421216"/>
        <c:crosses val="autoZero"/>
        <c:auto val="1"/>
        <c:lblAlgn val="ctr"/>
        <c:lblOffset val="100"/>
        <c:noMultiLvlLbl val="0"/>
      </c:catAx>
      <c:valAx>
        <c:axId val="67042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結果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7041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solidFill>
            <a:srgbClr val="FFC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確率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Sheet1!$A$5:$A$24</c:f>
              <c:strCache>
                <c:ptCount val="20"/>
                <c:pt idx="0">
                  <c:v>~5</c:v>
                </c:pt>
                <c:pt idx="1">
                  <c:v>~10</c:v>
                </c:pt>
                <c:pt idx="2">
                  <c:v>~15</c:v>
                </c:pt>
                <c:pt idx="3">
                  <c:v>~20</c:v>
                </c:pt>
                <c:pt idx="4">
                  <c:v>~25</c:v>
                </c:pt>
                <c:pt idx="5">
                  <c:v>~30</c:v>
                </c:pt>
                <c:pt idx="6">
                  <c:v>~35</c:v>
                </c:pt>
                <c:pt idx="7">
                  <c:v>~40</c:v>
                </c:pt>
                <c:pt idx="8">
                  <c:v>~45</c:v>
                </c:pt>
                <c:pt idx="9">
                  <c:v>~50</c:v>
                </c:pt>
                <c:pt idx="10">
                  <c:v>~55</c:v>
                </c:pt>
                <c:pt idx="11">
                  <c:v>~60</c:v>
                </c:pt>
                <c:pt idx="12">
                  <c:v>~65</c:v>
                </c:pt>
                <c:pt idx="13">
                  <c:v>~70</c:v>
                </c:pt>
                <c:pt idx="14">
                  <c:v>~75</c:v>
                </c:pt>
                <c:pt idx="15">
                  <c:v>~80</c:v>
                </c:pt>
                <c:pt idx="16">
                  <c:v>~85</c:v>
                </c:pt>
                <c:pt idx="17">
                  <c:v>~90</c:v>
                </c:pt>
                <c:pt idx="18">
                  <c:v>~95</c:v>
                </c:pt>
                <c:pt idx="19">
                  <c:v>~100</c:v>
                </c:pt>
              </c:strCache>
            </c:strRef>
          </c:cat>
          <c:val>
            <c:numRef>
              <c:f>Sheet1!$B$5:$B$24</c:f>
              <c:numCache>
                <c:formatCode>General</c:formatCode>
                <c:ptCount val="20"/>
                <c:pt idx="0">
                  <c:v>3.99294340964617E-10</c:v>
                </c:pt>
                <c:pt idx="1">
                  <c:v>1.5551666373370845E-6</c:v>
                </c:pt>
                <c:pt idx="2">
                  <c:v>4.034439760120589E-4</c:v>
                </c:pt>
                <c:pt idx="3">
                  <c:v>1.6057853699925677E-2</c:v>
                </c:pt>
                <c:pt idx="4">
                  <c:v>0.14666725122448204</c:v>
                </c:pt>
                <c:pt idx="5">
                  <c:v>0.38599349630243951</c:v>
                </c:pt>
                <c:pt idx="6">
                  <c:v>0.33479779321215175</c:v>
                </c:pt>
                <c:pt idx="7">
                  <c:v>0.10358019885261904</c:v>
                </c:pt>
                <c:pt idx="8">
                  <c:v>1.1961392417290335E-2</c:v>
                </c:pt>
                <c:pt idx="9">
                  <c:v>5.2798006295211135E-4</c:v>
                </c:pt>
                <c:pt idx="10">
                  <c:v>8.9761810893871127E-6</c:v>
                </c:pt>
                <c:pt idx="11">
                  <c:v>5.8363117085181252E-8</c:v>
                </c:pt>
                <c:pt idx="12">
                  <c:v>1.4186554035314549E-10</c:v>
                </c:pt>
                <c:pt idx="13">
                  <c:v>1.2367177097577817E-13</c:v>
                </c:pt>
                <c:pt idx="14">
                  <c:v>3.6193770180444285E-17</c:v>
                </c:pt>
                <c:pt idx="15">
                  <c:v>3.2148334536766209E-21</c:v>
                </c:pt>
                <c:pt idx="16">
                  <c:v>7.4210948242407825E-26</c:v>
                </c:pt>
                <c:pt idx="17">
                  <c:v>3.4668564239849567E-31</c:v>
                </c:pt>
                <c:pt idx="18">
                  <c:v>2.0974011055466508E-37</c:v>
                </c:pt>
                <c:pt idx="19">
                  <c:v>6.0976493417609796E-45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D36-4D95-842D-E64A69560C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8806392"/>
        <c:axId val="458806784"/>
      </c:barChart>
      <c:catAx>
        <c:axId val="458806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範囲</a:t>
                </a:r>
                <a:endParaRPr lang="en-US" altLang="ja-JP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58806784"/>
        <c:crosses val="autoZero"/>
        <c:auto val="1"/>
        <c:lblAlgn val="ctr"/>
        <c:lblOffset val="100"/>
        <c:noMultiLvlLbl val="0"/>
      </c:catAx>
      <c:valAx>
        <c:axId val="45880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確率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58806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Sheet1!$G$5:$G$24</c:f>
              <c:strCache>
                <c:ptCount val="20"/>
                <c:pt idx="0">
                  <c:v>~50</c:v>
                </c:pt>
                <c:pt idx="1">
                  <c:v>~100</c:v>
                </c:pt>
                <c:pt idx="2">
                  <c:v>~150</c:v>
                </c:pt>
                <c:pt idx="3">
                  <c:v>~200</c:v>
                </c:pt>
                <c:pt idx="4">
                  <c:v>~250</c:v>
                </c:pt>
                <c:pt idx="5">
                  <c:v>~300</c:v>
                </c:pt>
                <c:pt idx="6">
                  <c:v>~350</c:v>
                </c:pt>
                <c:pt idx="7">
                  <c:v>~400</c:v>
                </c:pt>
                <c:pt idx="8">
                  <c:v>~450</c:v>
                </c:pt>
                <c:pt idx="9">
                  <c:v>~500</c:v>
                </c:pt>
                <c:pt idx="10">
                  <c:v>~550</c:v>
                </c:pt>
                <c:pt idx="11">
                  <c:v>~600</c:v>
                </c:pt>
                <c:pt idx="12">
                  <c:v>~650</c:v>
                </c:pt>
                <c:pt idx="13">
                  <c:v>~700</c:v>
                </c:pt>
                <c:pt idx="14">
                  <c:v>~750</c:v>
                </c:pt>
                <c:pt idx="15">
                  <c:v>~800</c:v>
                </c:pt>
                <c:pt idx="16">
                  <c:v>~850</c:v>
                </c:pt>
                <c:pt idx="17">
                  <c:v>~900</c:v>
                </c:pt>
                <c:pt idx="18">
                  <c:v>~950</c:v>
                </c:pt>
                <c:pt idx="19">
                  <c:v>~1000</c:v>
                </c:pt>
              </c:strCache>
            </c:strRef>
          </c:cat>
          <c:val>
            <c:numRef>
              <c:f>Sheet1!$H$5:$H$24</c:f>
              <c:numCache>
                <c:formatCode>General</c:formatCode>
                <c:ptCount val="20"/>
                <c:pt idx="0">
                  <c:v>5.3923325196088665E-89</c:v>
                </c:pt>
                <c:pt idx="1">
                  <c:v>1.7183404003297292E-52</c:v>
                </c:pt>
                <c:pt idx="2">
                  <c:v>1.8118442084821696E-28</c:v>
                </c:pt>
                <c:pt idx="3">
                  <c:v>4.9862589321573798E-13</c:v>
                </c:pt>
                <c:pt idx="4">
                  <c:v>2.5980303603029991E-4</c:v>
                </c:pt>
                <c:pt idx="5">
                  <c:v>0.51533371677759088</c:v>
                </c:pt>
                <c:pt idx="6">
                  <c:v>0.48411407381112948</c:v>
                </c:pt>
                <c:pt idx="7">
                  <c:v>2.9240636772059734E-4</c:v>
                </c:pt>
                <c:pt idx="8">
                  <c:v>7.0301475302605295E-12</c:v>
                </c:pt>
                <c:pt idx="9">
                  <c:v>6.3509457172990256E-24</c:v>
                </c:pt>
                <c:pt idx="10">
                  <c:v>2.586932737587833E-40</c:v>
                </c:pt>
                <c:pt idx="11">
                  <c:v>5.0055431198188729E-61</c:v>
                </c:pt>
                <c:pt idx="12">
                  <c:v>4.054685779970953E-86</c:v>
                </c:pt>
                <c:pt idx="13">
                  <c:v>9.8501749292281863E-116</c:v>
                </c:pt>
                <c:pt idx="14">
                  <c:v>3.9793042075439484E-150</c:v>
                </c:pt>
                <c:pt idx="15">
                  <c:v>1.0458749475972708E-189</c:v>
                </c:pt>
                <c:pt idx="16">
                  <c:v>4.1256623280210835E-235</c:v>
                </c:pt>
                <c:pt idx="17">
                  <c:v>2.2798236629760559E-287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281-46D5-AB2D-48439413FB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67649224"/>
        <c:axId val="667648048"/>
      </c:barChart>
      <c:catAx>
        <c:axId val="667649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7648048"/>
        <c:crosses val="autoZero"/>
        <c:auto val="1"/>
        <c:lblAlgn val="ctr"/>
        <c:lblOffset val="100"/>
        <c:noMultiLvlLbl val="0"/>
      </c:catAx>
      <c:valAx>
        <c:axId val="66764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7649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平均</a:t>
            </a:r>
            <a:r>
              <a:rPr lang="en-US" altLang="ja-JP"/>
              <a:t>3</a:t>
            </a:r>
            <a:r>
              <a:rPr lang="ja-JP" altLang="en-US"/>
              <a:t>のポアソン分布</a:t>
            </a:r>
            <a:endParaRPr lang="en-US" altLang="ja-JP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その確率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Sheet1!$C$4:$C$15</c:f>
              <c:numCache>
                <c:formatCode>General</c:formatCode>
                <c:ptCount val="12"/>
                <c:pt idx="0">
                  <c:v>4.9787068367863944E-2</c:v>
                </c:pt>
                <c:pt idx="1">
                  <c:v>0.14936120510359185</c:v>
                </c:pt>
                <c:pt idx="2">
                  <c:v>0.22404180765538775</c:v>
                </c:pt>
                <c:pt idx="3">
                  <c:v>0.22404180765538778</c:v>
                </c:pt>
                <c:pt idx="4">
                  <c:v>0.16803135574154085</c:v>
                </c:pt>
                <c:pt idx="5">
                  <c:v>0.10081881344492449</c:v>
                </c:pt>
                <c:pt idx="6">
                  <c:v>5.0409406722462261E-2</c:v>
                </c:pt>
                <c:pt idx="7">
                  <c:v>2.1604031452483807E-2</c:v>
                </c:pt>
                <c:pt idx="8">
                  <c:v>8.1015117946814375E-3</c:v>
                </c:pt>
                <c:pt idx="9">
                  <c:v>2.7005039315604771E-3</c:v>
                </c:pt>
                <c:pt idx="10">
                  <c:v>8.1015117946814244E-4</c:v>
                </c:pt>
                <c:pt idx="11">
                  <c:v>2.2095032167312987E-4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D49-410E-BDA9-61CFC6F51C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3164312"/>
        <c:axId val="463166272"/>
      </c:barChart>
      <c:catAx>
        <c:axId val="463164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発生回数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3166272"/>
        <c:crosses val="autoZero"/>
        <c:auto val="1"/>
        <c:lblAlgn val="ctr"/>
        <c:lblOffset val="100"/>
        <c:noMultiLvlLbl val="0"/>
      </c:catAx>
      <c:valAx>
        <c:axId val="46316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確率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3164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52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15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27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78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82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75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41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68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20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08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65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69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090864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sz="3100" dirty="0" smtClean="0"/>
              <a:t>Sheldon</a:t>
            </a:r>
            <a:r>
              <a:rPr lang="ja-JP" altLang="en-US" sz="3100" dirty="0"/>
              <a:t> </a:t>
            </a:r>
            <a:r>
              <a:rPr lang="en-US" altLang="ja-JP" sz="3100" dirty="0" smtClean="0"/>
              <a:t>Ross</a:t>
            </a:r>
            <a:r>
              <a:rPr lang="ja-JP" altLang="en-US" sz="3100" dirty="0" smtClean="0"/>
              <a:t>氏著</a:t>
            </a:r>
            <a:r>
              <a:rPr kumimoji="1" lang="en-US" altLang="ja-JP" sz="3100" dirty="0" smtClean="0"/>
              <a:t/>
            </a:r>
            <a:br>
              <a:rPr kumimoji="1" lang="en-US" altLang="ja-JP" sz="3100" dirty="0" smtClean="0"/>
            </a:br>
            <a:r>
              <a:rPr kumimoji="1" lang="en-US" altLang="ja-JP" sz="3100" dirty="0" smtClean="0"/>
              <a:t>A FIRST COURSE INPROBABIRITY</a:t>
            </a:r>
            <a:r>
              <a:rPr lang="ja-JP" altLang="en-US" sz="3100" dirty="0"/>
              <a:t> </a:t>
            </a:r>
            <a:r>
              <a:rPr lang="en-US" altLang="ja-JP" sz="3100" dirty="0" smtClean="0"/>
              <a:t>(EIGHTY EDITION)</a:t>
            </a:r>
            <a:r>
              <a:rPr kumimoji="1" lang="ja-JP" altLang="en-US" sz="3100" dirty="0" smtClean="0"/>
              <a:t>より</a:t>
            </a:r>
            <a:r>
              <a:rPr kumimoji="1" lang="en-US" altLang="ja-JP" sz="3100" dirty="0" smtClean="0"/>
              <a:t/>
            </a:r>
            <a:br>
              <a:rPr kumimoji="1" lang="en-US" altLang="ja-JP" sz="3100" dirty="0" smtClean="0"/>
            </a:br>
            <a:r>
              <a:rPr kumimoji="1" lang="en-US" altLang="ja-JP" sz="3100" dirty="0" smtClean="0"/>
              <a:t/>
            </a:r>
            <a:br>
              <a:rPr kumimoji="1" lang="en-US" altLang="ja-JP" sz="3100" dirty="0" smtClean="0"/>
            </a:br>
            <a:r>
              <a:rPr kumimoji="1" lang="ja-JP" altLang="en-US" sz="3100" dirty="0" smtClean="0"/>
              <a:t>第</a:t>
            </a:r>
            <a:r>
              <a:rPr lang="ja-JP" altLang="en-US" sz="3100" dirty="0"/>
              <a:t>四</a:t>
            </a:r>
            <a:r>
              <a:rPr kumimoji="1" lang="ja-JP" altLang="en-US" sz="3100" dirty="0" smtClean="0"/>
              <a:t>章　</a:t>
            </a:r>
            <a:r>
              <a:rPr lang="ja-JP" altLang="en-US" u="sng" dirty="0" smtClean="0"/>
              <a:t>確率変数</a:t>
            </a:r>
            <a:r>
              <a:rPr lang="en-US" altLang="ja-JP" sz="2800" dirty="0" smtClean="0"/>
              <a:t>(4.7</a:t>
            </a:r>
            <a:r>
              <a:rPr lang="ja-JP" altLang="en-US" sz="2800" dirty="0" smtClean="0"/>
              <a:t>まで</a:t>
            </a:r>
            <a:r>
              <a:rPr lang="en-US" altLang="ja-JP" sz="2800" dirty="0" smtClean="0"/>
              <a:t>)</a:t>
            </a:r>
            <a:endParaRPr kumimoji="1"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540501"/>
            <a:ext cx="9144000" cy="1655762"/>
          </a:xfrm>
        </p:spPr>
        <p:txBody>
          <a:bodyPr/>
          <a:lstStyle/>
          <a:p>
            <a:r>
              <a:rPr kumimoji="1" lang="ja-JP" altLang="en-US" dirty="0" smtClean="0"/>
              <a:t>立命館大学数理科学科４回生</a:t>
            </a:r>
            <a:endParaRPr kumimoji="1" lang="en-US" altLang="ja-JP" dirty="0" smtClean="0"/>
          </a:p>
          <a:p>
            <a:r>
              <a:rPr lang="ja-JP" altLang="en-US" dirty="0" smtClean="0"/>
              <a:t>２１１０１５００１０</a:t>
            </a:r>
            <a:r>
              <a:rPr lang="en-US" altLang="ja-JP" dirty="0" smtClean="0"/>
              <a:t>-</a:t>
            </a:r>
            <a:r>
              <a:rPr lang="ja-JP" altLang="en-US" dirty="0" smtClean="0"/>
              <a:t>９　岩﨑　和樹　</a:t>
            </a:r>
            <a:endParaRPr lang="en-US" altLang="ja-JP" dirty="0" smtClean="0"/>
          </a:p>
          <a:p>
            <a:r>
              <a:rPr kumimoji="1" lang="ja-JP" altLang="en-US" dirty="0" smtClean="0"/>
              <a:t>２１１０１５００２１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４　片山　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621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離散確率変数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4800" dirty="0" smtClean="0"/>
              <a:t>Q,</a:t>
            </a:r>
            <a:r>
              <a:rPr lang="en-US" altLang="ja-JP" sz="4800" dirty="0" smtClean="0"/>
              <a:t>“</a:t>
            </a:r>
            <a:r>
              <a:rPr lang="ja-JP" altLang="en-US" sz="4800" dirty="0" smtClean="0"/>
              <a:t>サイコロの出目</a:t>
            </a:r>
            <a:r>
              <a:rPr lang="en-US" altLang="ja-JP" sz="4800" dirty="0" smtClean="0"/>
              <a:t>”</a:t>
            </a:r>
            <a:r>
              <a:rPr lang="ja-JP" altLang="en-US" sz="4800" dirty="0" smtClean="0"/>
              <a:t>と</a:t>
            </a:r>
            <a:r>
              <a:rPr lang="en-US" altLang="ja-JP" sz="4800" dirty="0" smtClean="0"/>
              <a:t>“</a:t>
            </a:r>
            <a:r>
              <a:rPr lang="ja-JP" altLang="en-US" sz="4800" dirty="0" smtClean="0"/>
              <a:t>ダムの貯水量</a:t>
            </a:r>
            <a:r>
              <a:rPr lang="en-US" altLang="ja-JP" sz="4800" dirty="0" smtClean="0"/>
              <a:t>”</a:t>
            </a:r>
            <a:r>
              <a:rPr lang="ja-JP" altLang="en-US" sz="4800" dirty="0" err="1" smtClean="0"/>
              <a:t>、</a:t>
            </a:r>
            <a:endParaRPr lang="en-US" altLang="ja-JP" sz="4800" dirty="0" smtClean="0"/>
          </a:p>
          <a:p>
            <a:pPr marL="0" indent="0" algn="ctr">
              <a:buNone/>
            </a:pPr>
            <a:r>
              <a:rPr lang="ja-JP" altLang="en-US" sz="4800" dirty="0" smtClean="0"/>
              <a:t>違いは何か？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98209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離散確率変数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2/5)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4800" dirty="0" smtClean="0"/>
              <a:t>Q,</a:t>
            </a:r>
            <a:r>
              <a:rPr lang="en-US" altLang="ja-JP" sz="4800" dirty="0" smtClean="0"/>
              <a:t>“</a:t>
            </a:r>
            <a:r>
              <a:rPr lang="ja-JP" altLang="en-US" sz="4800" dirty="0" smtClean="0"/>
              <a:t>サイコロの出目</a:t>
            </a:r>
            <a:r>
              <a:rPr lang="en-US" altLang="ja-JP" sz="4800" dirty="0" smtClean="0"/>
              <a:t>”</a:t>
            </a:r>
            <a:r>
              <a:rPr lang="ja-JP" altLang="en-US" sz="4800" dirty="0" smtClean="0"/>
              <a:t>と</a:t>
            </a:r>
            <a:r>
              <a:rPr lang="en-US" altLang="ja-JP" sz="4800" dirty="0" smtClean="0"/>
              <a:t>“</a:t>
            </a:r>
            <a:r>
              <a:rPr lang="ja-JP" altLang="en-US" sz="4800" dirty="0" smtClean="0"/>
              <a:t>ダムの貯水量</a:t>
            </a:r>
            <a:r>
              <a:rPr lang="en-US" altLang="ja-JP" sz="4800" dirty="0" smtClean="0"/>
              <a:t>”</a:t>
            </a:r>
            <a:r>
              <a:rPr lang="ja-JP" altLang="en-US" sz="4800" dirty="0" err="1" smtClean="0"/>
              <a:t>、</a:t>
            </a:r>
            <a:endParaRPr lang="en-US" altLang="ja-JP" sz="4800" dirty="0" smtClean="0"/>
          </a:p>
          <a:p>
            <a:pPr marL="0" indent="0" algn="ctr">
              <a:buNone/>
            </a:pPr>
            <a:r>
              <a:rPr lang="ja-JP" altLang="en-US" sz="4800" dirty="0" smtClean="0"/>
              <a:t>違いは何か？</a:t>
            </a:r>
            <a:endParaRPr lang="en-US" altLang="ja-JP" sz="4800" dirty="0" smtClean="0"/>
          </a:p>
          <a:p>
            <a:pPr marL="0" indent="0" algn="ctr">
              <a:buNone/>
            </a:pPr>
            <a:r>
              <a:rPr kumimoji="1" lang="en-US" altLang="ja-JP" sz="4800" dirty="0" smtClean="0">
                <a:solidFill>
                  <a:srgbClr val="FF0000"/>
                </a:solidFill>
              </a:rPr>
              <a:t>A,</a:t>
            </a:r>
            <a:r>
              <a:rPr kumimoji="1" lang="ja-JP" altLang="en-US" sz="4800" dirty="0" smtClean="0">
                <a:solidFill>
                  <a:srgbClr val="FF0000"/>
                </a:solidFill>
              </a:rPr>
              <a:t>サイコロは出目が限られているが</a:t>
            </a:r>
            <a:endParaRPr kumimoji="1" lang="en-US" altLang="ja-JP" sz="48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ja-JP" altLang="en-US" sz="4800" dirty="0">
                <a:solidFill>
                  <a:srgbClr val="FF0000"/>
                </a:solidFill>
              </a:rPr>
              <a:t>ダム</a:t>
            </a:r>
            <a:r>
              <a:rPr lang="ja-JP" altLang="en-US" sz="4800" dirty="0" smtClean="0">
                <a:solidFill>
                  <a:srgbClr val="FF0000"/>
                </a:solidFill>
              </a:rPr>
              <a:t>の貯水量は自在に推移する</a:t>
            </a:r>
            <a:endParaRPr kumimoji="1" lang="ja-JP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7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0" y="4661672"/>
            <a:ext cx="10515600" cy="15152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838200" y="2717075"/>
            <a:ext cx="10515600" cy="15152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離散確率変数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/>
              <a:t>3/5)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確率変数も二種類に大別される</a:t>
            </a:r>
            <a:r>
              <a:rPr kumimoji="1" lang="en-US" altLang="ja-JP" dirty="0" smtClean="0"/>
              <a:t>…</a:t>
            </a:r>
            <a:r>
              <a:rPr lang="en-US" altLang="ja-JP" dirty="0"/>
              <a:t>『</a:t>
            </a:r>
            <a:r>
              <a:rPr lang="ja-JP" altLang="en-US" u="sng" dirty="0" smtClean="0"/>
              <a:t>連続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と</a:t>
            </a:r>
            <a:r>
              <a:rPr lang="en-US" altLang="ja-JP" dirty="0" smtClean="0"/>
              <a:t>『</a:t>
            </a:r>
            <a:r>
              <a:rPr lang="ja-JP" altLang="en-US" u="sng" dirty="0" smtClean="0"/>
              <a:t>離散</a:t>
            </a:r>
            <a:r>
              <a:rPr lang="en-US" altLang="ja-JP" dirty="0" smtClean="0"/>
              <a:t>』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kumimoji="1" lang="ja-JP" altLang="en-US" u="sng" dirty="0" smtClean="0"/>
              <a:t>連続確率変数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結果として</a:t>
            </a:r>
            <a:r>
              <a:rPr kumimoji="1" lang="en-US" altLang="ja-JP" u="sng" dirty="0" smtClean="0"/>
              <a:t>”</a:t>
            </a:r>
            <a:r>
              <a:rPr kumimoji="1" lang="ja-JP" altLang="en-US" u="sng" dirty="0" smtClean="0"/>
              <a:t>ある区間内の全ての値</a:t>
            </a:r>
            <a:r>
              <a:rPr kumimoji="1" lang="en-US" altLang="ja-JP" u="sng" dirty="0" smtClean="0"/>
              <a:t>”</a:t>
            </a:r>
            <a:r>
              <a:rPr kumimoji="1" lang="ja-JP" altLang="en-US" dirty="0" smtClean="0"/>
              <a:t>を出しうる</a:t>
            </a:r>
            <a:r>
              <a:rPr kumimoji="1" lang="ja-JP" altLang="en-US" dirty="0" smtClean="0"/>
              <a:t>とき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結果のパターンが無限個</a:t>
            </a:r>
            <a:r>
              <a:rPr kumimoji="1" lang="en-US" altLang="ja-JP" dirty="0" smtClean="0"/>
              <a:t>)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</a:t>
            </a:r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ダムの</a:t>
            </a:r>
            <a:r>
              <a:rPr kumimoji="1" lang="ja-JP" altLang="en-US" dirty="0" smtClean="0"/>
              <a:t>貯水量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u="sng" dirty="0" smtClean="0"/>
              <a:t>離散</a:t>
            </a:r>
            <a:r>
              <a:rPr lang="ja-JP" altLang="en-US" u="sng" dirty="0" smtClean="0"/>
              <a:t>確率</a:t>
            </a:r>
            <a:r>
              <a:rPr lang="ja-JP" altLang="en-US" u="sng" dirty="0"/>
              <a:t>変数</a:t>
            </a:r>
            <a:r>
              <a:rPr lang="en-US" altLang="ja-JP" dirty="0" smtClean="0"/>
              <a:t>…</a:t>
            </a:r>
            <a:r>
              <a:rPr lang="ja-JP" altLang="en-US" dirty="0" smtClean="0"/>
              <a:t>結果として</a:t>
            </a:r>
            <a:r>
              <a:rPr lang="en-US" altLang="ja-JP" u="sng" dirty="0" smtClean="0"/>
              <a:t>”</a:t>
            </a:r>
            <a:r>
              <a:rPr lang="ja-JP" altLang="en-US" u="sng" dirty="0" smtClean="0"/>
              <a:t>有限個の値</a:t>
            </a:r>
            <a:r>
              <a:rPr lang="en-US" altLang="ja-JP" u="sng" dirty="0" smtClean="0"/>
              <a:t>”</a:t>
            </a:r>
            <a:r>
              <a:rPr lang="ja-JP" altLang="en-US" dirty="0" smtClean="0"/>
              <a:t>のうちのいずれかしか</a:t>
            </a:r>
            <a:r>
              <a:rPr lang="ja-JP" altLang="en-US" dirty="0" smtClean="0"/>
              <a:t>出さない</a:t>
            </a:r>
            <a:r>
              <a:rPr lang="ja-JP" altLang="en-US" dirty="0" smtClean="0"/>
              <a:t>とき</a:t>
            </a:r>
            <a:r>
              <a:rPr lang="en-US" altLang="ja-JP" dirty="0" smtClean="0"/>
              <a:t>(</a:t>
            </a:r>
            <a:r>
              <a:rPr lang="ja-JP" altLang="en-US" dirty="0" smtClean="0"/>
              <a:t>結果のパターンが有限個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ja-JP" altLang="en-US" dirty="0" smtClean="0"/>
              <a:t>例</a:t>
            </a:r>
            <a:r>
              <a:rPr lang="en-US" altLang="ja-JP" dirty="0" smtClean="0"/>
              <a:t>…</a:t>
            </a:r>
            <a:r>
              <a:rPr lang="ja-JP" altLang="en-US" dirty="0" smtClean="0"/>
              <a:t>サイコロの出目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29636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265713" y="2560320"/>
            <a:ext cx="4127863" cy="627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ここで</a:t>
                </a:r>
                <a:r>
                  <a:rPr lang="ja-JP" altLang="en-US" dirty="0"/>
                  <a:t>先</a:t>
                </a:r>
                <a:r>
                  <a:rPr lang="ja-JP" altLang="en-US" dirty="0" smtClean="0"/>
                  <a:t>の</a:t>
                </a:r>
                <a:r>
                  <a:rPr lang="ja-JP" altLang="en-US" dirty="0" smtClean="0"/>
                  <a:t>コイン</a:t>
                </a:r>
                <a:r>
                  <a:rPr lang="ja-JP" altLang="en-US" dirty="0" smtClean="0"/>
                  <a:t>の</a:t>
                </a:r>
                <a:r>
                  <a:rPr lang="ja-JP" altLang="en-US" dirty="0" smtClean="0"/>
                  <a:t>例</a:t>
                </a:r>
                <a:r>
                  <a:rPr lang="en-US" altLang="ja-JP" dirty="0" smtClean="0"/>
                  <a:t>(=</a:t>
                </a:r>
                <a:r>
                  <a:rPr lang="ja-JP" altLang="en-US" dirty="0" smtClean="0"/>
                  <a:t>離散確率変数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を</a:t>
                </a:r>
                <a:r>
                  <a:rPr lang="ja-JP" altLang="en-US" dirty="0" smtClean="0"/>
                  <a:t>再び</a:t>
                </a:r>
                <a:r>
                  <a:rPr lang="ja-JP" altLang="en-US" dirty="0" smtClean="0"/>
                  <a:t>考える</a:t>
                </a:r>
                <a:endParaRPr lang="en-US" altLang="ja-JP" dirty="0" smtClean="0"/>
              </a:p>
              <a:p>
                <a:r>
                  <a:rPr lang="ja-JP" altLang="en-US" dirty="0" smtClean="0"/>
                  <a:t>関数 </a:t>
                </a:r>
                <a14:m>
                  <m:oMath xmlns:m="http://schemas.openxmlformats.org/officeDocument/2006/math">
                    <m:r>
                      <a:rPr lang="ja-JP" altLang="en-US" i="1" u="sng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u="sng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 smtClean="0"/>
                  <a:t> を、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4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ja-JP" altLang="en-US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とすると、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sz="900" dirty="0"/>
                  <a:t>　</a:t>
                </a:r>
                <a:endParaRPr lang="en-US" altLang="ja-JP" sz="9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ja-JP" altLang="en-US" sz="9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　</a:t>
                </a:r>
                <a:endParaRPr lang="en-US" altLang="ja-JP" sz="9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dirty="0" smtClean="0"/>
                  <a:t>,…</a:t>
                </a:r>
                <a:endParaRPr lang="en-US" altLang="ja-JP" dirty="0"/>
              </a:p>
              <a:p>
                <a:pPr algn="ctr"/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ja-JP" u="sng" dirty="0" smtClean="0"/>
                  <a:t>『</a:t>
                </a:r>
                <a:r>
                  <a:rPr lang="ja-JP" altLang="en-US" u="sng" dirty="0" smtClean="0"/>
                  <a:t>ある値</a:t>
                </a:r>
                <a:r>
                  <a:rPr lang="en-US" altLang="ja-JP" u="sng" dirty="0" smtClean="0"/>
                  <a:t>』(=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𝑎</a:t>
                </a:r>
                <a:r>
                  <a:rPr lang="en-US" altLang="ja-JP" u="sng" dirty="0" smtClean="0"/>
                  <a:t>)</a:t>
                </a:r>
                <a:r>
                  <a:rPr lang="ja-JP" altLang="en-US" dirty="0" smtClean="0"/>
                  <a:t>に対して、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en-US" altLang="ja-JP" u="sng" dirty="0" smtClean="0"/>
                  <a:t>『</a:t>
                </a:r>
                <a:r>
                  <a:rPr lang="ja-JP" altLang="en-US" u="sng" dirty="0" smtClean="0"/>
                  <a:t>確率変数の結果としてその値が出る確率</a:t>
                </a:r>
                <a:r>
                  <a:rPr lang="en-US" altLang="ja-JP" u="sng" dirty="0" smtClean="0"/>
                  <a:t>』</a:t>
                </a:r>
                <a:r>
                  <a:rPr lang="ja-JP" altLang="en-US" dirty="0" smtClean="0"/>
                  <a:t>を返す関数になる</a:t>
                </a:r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2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離散確率変数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lang="en-US" altLang="ja-JP" dirty="0" smtClean="0"/>
              <a:t>(4/5)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3781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202287" y="2653047"/>
            <a:ext cx="4211392" cy="7469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離散</a:t>
            </a:r>
            <a:r>
              <a:rPr lang="ja-JP" altLang="en-US" u="sng" dirty="0"/>
              <a:t>確率</a:t>
            </a:r>
            <a:r>
              <a:rPr lang="ja-JP" altLang="en-US" u="sng" dirty="0" smtClean="0"/>
              <a:t>変数</a:t>
            </a:r>
            <a:r>
              <a:rPr lang="en-US" altLang="ja-JP" u="sng" dirty="0" smtClean="0"/>
              <a:t>』</a:t>
            </a:r>
            <a:r>
              <a:rPr lang="ja-JP" altLang="en-US" u="sng" dirty="0" smtClean="0"/>
              <a:t>とは？</a:t>
            </a:r>
            <a:r>
              <a:rPr lang="en-US" altLang="ja-JP" dirty="0" smtClean="0"/>
              <a:t>(5/5)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ja-JP" altLang="en-US" u="sng" dirty="0" smtClean="0"/>
                  <a:t>確率</a:t>
                </a:r>
                <a:r>
                  <a:rPr lang="ja-JP" altLang="en-US" u="sng" dirty="0"/>
                  <a:t>質量関数と</a:t>
                </a:r>
                <a:r>
                  <a:rPr lang="ja-JP" altLang="en-US" u="sng" dirty="0" smtClean="0"/>
                  <a:t>は　</a:t>
                </a:r>
                <a:endParaRPr lang="en-US" altLang="ja-JP" u="sng" dirty="0" smtClean="0"/>
              </a:p>
              <a:p>
                <a:pPr marL="0" indent="0">
                  <a:buNone/>
                </a:pPr>
                <a:r>
                  <a:rPr lang="ja-JP" altLang="en-US" dirty="0" smtClean="0">
                    <a:latin typeface="Cambria Math" panose="02040503050406030204" pitchFamily="18" charset="0"/>
                  </a:rPr>
                  <a:t>𝑋が離散確率変数のとき、</a:t>
                </a:r>
                <a:endParaRPr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4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ja-JP" altLang="en-US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　なる関数の</a:t>
                </a:r>
                <a:r>
                  <a:rPr lang="ja-JP" altLang="en-US" dirty="0" smtClean="0"/>
                  <a:t>こと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endParaRPr lang="en-US" altLang="ja-JP" u="sng" dirty="0"/>
              </a:p>
              <a:p>
                <a:pPr marL="0" indent="0">
                  <a:buNone/>
                </a:pPr>
                <a:r>
                  <a:rPr lang="ja-JP" altLang="en-US" u="sng" dirty="0" smtClean="0"/>
                  <a:t>確率質量関数の性質</a:t>
                </a:r>
                <a:endParaRPr lang="en-US" altLang="ja-JP" u="sng" dirty="0"/>
              </a:p>
              <a:p>
                <a:r>
                  <a:rPr kumimoji="1"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kumimoji="1" lang="ja-JP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kumimoji="1" lang="ja-JP" altLang="en-US" dirty="0" smtClean="0"/>
                  <a:t>になりうるとき、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ja-JP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ja-JP" dirty="0" smtClean="0"/>
                  <a:t> (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1,2,…)</a:t>
                </a:r>
              </a:p>
              <a:p>
                <a: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ja-JP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が𝑥になりえないとき、</a:t>
                </a:r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sz="4000" dirty="0"/>
              </a:p>
              <a:p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ja-JP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 smtClean="0"/>
                  <a:t>のいずれか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r>
                  <a:rPr lang="ja-JP" altLang="en-US" dirty="0" smtClean="0"/>
                  <a:t>に</a:t>
                </a:r>
                <a:r>
                  <a:rPr lang="ja-JP" altLang="en-US" dirty="0"/>
                  <a:t>なりうるとき、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ja-JP" alt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ja-JP" sz="4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sz="4000" dirty="0" smtClean="0"/>
              </a:p>
              <a:p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73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期待値</a:t>
            </a:r>
            <a:r>
              <a:rPr lang="en-US" altLang="ja-JP" u="sng" dirty="0"/>
              <a:t>』</a:t>
            </a:r>
            <a:r>
              <a:rPr lang="ja-JP" altLang="en-US" u="sng" dirty="0" smtClean="0"/>
              <a:t>とは？</a:t>
            </a:r>
            <a:r>
              <a:rPr lang="en-US" altLang="ja-JP" dirty="0" smtClean="0"/>
              <a:t>(1/5)</a:t>
            </a:r>
            <a:r>
              <a:rPr lang="ja-JP" altLang="en-US" dirty="0" smtClean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3600" dirty="0" smtClean="0"/>
              <a:t>ここまで確率について学んできた</a:t>
            </a:r>
            <a:endParaRPr kumimoji="1" lang="en-US" altLang="ja-JP" sz="3600" dirty="0" smtClean="0"/>
          </a:p>
          <a:p>
            <a:pPr marL="0" indent="0" algn="r">
              <a:buNone/>
            </a:pPr>
            <a:r>
              <a:rPr kumimoji="1" lang="en-US" altLang="ja-JP" sz="3600" dirty="0" smtClean="0"/>
              <a:t>…</a:t>
            </a:r>
            <a:r>
              <a:rPr kumimoji="1" lang="ja-JP" altLang="en-US" sz="3600" dirty="0" smtClean="0"/>
              <a:t>これを有用に使いたい</a:t>
            </a:r>
            <a:r>
              <a:rPr kumimoji="1" lang="en-US" altLang="ja-JP" sz="3600" dirty="0" smtClean="0"/>
              <a:t>!!</a:t>
            </a:r>
          </a:p>
          <a:p>
            <a:endParaRPr lang="en-US" altLang="ja-JP" sz="3600" dirty="0"/>
          </a:p>
          <a:p>
            <a:pPr marL="0" indent="0" algn="ctr">
              <a:buNone/>
            </a:pPr>
            <a:r>
              <a:rPr kumimoji="1" lang="ja-JP" altLang="en-US" sz="3600" dirty="0" smtClean="0"/>
              <a:t>→</a:t>
            </a:r>
            <a:r>
              <a:rPr kumimoji="1" lang="en-US" altLang="ja-JP" sz="6000" dirty="0" smtClean="0"/>
              <a:t>”</a:t>
            </a:r>
            <a:r>
              <a:rPr kumimoji="1" lang="ja-JP" altLang="en-US" sz="6000" dirty="0" smtClean="0"/>
              <a:t>期待値</a:t>
            </a:r>
            <a:r>
              <a:rPr kumimoji="1" lang="en-US" altLang="ja-JP" sz="6000" dirty="0" smtClean="0"/>
              <a:t>”</a:t>
            </a:r>
            <a:r>
              <a:rPr kumimoji="1" lang="ja-JP" altLang="en-US" sz="3600" dirty="0" smtClean="0"/>
              <a:t>が重要</a:t>
            </a:r>
            <a:r>
              <a:rPr kumimoji="1" lang="en-US" altLang="ja-JP" sz="3600" dirty="0" smtClean="0"/>
              <a:t>!!</a:t>
            </a:r>
          </a:p>
          <a:p>
            <a:pPr marL="0" indent="0" algn="ctr">
              <a:buNone/>
            </a:pPr>
            <a:r>
              <a:rPr kumimoji="1" lang="en-US" altLang="ja-JP" sz="3600" dirty="0" smtClean="0"/>
              <a:t>(</a:t>
            </a:r>
            <a:r>
              <a:rPr kumimoji="1" lang="ja-JP" altLang="en-US" sz="3600" dirty="0" smtClean="0"/>
              <a:t>実際に予測を立てるときの一つの基準になる</a:t>
            </a:r>
            <a:r>
              <a:rPr kumimoji="1" lang="en-US" altLang="ja-JP" sz="3600" dirty="0" smtClean="0"/>
              <a:t>)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55172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(2/5)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先のコインの例で、</a:t>
            </a:r>
            <a:r>
              <a:rPr lang="ja-JP" altLang="en-US" dirty="0" smtClean="0"/>
              <a:t>結果の相加平均を求めてみると</a:t>
            </a:r>
            <a:r>
              <a:rPr lang="en-US" altLang="ja-JP" dirty="0" smtClean="0"/>
              <a:t>…</a:t>
            </a:r>
            <a:r>
              <a:rPr lang="ja-JP" altLang="en-US" dirty="0" smtClean="0"/>
              <a:t>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815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(3/5)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先のコインの例で、</a:t>
            </a:r>
            <a:r>
              <a:rPr lang="ja-JP" altLang="en-US" dirty="0" smtClean="0"/>
              <a:t>結果の相加平均を求めてみると</a:t>
            </a:r>
            <a:r>
              <a:rPr lang="en-US" altLang="ja-JP" dirty="0" smtClean="0"/>
              <a:t>…</a:t>
            </a:r>
            <a:r>
              <a:rPr lang="ja-JP" altLang="en-US" dirty="0" smtClean="0"/>
              <a:t>？</a:t>
            </a:r>
            <a:endParaRPr kumimoji="1" lang="ja-JP" altLang="en-US" dirty="0"/>
          </a:p>
        </p:txBody>
      </p:sp>
      <p:sp>
        <p:nvSpPr>
          <p:cNvPr id="4" name="左矢印吹き出し 3"/>
          <p:cNvSpPr/>
          <p:nvPr/>
        </p:nvSpPr>
        <p:spPr>
          <a:xfrm>
            <a:off x="8098971" y="3082834"/>
            <a:ext cx="3892732" cy="3094129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u="sng" dirty="0" smtClean="0"/>
              <a:t>結果が</a:t>
            </a:r>
            <a:r>
              <a:rPr kumimoji="1" lang="en-US" altLang="ja-JP" sz="4000" u="sng" dirty="0" smtClean="0"/>
              <a:t>1.5</a:t>
            </a:r>
            <a:r>
              <a:rPr kumimoji="1" lang="ja-JP" altLang="en-US" sz="4000" u="sng" dirty="0" smtClean="0"/>
              <a:t>に収束</a:t>
            </a:r>
            <a:r>
              <a:rPr kumimoji="1" lang="en-US" altLang="ja-JP" sz="4000" u="sng" dirty="0" smtClean="0"/>
              <a:t>!!</a:t>
            </a:r>
            <a:endParaRPr kumimoji="1" lang="ja-JP" altLang="en-US" sz="4000" u="sng" dirty="0"/>
          </a:p>
        </p:txBody>
      </p:sp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6009931"/>
              </p:ext>
            </p:extLst>
          </p:nvPr>
        </p:nvGraphicFramePr>
        <p:xfrm>
          <a:off x="838200" y="2508160"/>
          <a:ext cx="7829282" cy="4087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5640946" y="2975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2479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848637" y="3897402"/>
            <a:ext cx="4494726" cy="22795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u="sng" dirty="0" smtClean="0"/>
                  <a:t>で</a:t>
                </a:r>
                <a:r>
                  <a:rPr lang="ja-JP" altLang="en-US" u="sng" dirty="0"/>
                  <a:t>は</a:t>
                </a:r>
                <a:r>
                  <a:rPr lang="ja-JP" altLang="en-US" u="sng" dirty="0" smtClean="0"/>
                  <a:t>、この</a:t>
                </a:r>
                <a:r>
                  <a:rPr lang="en-US" altLang="ja-JP" u="sng" dirty="0" smtClean="0"/>
                  <a:t>”1.5”</a:t>
                </a:r>
                <a:r>
                  <a:rPr lang="ja-JP" altLang="en-US" u="sng" dirty="0" smtClean="0"/>
                  <a:t>とは？</a:t>
                </a:r>
                <a:endParaRPr lang="en-US" altLang="ja-JP" u="sng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1.5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0×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+1×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+3×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8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dirty="0" smtClean="0"/>
                  <a:t>　</a:t>
                </a:r>
                <a:endParaRPr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altLang="ja-JP" sz="4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4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4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sz="4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4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ja-JP" sz="4800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(4/5)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0519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090670" y="3065172"/>
            <a:ext cx="8010660" cy="2060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(5/5)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ja-JP" altLang="en-US" u="sng" dirty="0" smtClean="0"/>
                  <a:t>期待値の定義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　</a:t>
                </a:r>
                <a:r>
                  <a:rPr lang="ja-JP" altLang="en-US" u="sng" dirty="0" smtClean="0"/>
                  <a:t>確率変数 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𝑋 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に対し、その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期待値</a:t>
                </a:r>
                <a:r>
                  <a:rPr lang="en-US" altLang="ja-JP" u="sng" dirty="0" smtClean="0">
                    <a:latin typeface="Cambria Math" panose="02040503050406030204" pitchFamily="18" charset="0"/>
                  </a:rPr>
                  <a:t>(</a:t>
                </a:r>
                <a:r>
                  <a:rPr lang="ja-JP" altLang="en-US" u="sng" dirty="0" smtClean="0">
                    <a:latin typeface="Cambria Math" panose="02040503050406030204" pitchFamily="18" charset="0"/>
                  </a:rPr>
                  <a:t>𝐸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u="sng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ja-JP" u="sng" dirty="0" smtClean="0"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は</a:t>
                </a:r>
                <a:endParaRPr lang="en-US" altLang="ja-JP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)&gt;0</m:t>
                          </m:r>
                        </m:sub>
                        <m:sup/>
                        <m:e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en-US" altLang="ja-JP" sz="5400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で定義される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例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先のダイスの実験の場合、その期待値は</a:t>
                </a:r>
                <a:r>
                  <a:rPr lang="en-US" altLang="ja-JP" u="sng" dirty="0" smtClean="0"/>
                  <a:t>1.5</a:t>
                </a:r>
                <a:r>
                  <a:rPr lang="en-US" altLang="ja-JP" dirty="0" smtClean="0"/>
                  <a:t>!</a:t>
                </a:r>
                <a:endParaRPr kumimoji="1"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922" r="-1159" b="-7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12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はじめに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ja-JP" altLang="en-US" sz="3600" dirty="0" smtClean="0"/>
              <a:t>この章では、　</a:t>
            </a:r>
            <a:endParaRPr kumimoji="1" lang="en-US" altLang="ja-JP" sz="3600" dirty="0" smtClean="0"/>
          </a:p>
          <a:p>
            <a:pPr algn="ctr"/>
            <a:r>
              <a:rPr kumimoji="1" lang="en-US" altLang="ja-JP" sz="3600" dirty="0" smtClean="0"/>
              <a:t>『</a:t>
            </a:r>
            <a:r>
              <a:rPr kumimoji="1" lang="ja-JP" altLang="en-US" sz="3600" dirty="0" smtClean="0"/>
              <a:t>確率変数</a:t>
            </a:r>
            <a:r>
              <a:rPr kumimoji="1" lang="en-US" altLang="ja-JP" sz="3600" dirty="0" smtClean="0"/>
              <a:t>』</a:t>
            </a:r>
            <a:endParaRPr lang="en-US" altLang="ja-JP" sz="3600" dirty="0"/>
          </a:p>
          <a:p>
            <a:pPr algn="ctr"/>
            <a:r>
              <a:rPr kumimoji="1" lang="ja-JP" altLang="en-US" sz="3600" dirty="0" smtClean="0"/>
              <a:t>　</a:t>
            </a:r>
            <a:r>
              <a:rPr kumimoji="1" lang="en-US" altLang="ja-JP" sz="3600" dirty="0" smtClean="0"/>
              <a:t>『</a:t>
            </a:r>
            <a:r>
              <a:rPr kumimoji="1" lang="ja-JP" altLang="en-US" sz="3600" dirty="0" smtClean="0"/>
              <a:t>期待値</a:t>
            </a:r>
            <a:r>
              <a:rPr kumimoji="1" lang="en-US" altLang="ja-JP" sz="3600" dirty="0" smtClean="0"/>
              <a:t>』</a:t>
            </a:r>
          </a:p>
          <a:p>
            <a:pPr algn="ctr"/>
            <a:r>
              <a:rPr kumimoji="1" lang="en-US" altLang="ja-JP" sz="3600" dirty="0" smtClean="0"/>
              <a:t>『</a:t>
            </a:r>
            <a:r>
              <a:rPr kumimoji="1" lang="ja-JP" altLang="en-US" sz="3600" dirty="0" smtClean="0"/>
              <a:t>分散</a:t>
            </a:r>
            <a:r>
              <a:rPr kumimoji="1" lang="en-US" altLang="ja-JP" sz="3600" dirty="0" smtClean="0"/>
              <a:t>』</a:t>
            </a:r>
          </a:p>
          <a:p>
            <a:pPr algn="ctr"/>
            <a:r>
              <a:rPr kumimoji="1" lang="en-US" altLang="ja-JP" sz="3600" dirty="0" smtClean="0"/>
              <a:t>『</a:t>
            </a:r>
            <a:r>
              <a:rPr kumimoji="1" lang="ja-JP" altLang="en-US" sz="3600" dirty="0" smtClean="0"/>
              <a:t>分布</a:t>
            </a:r>
            <a:r>
              <a:rPr kumimoji="1" lang="en-US" altLang="ja-JP" sz="3600" dirty="0" smtClean="0"/>
              <a:t>』</a:t>
            </a:r>
            <a:r>
              <a:rPr kumimoji="1" lang="ja-JP" altLang="en-US" sz="3600" dirty="0" smtClean="0"/>
              <a:t>　</a:t>
            </a:r>
            <a:endParaRPr kumimoji="1" lang="en-US" altLang="ja-JP" sz="3600" dirty="0" smtClean="0"/>
          </a:p>
          <a:p>
            <a:pPr marL="0" indent="0" algn="ctr">
              <a:buNone/>
            </a:pPr>
            <a:r>
              <a:rPr lang="ja-JP" altLang="en-US" sz="3600" dirty="0" smtClean="0"/>
              <a:t>というものなど</a:t>
            </a:r>
            <a:r>
              <a:rPr kumimoji="1" lang="ja-JP" altLang="en-US" sz="3600" dirty="0" smtClean="0"/>
              <a:t>について学んでいきます。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5981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 smtClean="0"/>
              <a:t>確率変数の関数に対する期待値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kumimoji="1" lang="en-US" altLang="ja-JP" dirty="0" smtClean="0"/>
              </a:p>
              <a:p>
                <a:endParaRPr lang="en-US" altLang="ja-JP" dirty="0"/>
              </a:p>
              <a:p>
                <a:r>
                  <a:rPr kumimoji="1" lang="ja-JP" altLang="en-US" dirty="0" smtClean="0"/>
                  <a:t>今度は 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𝑋 の関数 </a:t>
                </a:r>
                <a14:m>
                  <m:oMath xmlns:m="http://schemas.openxmlformats.org/officeDocument/2006/math">
                    <m:r>
                      <a:rPr kumimoji="1" lang="en-US" altLang="ja-JP" b="0" i="1" u="sng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u="sng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の期待値</a:t>
                </a:r>
                <a14:m>
                  <m:oMath xmlns:m="http://schemas.openxmlformats.org/officeDocument/2006/math"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を取りたい</a:t>
                </a:r>
                <a:endParaRPr kumimoji="1" lang="en-US" altLang="ja-JP" dirty="0" smtClean="0"/>
              </a:p>
              <a:p>
                <a:pPr marL="0" indent="0" algn="r">
                  <a:buNone/>
                </a:pPr>
                <a:r>
                  <a:rPr kumimoji="1" lang="en-US" altLang="ja-JP" dirty="0" smtClean="0"/>
                  <a:t>…</a:t>
                </a:r>
                <a:r>
                  <a:rPr kumimoji="1" lang="ja-JP" altLang="en-US" dirty="0" smtClean="0"/>
                  <a:t>その</a:t>
                </a:r>
                <a:r>
                  <a:rPr lang="ja-JP" altLang="en-US" dirty="0" smtClean="0"/>
                  <a:t>条件は？</a:t>
                </a:r>
                <a:endParaRPr kumimoji="1" lang="en-US" altLang="ja-JP" dirty="0"/>
              </a:p>
              <a:p>
                <a:pPr marL="0" indent="0" algn="ctr">
                  <a:buNone/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例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: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コインの例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→出た結果を倍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にする、など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</a:p>
              <a:p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altLang="ja-JP" sz="4800" dirty="0" smtClean="0">
                  <a:solidFill>
                    <a:prstClr val="black"/>
                  </a:solidFill>
                </a:endParaRPr>
              </a:p>
              <a:p>
                <a:endParaRPr lang="en-US" altLang="ja-JP" dirty="0">
                  <a:solidFill>
                    <a:prstClr val="black"/>
                  </a:solidFill>
                </a:endParaRPr>
              </a:p>
              <a:p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endParaRPr kumimoji="1" lang="en-US" altLang="ja-JP" dirty="0">
                  <a:solidFill>
                    <a:prstClr val="black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027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021723" y="2165428"/>
            <a:ext cx="10148553" cy="18545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確率変数の関数に対する期待値</a:t>
            </a:r>
            <a:r>
              <a:rPr lang="en-US" altLang="ja-JP" dirty="0" smtClean="0">
                <a:solidFill>
                  <a:prstClr val="black"/>
                </a:solidFill>
              </a:rPr>
              <a:t>(2/2)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43355"/>
              </a:xfrm>
            </p:spPr>
            <p:txBody>
              <a:bodyPr/>
              <a:lstStyle/>
              <a:p>
                <a:pPr marL="0" indent="0">
                  <a:buNone/>
                </a:pP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ja-JP" sz="4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)&gt;0</m:t>
                          </m:r>
                        </m:sub>
                        <m:sup/>
                        <m:e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sz="4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4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4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4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ja-JP" sz="4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条件</a:t>
                </a:r>
                <a:endParaRPr lang="en-US" altLang="ja-JP" b="1" u="sng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ja-JP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ja-JP" altLang="en-US" dirty="0" smtClean="0"/>
                  <a:t>定義できる</a:t>
                </a:r>
                <a:r>
                  <a:rPr kumimoji="1" lang="en-US" altLang="ja-JP" dirty="0" smtClean="0"/>
                  <a:t>…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u="sng" dirty="0" smtClean="0"/>
                  <a:t>が離散確率変数になっている</a:t>
                </a:r>
                <a:r>
                  <a:rPr kumimoji="1" lang="en-US" altLang="ja-JP" dirty="0" smtClean="0"/>
                  <a:t>!!</a:t>
                </a:r>
              </a:p>
              <a:p>
                <a14:m>
                  <m:oMath xmlns:m="http://schemas.openxmlformats.org/officeDocument/2006/math">
                    <m:r>
                      <a:rPr lang="en-US" altLang="ja-JP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u="sng" dirty="0" smtClean="0"/>
                  <a:t>が </a:t>
                </a:r>
                <a:r>
                  <a:rPr kumimoji="1" lang="ja-JP" altLang="en-US" u="sng" dirty="0" smtClean="0">
                    <a:latin typeface="Cambria Math" panose="02040503050406030204" pitchFamily="18" charset="0"/>
                  </a:rPr>
                  <a:t>𝑋 から決まる</a:t>
                </a:r>
                <a:r>
                  <a:rPr kumimoji="1" lang="ja-JP" altLang="en-US" u="sng" dirty="0" smtClean="0"/>
                  <a:t>確率質量関数を持つ</a:t>
                </a:r>
                <a:r>
                  <a:rPr kumimoji="1" lang="en-US" altLang="ja-JP" dirty="0" smtClean="0"/>
                  <a:t>!!</a:t>
                </a: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43355"/>
              </a:xfrm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矢印吹き出し 3"/>
          <p:cNvSpPr/>
          <p:nvPr/>
        </p:nvSpPr>
        <p:spPr>
          <a:xfrm>
            <a:off x="8113690" y="1690688"/>
            <a:ext cx="2859110" cy="949481"/>
          </a:xfrm>
          <a:prstGeom prst="down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ポイント</a:t>
            </a:r>
            <a:r>
              <a:rPr lang="en-US" altLang="ja-JP" sz="2800" dirty="0" smtClean="0"/>
              <a:t>!</a:t>
            </a:r>
            <a:r>
              <a:rPr lang="en-US" altLang="ja-JP" sz="2800" dirty="0"/>
              <a:t>!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97840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分散</a:t>
            </a:r>
            <a:r>
              <a:rPr lang="en-US" altLang="ja-JP" u="sng" dirty="0" smtClean="0"/>
              <a:t>』</a:t>
            </a:r>
            <a:r>
              <a:rPr lang="ja-JP" altLang="en-US" u="sng" dirty="0" smtClean="0"/>
              <a:t>とは？</a:t>
            </a:r>
            <a:r>
              <a:rPr lang="en-US" altLang="ja-JP" dirty="0" smtClean="0"/>
              <a:t>(1/5)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400" u="sng" dirty="0" smtClean="0"/>
              <a:t>Q.</a:t>
            </a:r>
            <a:r>
              <a:rPr kumimoji="1" lang="ja-JP" altLang="en-US" sz="4400" dirty="0" smtClean="0"/>
              <a:t>普通のコイン</a:t>
            </a:r>
            <a:r>
              <a:rPr kumimoji="1" lang="en-US" altLang="ja-JP" sz="4400" dirty="0" smtClean="0"/>
              <a:t>1</a:t>
            </a:r>
            <a:r>
              <a:rPr kumimoji="1" lang="ja-JP" altLang="en-US" sz="4400" dirty="0" smtClean="0"/>
              <a:t>枚に対し、</a:t>
            </a:r>
            <a:endParaRPr kumimoji="1" lang="en-US" altLang="ja-JP" sz="4400" dirty="0" smtClean="0"/>
          </a:p>
          <a:p>
            <a:r>
              <a:rPr lang="en-US" altLang="ja-JP" sz="4400" dirty="0" smtClean="0"/>
              <a:t>『</a:t>
            </a:r>
            <a:r>
              <a:rPr lang="ja-JP" altLang="en-US" sz="4400" dirty="0" smtClean="0"/>
              <a:t>表が出れば</a:t>
            </a:r>
            <a:r>
              <a:rPr lang="en-US" altLang="ja-JP" sz="4400" u="sng" dirty="0" smtClean="0"/>
              <a:t>0</a:t>
            </a:r>
            <a:r>
              <a:rPr lang="ja-JP" altLang="en-US" sz="4400" dirty="0" err="1" smtClean="0"/>
              <a:t>、</a:t>
            </a:r>
            <a:r>
              <a:rPr lang="ja-JP" altLang="en-US" sz="4400" dirty="0" smtClean="0"/>
              <a:t>裏が出ても</a:t>
            </a:r>
            <a:r>
              <a:rPr lang="en-US" altLang="ja-JP" sz="4400" u="sng" dirty="0" smtClean="0"/>
              <a:t>0</a:t>
            </a:r>
            <a:r>
              <a:rPr lang="en-US" altLang="ja-JP" sz="4400" dirty="0" smtClean="0"/>
              <a:t>』</a:t>
            </a:r>
            <a:r>
              <a:rPr lang="ja-JP" altLang="en-US" sz="4400" dirty="0" smtClean="0"/>
              <a:t>を返す確率変数</a:t>
            </a:r>
            <a:r>
              <a:rPr lang="ja-JP" altLang="en-US" sz="4400" u="sng" dirty="0" smtClean="0">
                <a:latin typeface="Cambria Math" panose="02040503050406030204" pitchFamily="18" charset="0"/>
              </a:rPr>
              <a:t>𝑋</a:t>
            </a:r>
            <a:endParaRPr lang="en-US" altLang="ja-JP" sz="4400" u="sng" dirty="0" smtClean="0"/>
          </a:p>
          <a:p>
            <a:r>
              <a:rPr kumimoji="1" lang="en-US" altLang="ja-JP" sz="4400" dirty="0" smtClean="0"/>
              <a:t>『</a:t>
            </a:r>
            <a:r>
              <a:rPr kumimoji="1" lang="ja-JP" altLang="en-US" sz="4400" dirty="0" smtClean="0"/>
              <a:t>表が出れば</a:t>
            </a:r>
            <a:r>
              <a:rPr kumimoji="1" lang="en-US" altLang="ja-JP" sz="4400" u="sng" dirty="0" smtClean="0"/>
              <a:t>1</a:t>
            </a:r>
            <a:r>
              <a:rPr kumimoji="1" lang="ja-JP" altLang="en-US" sz="4400" dirty="0" err="1" smtClean="0"/>
              <a:t>、</a:t>
            </a:r>
            <a:r>
              <a:rPr kumimoji="1" lang="ja-JP" altLang="en-US" sz="4400" dirty="0" smtClean="0"/>
              <a:t>裏が出れば</a:t>
            </a:r>
            <a:r>
              <a:rPr kumimoji="1" lang="en-US" altLang="ja-JP" sz="4400" u="sng" dirty="0" smtClean="0"/>
              <a:t>-1</a:t>
            </a:r>
            <a:r>
              <a:rPr kumimoji="1" lang="en-US" altLang="ja-JP" sz="4400" dirty="0" smtClean="0"/>
              <a:t>』</a:t>
            </a:r>
            <a:r>
              <a:rPr kumimoji="1" lang="ja-JP" altLang="en-US" sz="4400" dirty="0" smtClean="0"/>
              <a:t>を返す確率変数</a:t>
            </a:r>
            <a:r>
              <a:rPr kumimoji="1" lang="ja-JP" altLang="en-US" sz="4400" u="sng" dirty="0" smtClean="0">
                <a:latin typeface="Cambria Math" panose="02040503050406030204" pitchFamily="18" charset="0"/>
              </a:rPr>
              <a:t>𝑌</a:t>
            </a:r>
            <a:endParaRPr kumimoji="1" lang="en-US" altLang="ja-JP" sz="4400" u="sng" dirty="0" smtClean="0">
              <a:latin typeface="Cambria Math" panose="02040503050406030204" pitchFamily="18" charset="0"/>
            </a:endParaRPr>
          </a:p>
          <a:p>
            <a:pPr marL="0" indent="0" algn="r">
              <a:buNone/>
            </a:pPr>
            <a:r>
              <a:rPr lang="ja-JP" altLang="en-US" sz="4400" u="sng" dirty="0" smtClean="0"/>
              <a:t>それぞれの期待値は</a:t>
            </a:r>
            <a:r>
              <a:rPr lang="ja-JP" altLang="en-US" sz="4400" dirty="0" smtClean="0"/>
              <a:t>？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61777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(2/5) 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3600" dirty="0" smtClean="0"/>
                  <a:t>このとき、</a:t>
                </a:r>
                <a14:m>
                  <m:oMath xmlns:m="http://schemas.openxmlformats.org/officeDocument/2006/math">
                    <m:r>
                      <a:rPr kumimoji="1" lang="en-US" altLang="ja-JP" sz="3600" b="0" i="1" u="sng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3600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600" b="0" i="1" u="sng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ja-JP" sz="36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6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360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600" b="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kumimoji="1" lang="en-US" altLang="ja-JP" sz="36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6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sz="3600" u="sng" dirty="0" smtClean="0"/>
                  <a:t> </a:t>
                </a:r>
                <a:r>
                  <a:rPr lang="ja-JP" altLang="en-US" sz="3600" dirty="0" smtClean="0"/>
                  <a:t>となる。</a:t>
                </a:r>
                <a:endParaRPr lang="en-US" altLang="ja-JP" sz="3200" dirty="0" smtClean="0"/>
              </a:p>
              <a:p>
                <a:pPr marL="0" indent="0">
                  <a:buNone/>
                </a:pPr>
                <a:r>
                  <a:rPr lang="ja-JP" altLang="en-US" sz="3200" dirty="0" smtClean="0"/>
                  <a:t>しかし</a:t>
                </a:r>
                <a:r>
                  <a:rPr lang="en-US" altLang="ja-JP" sz="3200" dirty="0" smtClean="0"/>
                  <a:t>…</a:t>
                </a:r>
              </a:p>
              <a:p>
                <a:r>
                  <a:rPr lang="ja-JP" altLang="en-US" sz="3200" u="sng" dirty="0" smtClean="0">
                    <a:latin typeface="Cambria Math" panose="02040503050406030204" pitchFamily="18" charset="0"/>
                  </a:rPr>
                  <a:t>𝑋 </a:t>
                </a:r>
                <a:r>
                  <a:rPr lang="ja-JP" altLang="en-US" sz="3200" dirty="0" smtClean="0">
                    <a:latin typeface="Cambria Math" panose="02040503050406030204" pitchFamily="18" charset="0"/>
                  </a:rPr>
                  <a:t>の出す値は</a:t>
                </a:r>
                <a:r>
                  <a:rPr lang="ja-JP" altLang="en-US" sz="3200" u="sng" dirty="0" smtClean="0">
                    <a:latin typeface="Cambria Math" panose="02040503050406030204" pitchFamily="18" charset="0"/>
                  </a:rPr>
                  <a:t>常に</a:t>
                </a:r>
                <a:r>
                  <a:rPr lang="en-US" altLang="ja-JP" sz="3200" u="sng" dirty="0" smtClean="0">
                    <a:latin typeface="Cambria Math" panose="02040503050406030204" pitchFamily="18" charset="0"/>
                  </a:rPr>
                  <a:t>0</a:t>
                </a:r>
                <a:endParaRPr lang="en-US" altLang="ja-JP" sz="3200" dirty="0" smtClean="0">
                  <a:latin typeface="Cambria Math" panose="02040503050406030204" pitchFamily="18" charset="0"/>
                </a:endParaRPr>
              </a:p>
              <a:p>
                <a:r>
                  <a:rPr lang="ja-JP" altLang="en-US" sz="3200" u="sng" dirty="0" smtClean="0">
                    <a:latin typeface="Cambria Math" panose="02040503050406030204" pitchFamily="18" charset="0"/>
                  </a:rPr>
                  <a:t>𝑌 </a:t>
                </a:r>
                <a:r>
                  <a:rPr lang="ja-JP" altLang="en-US" sz="3200" dirty="0" smtClean="0">
                    <a:latin typeface="Cambria Math" panose="02040503050406030204" pitchFamily="18" charset="0"/>
                  </a:rPr>
                  <a:t>の出す値は</a:t>
                </a:r>
                <a:r>
                  <a:rPr lang="en-US" altLang="ja-JP" sz="3200" u="sng" dirty="0" smtClean="0">
                    <a:latin typeface="Cambria Math" panose="02040503050406030204" pitchFamily="18" charset="0"/>
                  </a:rPr>
                  <a:t>1</a:t>
                </a:r>
                <a:r>
                  <a:rPr lang="ja-JP" altLang="en-US" sz="3200" u="sng" dirty="0" smtClean="0">
                    <a:latin typeface="Cambria Math" panose="02040503050406030204" pitchFamily="18" charset="0"/>
                  </a:rPr>
                  <a:t>または</a:t>
                </a:r>
                <a:r>
                  <a:rPr lang="en-US" altLang="ja-JP" sz="3200" u="sng" dirty="0" smtClean="0">
                    <a:latin typeface="Cambria Math" panose="02040503050406030204" pitchFamily="18" charset="0"/>
                  </a:rPr>
                  <a:t>-1</a:t>
                </a:r>
              </a:p>
              <a:p>
                <a:pPr marL="0" indent="0">
                  <a:buNone/>
                </a:pPr>
                <a:endParaRPr lang="en-US" altLang="ja-JP" sz="3600" dirty="0" smtClean="0"/>
              </a:p>
              <a:p>
                <a:pPr marL="0" indent="0" algn="ctr">
                  <a:buNone/>
                </a:pPr>
                <a:r>
                  <a:rPr lang="en-US" altLang="ja-JP" sz="3600" dirty="0" smtClean="0"/>
                  <a:t>…</a:t>
                </a:r>
                <a:r>
                  <a:rPr lang="ja-JP" altLang="en-US" sz="3600" u="sng" dirty="0" smtClean="0"/>
                  <a:t>期待値だけでは確率変数の性質が分からない</a:t>
                </a:r>
                <a:r>
                  <a:rPr lang="en-US" altLang="ja-JP" sz="3600" u="sng" dirty="0" smtClean="0"/>
                  <a:t>!!</a:t>
                </a:r>
              </a:p>
              <a:p>
                <a:pPr marL="0" indent="0">
                  <a:buNone/>
                </a:pPr>
                <a:endParaRPr lang="en-US" altLang="ja-JP" sz="3600" u="sng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97" t="-40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451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148625" y="3563412"/>
            <a:ext cx="7894750" cy="10818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u="sng" dirty="0" smtClean="0"/>
                  <a:t>分散</a:t>
                </a:r>
                <a:r>
                  <a:rPr kumimoji="1" lang="en-US" altLang="ja-JP" u="sng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u="sng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kumimoji="1"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u="sng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kumimoji="1" lang="en-US" altLang="ja-JP" u="sng" dirty="0" smtClean="0"/>
                  <a:t>)</a:t>
                </a:r>
                <a:r>
                  <a:rPr kumimoji="1" lang="ja-JP" altLang="en-US" u="sng" dirty="0" smtClean="0"/>
                  <a:t>とは</a:t>
                </a:r>
                <a:endParaRPr kumimoji="1" lang="en-US" altLang="ja-JP" u="sng" dirty="0" smtClean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　</a:t>
                </a:r>
                <a:r>
                  <a:rPr kumimoji="1" lang="en-US" altLang="ja-JP" dirty="0" smtClean="0"/>
                  <a:t>…</a:t>
                </a:r>
                <a:r>
                  <a:rPr kumimoji="1" lang="ja-JP" altLang="en-US" dirty="0" smtClean="0"/>
                  <a:t>確率変数の結果の</a:t>
                </a:r>
                <a:r>
                  <a:rPr kumimoji="1" lang="en-US" altLang="ja-JP" dirty="0" smtClean="0"/>
                  <a:t>”</a:t>
                </a:r>
                <a:r>
                  <a:rPr kumimoji="1" lang="ja-JP" altLang="en-US" dirty="0" smtClean="0"/>
                  <a:t>ばらつき具合</a:t>
                </a:r>
                <a:r>
                  <a:rPr kumimoji="1" lang="en-US" altLang="ja-JP" dirty="0" smtClean="0"/>
                  <a:t>”</a:t>
                </a:r>
                <a:r>
                  <a:rPr kumimoji="1" lang="ja-JP" altLang="en-US" dirty="0" smtClean="0"/>
                  <a:t>を示すもの。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r>
                  <a:rPr lang="ja-JP" altLang="en-US" u="sng" dirty="0" smtClean="0"/>
                  <a:t>定義</a:t>
                </a:r>
                <a:r>
                  <a:rPr lang="en-US" altLang="ja-JP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54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5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5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5400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(3/5)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4973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(4/5) 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ここで、先の 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𝑌 の分散を求めてみる。</a:t>
                </a:r>
                <a:endParaRPr kumimoji="1" lang="en-US" altLang="ja-JP" dirty="0" smtClean="0">
                  <a:latin typeface="Cambria Math" panose="02040503050406030204" pitchFamily="18" charset="0"/>
                </a:endParaRPr>
              </a:p>
              <a:p>
                <a:endParaRPr lang="en-US" altLang="ja-JP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dirty="0" smtClean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ja-JP" sz="4000" u="sng" dirty="0" smtClean="0">
                    <a:latin typeface="Cambria Math" panose="02040503050406030204" pitchFamily="18" charset="0"/>
                  </a:rPr>
                  <a:t>0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-</m:t>
                            </m:r>
                            <m:r>
                              <a:rPr lang="en-US" altLang="ja-JP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4000" b="0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  <a:p>
                <a:endParaRPr lang="en-US" altLang="ja-JP" b="0" u="sng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en-US" altLang="ja-JP" sz="4000" dirty="0" smtClean="0">
                    <a:latin typeface="+mn-ea"/>
                  </a:rPr>
                  <a:t>…</a:t>
                </a:r>
                <a:r>
                  <a:rPr lang="ja-JP" altLang="en-US" sz="4000" u="sng" dirty="0" smtClean="0">
                    <a:latin typeface="+mn-ea"/>
                  </a:rPr>
                  <a:t>結果が違う</a:t>
                </a:r>
                <a:r>
                  <a:rPr lang="en-US" altLang="ja-JP" sz="4000" dirty="0" smtClean="0">
                    <a:latin typeface="+mn-ea"/>
                  </a:rPr>
                  <a:t>!!</a:t>
                </a:r>
                <a:endParaRPr lang="en-US" altLang="ja-JP" sz="4000" b="0" dirty="0" smtClean="0">
                  <a:latin typeface="+mn-ea"/>
                </a:endParaRPr>
              </a:p>
              <a:p>
                <a:endParaRPr lang="en-US" altLang="ja-JP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dirty="0">
                  <a:latin typeface="Cambria Math" panose="02040503050406030204" pitchFamily="18" charset="0"/>
                </a:endParaRPr>
              </a:p>
              <a:p>
                <a:endParaRPr kumimoji="1" lang="en-US" altLang="ja-JP" dirty="0" smtClean="0">
                  <a:latin typeface="Cambria Math" panose="02040503050406030204" pitchFamily="18" charset="0"/>
                </a:endParaRPr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2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931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803042" y="2485623"/>
            <a:ext cx="8487178" cy="12621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(5/5) 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分散の特徴</a:t>
                </a:r>
                <a:r>
                  <a:rPr lang="en-US" altLang="ja-JP" dirty="0" smtClean="0"/>
                  <a:t>:</a:t>
                </a:r>
              </a:p>
              <a:p>
                <a:endParaRPr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5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b="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実際、先の例では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endParaRPr lang="en-US" altLang="ja-JP" b="0" dirty="0" smtClean="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</a:t>
                </a:r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881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確率変数の種類</a:t>
            </a:r>
            <a:r>
              <a:rPr kumimoji="1" lang="en-US" altLang="ja-JP" dirty="0" smtClean="0"/>
              <a:t>(1/1)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kumimoji="1" lang="en-US" altLang="ja-JP" dirty="0" smtClean="0"/>
          </a:p>
          <a:p>
            <a:pPr marL="0" indent="0" algn="ctr">
              <a:buNone/>
            </a:pPr>
            <a:r>
              <a:rPr kumimoji="1" lang="ja-JP" altLang="en-US" sz="3600" dirty="0" smtClean="0"/>
              <a:t>確率変数にもいろいろとある。</a:t>
            </a:r>
            <a:endParaRPr kumimoji="1" lang="en-US" altLang="ja-JP" sz="3600" dirty="0" smtClean="0"/>
          </a:p>
          <a:p>
            <a:pPr algn="ctr"/>
            <a:r>
              <a:rPr lang="ja-JP" altLang="en-US" sz="3600" dirty="0" smtClean="0"/>
              <a:t>ベルヌーイ確率関数</a:t>
            </a:r>
            <a:endParaRPr lang="en-US" altLang="ja-JP" sz="3600" dirty="0" smtClean="0"/>
          </a:p>
          <a:p>
            <a:pPr algn="ctr"/>
            <a:r>
              <a:rPr kumimoji="1" lang="ja-JP" altLang="en-US" sz="3600" dirty="0" smtClean="0"/>
              <a:t>二項確率関数</a:t>
            </a:r>
            <a:endParaRPr kumimoji="1" lang="en-US" altLang="ja-JP" sz="3600" dirty="0" smtClean="0"/>
          </a:p>
          <a:p>
            <a:pPr algn="ctr"/>
            <a:r>
              <a:rPr lang="ja-JP" altLang="en-US" sz="3600" dirty="0" smtClean="0"/>
              <a:t>ポアソン確率関数</a:t>
            </a:r>
            <a:endParaRPr lang="en-US" altLang="ja-JP" sz="3600" dirty="0" smtClean="0"/>
          </a:p>
          <a:p>
            <a:pPr marL="0" indent="0" algn="r">
              <a:buNone/>
            </a:pPr>
            <a:r>
              <a:rPr lang="en-US" altLang="ja-JP" sz="3600" dirty="0" err="1"/>
              <a:t>e</a:t>
            </a:r>
            <a:r>
              <a:rPr kumimoji="1" lang="en-US" altLang="ja-JP" sz="3600" dirty="0" err="1" smtClean="0"/>
              <a:t>tc</a:t>
            </a:r>
            <a:r>
              <a:rPr kumimoji="1" lang="en-US" altLang="ja-JP" sz="3600" dirty="0" smtClean="0"/>
              <a:t>…</a:t>
            </a:r>
          </a:p>
          <a:p>
            <a:pPr marL="0" indent="0" algn="ctr">
              <a:buNone/>
            </a:pPr>
            <a:r>
              <a:rPr lang="ja-JP" altLang="en-US" sz="3600" dirty="0"/>
              <a:t>以後</a:t>
            </a:r>
            <a:r>
              <a:rPr lang="ja-JP" altLang="en-US" sz="3600" dirty="0" smtClean="0"/>
              <a:t>はそれらについて説明</a:t>
            </a:r>
            <a:r>
              <a:rPr lang="en-US" altLang="ja-JP" sz="3600" dirty="0" smtClean="0"/>
              <a:t>!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817573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ベルヌーイ確率</a:t>
            </a:r>
            <a:r>
              <a:rPr kumimoji="1" lang="ja-JP" altLang="en-US" u="sng" dirty="0" smtClean="0"/>
              <a:t>変数</a:t>
            </a:r>
            <a:r>
              <a:rPr lang="en-US" altLang="ja-JP" dirty="0"/>
              <a:t>(</a:t>
            </a:r>
            <a:r>
              <a:rPr lang="en-US" altLang="ja-JP" dirty="0" smtClean="0"/>
              <a:t>1</a:t>
            </a:r>
            <a:r>
              <a:rPr lang="en-US" altLang="ja-JP" dirty="0"/>
              <a:t>/</a:t>
            </a:r>
            <a:r>
              <a:rPr lang="en-US" altLang="ja-JP" dirty="0" smtClean="0"/>
              <a:t>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4000" u="sng" dirty="0" smtClean="0"/>
                  <a:t>特徴</a:t>
                </a:r>
                <a:endParaRPr lang="en-US" altLang="ja-JP" sz="4000" u="sng" dirty="0" smtClean="0"/>
              </a:p>
              <a:p>
                <a:r>
                  <a:rPr lang="ja-JP" altLang="en-US" sz="4000" dirty="0" smtClean="0"/>
                  <a:t>発生するイベントは、</a:t>
                </a:r>
                <a:r>
                  <a:rPr kumimoji="1" lang="ja-JP" altLang="en-US" sz="4000" u="sng" dirty="0" smtClean="0"/>
                  <a:t>成功</a:t>
                </a:r>
                <a:r>
                  <a:rPr kumimoji="1" lang="ja-JP" altLang="en-US" sz="4000" u="sng" dirty="0" smtClean="0"/>
                  <a:t>か失敗</a:t>
                </a:r>
                <a:r>
                  <a:rPr kumimoji="1" lang="ja-JP" altLang="en-US" sz="4000" u="sng" dirty="0" smtClean="0"/>
                  <a:t>かの</a:t>
                </a:r>
                <a:r>
                  <a:rPr lang="ja-JP" altLang="en-US" sz="4000" u="sng" dirty="0" smtClean="0"/>
                  <a:t>二</a:t>
                </a:r>
                <a:r>
                  <a:rPr kumimoji="1" lang="ja-JP" altLang="en-US" sz="4000" u="sng" dirty="0" smtClean="0"/>
                  <a:t>択</a:t>
                </a:r>
                <a:endParaRPr kumimoji="1" lang="en-US" altLang="ja-JP" sz="4000" u="sng" dirty="0" smtClean="0"/>
              </a:p>
              <a:p>
                <a:pPr marL="0" indent="0" algn="ctr">
                  <a:buNone/>
                </a:pPr>
                <a:r>
                  <a:rPr kumimoji="1" lang="en-US" altLang="ja-JP" sz="4000" dirty="0" smtClean="0"/>
                  <a:t>(</a:t>
                </a:r>
                <a:r>
                  <a:rPr kumimoji="1" lang="ja-JP" altLang="en-US" sz="4000" dirty="0" smtClean="0"/>
                  <a:t>例</a:t>
                </a:r>
                <a:r>
                  <a:rPr kumimoji="1" lang="en-US" altLang="ja-JP" sz="4000" dirty="0" smtClean="0"/>
                  <a:t>:</a:t>
                </a:r>
                <a:r>
                  <a:rPr kumimoji="1" lang="ja-JP" altLang="en-US" sz="4000" dirty="0" smtClean="0"/>
                  <a:t>一枚の</a:t>
                </a:r>
                <a:r>
                  <a:rPr lang="ja-JP" altLang="en-US" sz="4000" dirty="0" smtClean="0"/>
                  <a:t>コイン</a:t>
                </a:r>
                <a:r>
                  <a:rPr lang="ja-JP" altLang="en-US" sz="4000" dirty="0" smtClean="0"/>
                  <a:t>の表と</a:t>
                </a:r>
                <a:r>
                  <a:rPr lang="ja-JP" altLang="en-US" sz="4000" dirty="0" smtClean="0"/>
                  <a:t>裏</a:t>
                </a:r>
                <a:r>
                  <a:rPr lang="en-US" altLang="ja-JP" sz="4000" dirty="0" smtClean="0"/>
                  <a:t>(</a:t>
                </a:r>
                <a:r>
                  <a:rPr lang="ja-JP" altLang="en-US" sz="4000" dirty="0" smtClean="0"/>
                  <a:t>表</a:t>
                </a:r>
                <a:r>
                  <a:rPr lang="en-US" altLang="ja-JP" sz="4000" dirty="0" smtClean="0"/>
                  <a:t>=</a:t>
                </a:r>
                <a:r>
                  <a:rPr lang="ja-JP" altLang="en-US" sz="4000" dirty="0" smtClean="0"/>
                  <a:t>成功</a:t>
                </a:r>
                <a:r>
                  <a:rPr lang="en-US" altLang="ja-JP" sz="4000" dirty="0" smtClean="0"/>
                  <a:t>))</a:t>
                </a:r>
              </a:p>
              <a:p>
                <a:r>
                  <a:rPr kumimoji="1" lang="ja-JP" altLang="en-US" sz="4000" dirty="0" smtClean="0"/>
                  <a:t>確率変数は、</a:t>
                </a:r>
                <a:r>
                  <a:rPr kumimoji="1" lang="ja-JP" altLang="en-US" sz="4000" u="sng" dirty="0" smtClean="0"/>
                  <a:t>成功なら１</a:t>
                </a:r>
                <a:r>
                  <a:rPr kumimoji="1" lang="ja-JP" altLang="en-US" sz="4000" dirty="0" smtClean="0"/>
                  <a:t>、</a:t>
                </a:r>
                <a:r>
                  <a:rPr kumimoji="1" lang="ja-JP" altLang="en-US" sz="4000" u="sng" dirty="0" smtClean="0"/>
                  <a:t>失敗なら０</a:t>
                </a:r>
                <a:r>
                  <a:rPr kumimoji="1" lang="ja-JP" altLang="en-US" sz="4000" dirty="0" smtClean="0"/>
                  <a:t>を出す</a:t>
                </a:r>
                <a:endParaRPr kumimoji="1" lang="en-US" altLang="ja-JP" sz="4000" dirty="0" smtClean="0"/>
              </a:p>
              <a:p>
                <a:r>
                  <a:rPr lang="ja-JP" altLang="en-US" sz="4000" dirty="0"/>
                  <a:t>成功</a:t>
                </a:r>
                <a:r>
                  <a:rPr lang="ja-JP" altLang="en-US" sz="4000" dirty="0" smtClean="0"/>
                  <a:t>する確率は</a:t>
                </a:r>
                <a:r>
                  <a:rPr lang="ja-JP" altLang="en-US" sz="6600" dirty="0" smtClean="0">
                    <a:latin typeface="Cambria Math" panose="02040503050406030204" pitchFamily="18" charset="0"/>
                  </a:rPr>
                  <a:t>𝑝</a:t>
                </a:r>
                <a:r>
                  <a:rPr lang="ja-JP" altLang="en-US" sz="400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ja-JP" dirty="0" smtClean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ja-JP" dirty="0" smtClean="0">
                    <a:latin typeface="Cambria Math" panose="02040503050406030204" pitchFamily="18" charset="0"/>
                  </a:rPr>
                  <a:t>)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7" t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909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794456" y="2678806"/>
            <a:ext cx="8603087" cy="243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ベルヌーイ確率</a:t>
            </a:r>
            <a:r>
              <a:rPr lang="ja-JP" altLang="en-US" u="sng" dirty="0" smtClean="0"/>
              <a:t>変数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sz="4000" dirty="0" smtClean="0"/>
                  <a:t>確率質量関数は</a:t>
                </a:r>
                <a:r>
                  <a:rPr kumimoji="1" lang="en-US" altLang="ja-JP" sz="4000" dirty="0" smtClean="0"/>
                  <a:t>…</a:t>
                </a:r>
              </a:p>
              <a:p>
                <a:pPr marL="0" indent="0">
                  <a:buNone/>
                </a:pPr>
                <a:endParaRPr lang="en-US" altLang="ja-JP" sz="4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5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5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5400" dirty="0" smtClean="0"/>
              </a:p>
              <a:p>
                <a:pPr marL="0" indent="0">
                  <a:buNone/>
                </a:pPr>
                <a:endParaRPr lang="en-US" altLang="ja-JP" sz="4000" dirty="0" smtClean="0"/>
              </a:p>
              <a:p>
                <a:pPr marL="0" indent="0" algn="r">
                  <a:buNone/>
                </a:pPr>
                <a:r>
                  <a:rPr lang="ja-JP" altLang="en-US" sz="4000" dirty="0" smtClean="0"/>
                  <a:t>となる。</a:t>
                </a:r>
                <a:endParaRPr lang="en-US" altLang="ja-JP" sz="4000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7" t="-4762" r="-2029" b="-4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93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203268" y="2877887"/>
            <a:ext cx="7785463" cy="25562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ja-JP" altLang="en-US" sz="4000" u="sng" dirty="0" smtClean="0">
                    <a:solidFill>
                      <a:prstClr val="black"/>
                    </a:solidFill>
                  </a:rPr>
                  <a:t>例：普通のコイン３枚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(=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dirty="0" smtClean="0">
                    <a:solidFill>
                      <a:prstClr val="black"/>
                    </a:solidFill>
                  </a:rPr>
                  <a:t>の確率で表、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dirty="0" smtClean="0">
                    <a:solidFill>
                      <a:prstClr val="black"/>
                    </a:solidFill>
                  </a:rPr>
                  <a:t>の確率で裏が出る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 lvl="0"/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ja-JP" altLang="en-US" sz="4000" dirty="0">
                    <a:solidFill>
                      <a:prstClr val="black"/>
                    </a:solidFill>
                  </a:rPr>
                  <a:t>この時</a:t>
                </a:r>
                <a:r>
                  <a:rPr lang="ja-JP" altLang="en-US" sz="4000" dirty="0" smtClean="0">
                    <a:solidFill>
                      <a:prstClr val="black"/>
                    </a:solidFill>
                  </a:rPr>
                  <a:t>、これら</a:t>
                </a:r>
                <a:r>
                  <a:rPr lang="en-US" altLang="ja-JP" sz="4000" dirty="0">
                    <a:solidFill>
                      <a:prstClr val="black"/>
                    </a:solidFill>
                  </a:rPr>
                  <a:t>3</a:t>
                </a:r>
                <a:r>
                  <a:rPr lang="ja-JP" altLang="en-US" sz="4000" dirty="0" smtClean="0">
                    <a:solidFill>
                      <a:prstClr val="black"/>
                    </a:solidFill>
                  </a:rPr>
                  <a:t>枚のコインを投げ、</a:t>
                </a:r>
                <a:endParaRPr lang="en-US" altLang="ja-JP" sz="4000" dirty="0" smtClean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ja-JP" altLang="en-US" sz="4000" u="sng" dirty="0" smtClean="0">
                    <a:solidFill>
                      <a:prstClr val="black"/>
                    </a:solidFill>
                  </a:rPr>
                  <a:t>表が出れば</a:t>
                </a:r>
                <a:r>
                  <a:rPr lang="en-US" altLang="ja-JP" sz="4000" u="sng" dirty="0" smtClean="0">
                    <a:solidFill>
                      <a:prstClr val="black"/>
                    </a:solidFill>
                  </a:rPr>
                  <a:t>1</a:t>
                </a:r>
                <a:r>
                  <a:rPr lang="ja-JP" altLang="en-US" sz="4000" dirty="0" err="1" smtClean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sz="4000" u="sng" dirty="0" smtClean="0">
                    <a:solidFill>
                      <a:prstClr val="black"/>
                    </a:solidFill>
                  </a:rPr>
                  <a:t>裏が出れば</a:t>
                </a:r>
                <a:r>
                  <a:rPr lang="en-US" altLang="ja-JP" sz="4000" u="sng" dirty="0" smtClean="0">
                    <a:solidFill>
                      <a:prstClr val="black"/>
                    </a:solidFill>
                  </a:rPr>
                  <a:t>0</a:t>
                </a:r>
                <a:r>
                  <a:rPr lang="ja-JP" altLang="en-US" sz="4000" dirty="0" smtClean="0">
                    <a:solidFill>
                      <a:prstClr val="black"/>
                    </a:solidFill>
                  </a:rPr>
                  <a:t>として</a:t>
                </a:r>
                <a:endParaRPr lang="en-US" altLang="ja-JP" sz="4000" dirty="0" smtClean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ja-JP" altLang="en-US" sz="4000" dirty="0" smtClean="0">
                    <a:solidFill>
                      <a:prstClr val="black"/>
                    </a:solidFill>
                  </a:rPr>
                  <a:t>カウントしてみる。</a:t>
                </a:r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5" t="-5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確率変数</a:t>
            </a:r>
            <a:r>
              <a:rPr kumimoji="1" lang="en-US" altLang="ja-JP" u="sng" dirty="0" smtClean="0"/>
              <a:t>』</a:t>
            </a:r>
            <a:r>
              <a:rPr lang="ja-JP" altLang="en-US" u="sng" dirty="0" smtClean="0"/>
              <a:t>と</a:t>
            </a:r>
            <a:r>
              <a:rPr lang="ja-JP" altLang="en-US" u="sng" dirty="0"/>
              <a:t>は</a:t>
            </a:r>
            <a:r>
              <a:rPr kumimoji="1" lang="ja-JP" altLang="en-US" u="sng" dirty="0" smtClean="0"/>
              <a:t>？</a:t>
            </a:r>
            <a:r>
              <a:rPr kumimoji="1" lang="en-US" altLang="ja-JP" dirty="0" smtClean="0"/>
              <a:t>(1/5)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5996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二項確率</a:t>
            </a:r>
            <a:r>
              <a:rPr kumimoji="1" lang="ja-JP" altLang="en-US" u="sng" dirty="0" smtClean="0"/>
              <a:t>変数</a:t>
            </a:r>
            <a:r>
              <a:rPr kumimoji="1" lang="en-US" altLang="ja-JP" dirty="0" smtClean="0"/>
              <a:t>(1/6)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sz="4000" u="sng" dirty="0"/>
                  <a:t>特徴</a:t>
                </a:r>
                <a:endParaRPr lang="en-US" altLang="ja-JP" sz="4000" u="sng" dirty="0"/>
              </a:p>
              <a:p>
                <a:r>
                  <a:rPr lang="ja-JP" altLang="en-US" sz="4000" dirty="0"/>
                  <a:t>発生するイベントは、</a:t>
                </a:r>
                <a:r>
                  <a:rPr lang="ja-JP" altLang="en-US" sz="4000" u="sng" dirty="0"/>
                  <a:t>成功か失敗かの</a:t>
                </a:r>
                <a:r>
                  <a:rPr lang="ja-JP" altLang="en-US" sz="4000" u="sng" dirty="0" smtClean="0"/>
                  <a:t>二択</a:t>
                </a:r>
                <a:endParaRPr lang="en-US" altLang="ja-JP" sz="4000" u="sng" dirty="0" smtClean="0"/>
              </a:p>
              <a:p>
                <a:pPr marL="0" indent="0" algn="ctr">
                  <a:buNone/>
                </a:pPr>
                <a:r>
                  <a:rPr lang="en-US" altLang="ja-JP" sz="4000" u="sng" dirty="0" smtClean="0"/>
                  <a:t>(</a:t>
                </a:r>
                <a:r>
                  <a:rPr lang="ja-JP" altLang="en-US" sz="4000" u="sng" dirty="0" smtClean="0"/>
                  <a:t>ベルヌーイ</a:t>
                </a:r>
                <a:r>
                  <a:rPr lang="en-US" altLang="ja-JP" sz="4000" u="sng" dirty="0" smtClean="0"/>
                  <a:t>)</a:t>
                </a:r>
                <a:r>
                  <a:rPr lang="ja-JP" altLang="en-US" sz="4000" u="sng" dirty="0" smtClean="0"/>
                  <a:t>の</a:t>
                </a:r>
                <a:r>
                  <a:rPr lang="ja-JP" altLang="en-US" sz="4000" b="1" u="sng" dirty="0" smtClean="0">
                    <a:solidFill>
                      <a:srgbClr val="FF0000"/>
                    </a:solidFill>
                  </a:rPr>
                  <a:t>繰り返し</a:t>
                </a:r>
                <a:endParaRPr lang="en-US" altLang="ja-JP" sz="4000" b="1" u="sng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altLang="ja-JP" sz="4000" dirty="0" smtClean="0"/>
                  <a:t>(</a:t>
                </a:r>
                <a:r>
                  <a:rPr lang="ja-JP" altLang="en-US" sz="4000" dirty="0"/>
                  <a:t>例</a:t>
                </a:r>
                <a:r>
                  <a:rPr lang="en-US" altLang="ja-JP" sz="4000" dirty="0"/>
                  <a:t>:</a:t>
                </a:r>
                <a:r>
                  <a:rPr lang="ja-JP" altLang="en-US" sz="4000" dirty="0"/>
                  <a:t>一枚の</a:t>
                </a:r>
                <a:r>
                  <a:rPr lang="ja-JP" altLang="en-US" sz="4000" dirty="0" smtClean="0"/>
                  <a:t>コインを</a:t>
                </a:r>
                <a:r>
                  <a:rPr lang="ja-JP" altLang="en-US" sz="4000" u="sng" dirty="0" smtClean="0"/>
                  <a:t>複数回</a:t>
                </a:r>
                <a:r>
                  <a:rPr lang="ja-JP" altLang="en-US" sz="4000" dirty="0" smtClean="0"/>
                  <a:t>投げた結果</a:t>
                </a:r>
                <a:r>
                  <a:rPr lang="en-US" altLang="ja-JP" sz="4000" dirty="0" smtClean="0"/>
                  <a:t>(</a:t>
                </a:r>
                <a:r>
                  <a:rPr lang="ja-JP" altLang="en-US" sz="4000" dirty="0" smtClean="0"/>
                  <a:t>表</a:t>
                </a:r>
                <a:r>
                  <a:rPr lang="en-US" altLang="ja-JP" sz="4000" dirty="0" smtClean="0"/>
                  <a:t>=</a:t>
                </a:r>
                <a:r>
                  <a:rPr lang="ja-JP" altLang="en-US" sz="4000" dirty="0" smtClean="0"/>
                  <a:t>成功</a:t>
                </a:r>
                <a:r>
                  <a:rPr lang="en-US" altLang="ja-JP" sz="4000" dirty="0" smtClean="0"/>
                  <a:t>))</a:t>
                </a:r>
                <a:endParaRPr lang="en-US" altLang="ja-JP" sz="4000" dirty="0"/>
              </a:p>
              <a:p>
                <a:r>
                  <a:rPr lang="ja-JP" altLang="en-US" sz="4000" dirty="0"/>
                  <a:t>確率変数は、</a:t>
                </a:r>
                <a:r>
                  <a:rPr lang="ja-JP" altLang="en-US" sz="4000" u="sng" dirty="0"/>
                  <a:t>成功なら１</a:t>
                </a:r>
                <a:r>
                  <a:rPr lang="ja-JP" altLang="en-US" sz="4000" dirty="0"/>
                  <a:t>、</a:t>
                </a:r>
                <a:r>
                  <a:rPr lang="ja-JP" altLang="en-US" sz="4000" u="sng" dirty="0"/>
                  <a:t>失敗なら０</a:t>
                </a:r>
                <a:r>
                  <a:rPr lang="ja-JP" altLang="en-US" sz="4000" dirty="0"/>
                  <a:t>を出す</a:t>
                </a:r>
                <a:endParaRPr lang="en-US" altLang="ja-JP" sz="4000" dirty="0"/>
              </a:p>
              <a:p>
                <a:pPr lvl="0"/>
                <a:r>
                  <a:rPr lang="ja-JP" altLang="en-US" sz="4000" dirty="0" smtClean="0">
                    <a:solidFill>
                      <a:prstClr val="black"/>
                    </a:solidFill>
                  </a:rPr>
                  <a:t>成功確率</a:t>
                </a:r>
                <a:r>
                  <a:rPr lang="ja-JP" altLang="en-US" sz="4000" dirty="0">
                    <a:solidFill>
                      <a:prstClr val="black"/>
                    </a:solidFill>
                  </a:rPr>
                  <a:t>は</a:t>
                </a:r>
                <a:r>
                  <a:rPr lang="ja-JP" altLang="en-US" sz="66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𝑝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ja-JP" altLang="en-US" sz="4000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、</a:t>
                </a:r>
                <a:r>
                  <a:rPr lang="ja-JP" altLang="en-US" sz="40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試行回数は</a:t>
                </a:r>
                <a:r>
                  <a:rPr lang="ja-JP" altLang="en-US" sz="66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)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7" t="-4762" r="-1565" b="-112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797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444839" y="2897746"/>
            <a:ext cx="7302321" cy="1918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二項確率変数</a:t>
            </a:r>
            <a:r>
              <a:rPr kumimoji="1" lang="en-US" altLang="ja-JP" dirty="0" smtClean="0"/>
              <a:t>(2/6)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ja-JP" altLang="en-US" sz="4000" dirty="0" smtClean="0">
                    <a:solidFill>
                      <a:prstClr val="black"/>
                    </a:solidFill>
                  </a:rPr>
                  <a:t>確率質量関数は</a:t>
                </a:r>
                <a:r>
                  <a:rPr lang="en-US" altLang="ja-JP" sz="4000" dirty="0">
                    <a:solidFill>
                      <a:prstClr val="black"/>
                    </a:solidFill>
                  </a:rPr>
                  <a:t>…</a:t>
                </a:r>
              </a:p>
              <a:p>
                <a:pPr marL="0" lvl="0" indent="0">
                  <a:buNone/>
                </a:pPr>
                <a:endParaRPr lang="en-US" altLang="ja-JP" sz="40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5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altLang="ja-JP" sz="5400" b="0" dirty="0" smtClean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=0,1,…,</m:t>
                          </m:r>
                          <m:r>
                            <a:rPr lang="en-US" altLang="ja-JP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pPr marL="0" lvl="0" indent="0" algn="r">
                  <a:buNone/>
                </a:pPr>
                <a:r>
                  <a:rPr lang="ja-JP" altLang="en-US" sz="4000" dirty="0">
                    <a:solidFill>
                      <a:prstClr val="black"/>
                    </a:solidFill>
                  </a:rPr>
                  <a:t>となる</a:t>
                </a:r>
                <a:r>
                  <a:rPr lang="ja-JP" altLang="en-US" sz="4000" dirty="0" smtClean="0">
                    <a:solidFill>
                      <a:prstClr val="black"/>
                    </a:solidFill>
                  </a:rPr>
                  <a:t>。</a:t>
                </a:r>
                <a:endParaRPr lang="en-US" altLang="ja-JP" sz="4000" dirty="0" smtClean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en-US" altLang="ja-JP" dirty="0" smtClean="0">
                    <a:solidFill>
                      <a:prstClr val="black"/>
                    </a:solidFill>
                  </a:rPr>
                  <a:t>※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注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ベルヌーイ確率変数はこれの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𝑛＝１バージョン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!!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7" t="-4762" r="-2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953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二項確率変数</a:t>
            </a:r>
            <a:r>
              <a:rPr lang="en-US" altLang="ja-JP" dirty="0" smtClean="0"/>
              <a:t>(3/6)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EBEC9FA8-B7CC-4AFF-A1FD-4F2224D575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3733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5383369" y="1970468"/>
            <a:ext cx="566670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成功率</a:t>
            </a:r>
            <a:r>
              <a:rPr kumimoji="1" lang="en-US" altLang="ja-JP" dirty="0" smtClean="0"/>
              <a:t>0.3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試行回数</a:t>
            </a:r>
            <a:r>
              <a:rPr kumimoji="1" lang="en-US" altLang="ja-JP" dirty="0" smtClean="0"/>
              <a:t>100</a:t>
            </a:r>
            <a:r>
              <a:rPr kumimoji="1" lang="ja-JP" altLang="en-US" dirty="0" smtClean="0"/>
              <a:t>回の二項分布のヒストグラム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0534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二項確率変数</a:t>
            </a:r>
            <a:r>
              <a:rPr lang="en-US" altLang="ja-JP" dirty="0" smtClean="0"/>
              <a:t>(4/6)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F4C15E3-B2B8-420F-B46C-EE5F0BBAF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4982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5383371" y="1996226"/>
            <a:ext cx="57826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成功率</a:t>
            </a:r>
            <a:r>
              <a:rPr kumimoji="1" lang="en-US" altLang="ja-JP" dirty="0" smtClean="0"/>
              <a:t>0.3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試行回数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回の二項分布のヒストグラム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1668" y="3816628"/>
            <a:ext cx="69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確率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54711" y="6122708"/>
            <a:ext cx="682578" cy="378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範囲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5169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086377" y="3815321"/>
            <a:ext cx="8512935" cy="8725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459867" y="2897746"/>
            <a:ext cx="4353058" cy="8628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二項確率</a:t>
            </a:r>
            <a:r>
              <a:rPr lang="ja-JP" altLang="en-US" u="sng" dirty="0" smtClean="0"/>
              <a:t>変数</a:t>
            </a:r>
            <a:r>
              <a:rPr lang="en-US" altLang="ja-JP" dirty="0" smtClean="0"/>
              <a:t>(5/6)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u="sng" dirty="0" smtClean="0"/>
                  <a:t>二項確率変数の期待値と分散は？</a:t>
                </a:r>
                <a:endParaRPr lang="en-US" altLang="ja-JP" u="sng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r>
                  <a:rPr kumimoji="1" lang="ja-JP" altLang="en-US" dirty="0" smtClean="0"/>
                  <a:t>期待値</a:t>
                </a:r>
                <a:r>
                  <a:rPr kumimoji="1" lang="en-US" altLang="ja-JP" dirty="0" smtClean="0"/>
                  <a:t>…</a:t>
                </a:r>
                <a14:m>
                  <m:oMath xmlns:m="http://schemas.openxmlformats.org/officeDocument/2006/math">
                    <m:r>
                      <a:rPr kumimoji="1" lang="en-US" altLang="ja-JP" sz="6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6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6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ja-JP" sz="6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6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ja-JP" sz="6000" dirty="0" smtClean="0"/>
              </a:p>
              <a:p>
                <a:r>
                  <a:rPr lang="ja-JP" altLang="en-US" dirty="0" smtClean="0"/>
                  <a:t>分散</a:t>
                </a:r>
                <a:r>
                  <a:rPr lang="en-US" altLang="ja-JP" dirty="0" smtClean="0"/>
                  <a:t>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6000" i="1" dirty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sz="6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6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6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6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×(1−</m:t>
                    </m:r>
                    <m:r>
                      <a:rPr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6000" dirty="0" smtClean="0"/>
              </a:p>
              <a:p>
                <a:pPr marL="0" indent="0" algn="r">
                  <a:buNone/>
                </a:pPr>
                <a:r>
                  <a:rPr kumimoji="1" lang="ja-JP" altLang="en-US" dirty="0" smtClean="0"/>
                  <a:t>となる</a:t>
                </a:r>
                <a:r>
                  <a:rPr kumimoji="1" lang="en-US" altLang="ja-JP" dirty="0" smtClean="0"/>
                  <a:t>!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098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156952" y="4001294"/>
            <a:ext cx="9195515" cy="12275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1156952" y="2395471"/>
            <a:ext cx="9878096" cy="11075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二項確率変数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5/6)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3200" b="0" u="sng" dirty="0" smtClean="0">
                    <a:solidFill>
                      <a:prstClr val="black"/>
                    </a:solidFill>
                    <a:latin typeface="+mn-ea"/>
                  </a:rPr>
                  <a:t>その他の性質</a:t>
                </a:r>
                <a:endParaRPr lang="en-US" altLang="ja-JP" sz="3200" b="0" u="sng" dirty="0" smtClean="0">
                  <a:solidFill>
                    <a:prstClr val="black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 sz="3200" dirty="0" smtClean="0">
                    <a:solidFill>
                      <a:prstClr val="black"/>
                    </a:solidFill>
                  </a:rPr>
                  <a:t>で、</a:t>
                </a:r>
                <a14:m>
                  <m:oMath xmlns:m="http://schemas.openxmlformats.org/officeDocument/2006/math"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ja-JP" altLang="en-US" sz="3200" dirty="0" smtClean="0"/>
                  <a:t>が</a:t>
                </a:r>
                <a14:m>
                  <m:oMath xmlns:m="http://schemas.openxmlformats.org/officeDocument/2006/math">
                    <m:r>
                      <a:rPr kumimoji="1" lang="en-US" altLang="ja-JP" sz="3200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ja-JP" altLang="en-US" sz="32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ja-JP" sz="32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ja-JP" altLang="en-US" sz="32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ja-JP" sz="32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sz="3200" dirty="0" smtClean="0"/>
                  <a:t>で</a:t>
                </a:r>
                <a:r>
                  <a:rPr kumimoji="1" lang="ja-JP" altLang="en-US" sz="3200" u="sng" dirty="0" smtClean="0"/>
                  <a:t>最大</a:t>
                </a:r>
                <a:r>
                  <a:rPr kumimoji="1" lang="ja-JP" altLang="en-US" sz="3200" dirty="0" smtClean="0"/>
                  <a:t>になるのは、</a:t>
                </a:r>
                <a:endParaRPr kumimoji="1" lang="en-US" altLang="ja-JP" sz="3200" dirty="0" smtClean="0"/>
              </a:p>
              <a:p>
                <a:pPr marL="0" indent="0">
                  <a:buNone/>
                </a:pPr>
                <a:r>
                  <a:rPr lang="ja-JP" altLang="en-US" sz="3200" dirty="0">
                    <a:latin typeface="Cambria Math" panose="02040503050406030204" pitchFamily="18" charset="0"/>
                  </a:rPr>
                  <a:t>　</a:t>
                </a:r>
                <a:r>
                  <a:rPr kumimoji="1" lang="ja-JP" altLang="en-US" sz="3200" u="sng" dirty="0" smtClean="0">
                    <a:latin typeface="Cambria Math" panose="02040503050406030204" pitchFamily="18" charset="0"/>
                  </a:rPr>
                  <a:t>𝑘が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3200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u="sng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3200" b="0" i="1" u="sng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kumimoji="1" lang="en-US" altLang="ja-JP" sz="3200" b="0" i="1" u="sng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3200" u="sng" dirty="0" smtClean="0"/>
                  <a:t>以下の最大の整数</a:t>
                </a:r>
                <a:r>
                  <a:rPr kumimoji="1" lang="ja-JP" altLang="en-US" sz="3200" dirty="0" smtClean="0"/>
                  <a:t>の時</a:t>
                </a:r>
                <a:r>
                  <a:rPr kumimoji="1" lang="en-US" altLang="ja-JP" dirty="0" smtClean="0"/>
                  <a:t>(Prop.6.1)</a:t>
                </a:r>
              </a:p>
              <a:p>
                <a:pPr marL="0" indent="0">
                  <a:buNone/>
                </a:pPr>
                <a:endParaRPr kumimoji="1" lang="en-US" altLang="ja-JP" sz="3200" dirty="0" smtClean="0"/>
              </a:p>
              <a:p>
                <a:r>
                  <a:rPr kumimoji="1" lang="en-US" altLang="ja-JP" sz="3200" b="0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4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sz="4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d>
                          <m:dPr>
                            <m:ctrlP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ja-JP" sz="4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kumimoji="1" lang="en-US" altLang="ja-JP" sz="4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  <m:sSup>
                          <m:sSupPr>
                            <m:ctrlP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4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1" lang="ja-JP" altLang="en-US" sz="3200" dirty="0" smtClean="0"/>
                  <a:t> </a:t>
                </a:r>
                <a:endParaRPr kumimoji="1" lang="en-US" altLang="ja-JP" sz="3200" dirty="0" smtClean="0"/>
              </a:p>
              <a:p>
                <a:pPr marL="0" indent="0" algn="r">
                  <a:buNone/>
                </a:pPr>
                <a:r>
                  <a:rPr lang="en-US" altLang="ja-JP" dirty="0" smtClean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0,1,…,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dirty="0" smtClean="0"/>
                  <a:t>) (4.6.2)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008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ポワソン確率</a:t>
            </a:r>
            <a:r>
              <a:rPr kumimoji="1" lang="ja-JP" altLang="en-US" u="sng" dirty="0" smtClean="0"/>
              <a:t>変数</a:t>
            </a:r>
            <a:r>
              <a:rPr kumimoji="1" lang="en-US" altLang="ja-JP" dirty="0" smtClean="0"/>
              <a:t>(1/4)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sz="4000" u="sng" dirty="0" smtClean="0"/>
                  <a:t>特徴</a:t>
                </a:r>
                <a:endParaRPr kumimoji="1" lang="en-US" altLang="ja-JP" sz="4000" u="sng" dirty="0" smtClean="0"/>
              </a:p>
              <a:p>
                <a:r>
                  <a:rPr kumimoji="1" lang="ja-JP" altLang="en-US" sz="4000" u="sng" dirty="0" smtClean="0"/>
                  <a:t>単位</a:t>
                </a:r>
                <a:r>
                  <a:rPr kumimoji="1" lang="ja-JP" altLang="en-US" sz="4000" u="sng" dirty="0" smtClean="0"/>
                  <a:t>時間内に平均ｎ回</a:t>
                </a:r>
                <a:r>
                  <a:rPr kumimoji="1" lang="ja-JP" altLang="en-US" sz="4000" u="sng" dirty="0" smtClean="0"/>
                  <a:t>起きる</a:t>
                </a:r>
                <a:r>
                  <a:rPr lang="ja-JP" altLang="en-US" sz="4000" u="sng" dirty="0"/>
                  <a:t>イベント</a:t>
                </a:r>
                <a:r>
                  <a:rPr kumimoji="1" lang="ja-JP" altLang="en-US" sz="4000" u="sng" dirty="0" smtClean="0"/>
                  <a:t>が、実際</a:t>
                </a:r>
                <a:r>
                  <a:rPr kumimoji="1" lang="ja-JP" altLang="en-US" sz="4000" u="sng" dirty="0" smtClean="0"/>
                  <a:t>はどれだけ起きる</a:t>
                </a:r>
                <a:r>
                  <a:rPr kumimoji="1" lang="ja-JP" altLang="en-US" sz="4000" u="sng" dirty="0" smtClean="0"/>
                  <a:t>か</a:t>
                </a:r>
                <a:r>
                  <a:rPr kumimoji="1" lang="ja-JP" altLang="en-US" sz="4000" dirty="0" smtClean="0"/>
                  <a:t>を示せる</a:t>
                </a:r>
                <a:endParaRPr kumimoji="1" lang="en-US" altLang="ja-JP" sz="4000" dirty="0" smtClean="0"/>
              </a:p>
              <a:p>
                <a:r>
                  <a:rPr kumimoji="1" lang="ja-JP" altLang="en-US" sz="4000" dirty="0" smtClean="0"/>
                  <a:t>物事の量を計るときに</a:t>
                </a:r>
                <a:r>
                  <a:rPr kumimoji="1" lang="ja-JP" altLang="en-US" sz="4000" dirty="0" smtClean="0"/>
                  <a:t>使われる</a:t>
                </a:r>
                <a:endParaRPr kumimoji="1" lang="en-US" altLang="ja-JP" sz="4000" dirty="0" smtClean="0"/>
              </a:p>
              <a:p>
                <a:pPr marL="0" indent="0" algn="ctr">
                  <a:buNone/>
                </a:pP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ウェブサイトのアクセス数、お店の来客数</a:t>
                </a:r>
                <a:r>
                  <a:rPr kumimoji="1" lang="en-US" altLang="ja-JP" dirty="0" err="1" smtClean="0"/>
                  <a:t>etc</a:t>
                </a:r>
                <a:r>
                  <a:rPr kumimoji="1" lang="en-US" altLang="ja-JP" dirty="0" smtClean="0"/>
                  <a:t>…)</a:t>
                </a:r>
              </a:p>
              <a:p>
                <a:r>
                  <a:rPr lang="ja-JP" altLang="en-US" sz="4000" u="sng" dirty="0" smtClean="0"/>
                  <a:t>あるパラメータ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i="1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ja-JP" sz="40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40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altLang="ja-JP" sz="40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4000" u="sng" dirty="0" smtClean="0"/>
                  <a:t>に依存</a:t>
                </a:r>
                <a:r>
                  <a:rPr kumimoji="1" lang="ja-JP" altLang="en-US" dirty="0" smtClean="0"/>
                  <a:t> 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これは経験的に決める</a:t>
                </a:r>
                <a:r>
                  <a:rPr kumimoji="1"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7" t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150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307771" y="2864825"/>
            <a:ext cx="7576457" cy="22729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ja-JP" altLang="en-US" sz="4000" dirty="0" smtClean="0">
                    <a:solidFill>
                      <a:prstClr val="black"/>
                    </a:solidFill>
                  </a:rPr>
                  <a:t>確率質量関数は</a:t>
                </a:r>
                <a:r>
                  <a:rPr lang="en-US" altLang="ja-JP" sz="4000" dirty="0">
                    <a:solidFill>
                      <a:prstClr val="black"/>
                    </a:solidFill>
                  </a:rPr>
                  <a:t>…</a:t>
                </a:r>
              </a:p>
              <a:p>
                <a:pPr marL="0" lvl="0" indent="0">
                  <a:buNone/>
                </a:pPr>
                <a:endParaRPr lang="en-US" altLang="ja-JP" sz="40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sup>
                      </m:sSup>
                      <m:f>
                        <m:f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p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altLang="ja-JP" sz="5400" b="0" dirty="0" smtClean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=0,1,2,…</m:t>
                          </m:r>
                        </m:e>
                      </m:d>
                    </m:oMath>
                  </m:oMathPara>
                </a14:m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pPr marL="0" lvl="0" indent="0" algn="r">
                  <a:buNone/>
                </a:pPr>
                <a:r>
                  <a:rPr lang="ja-JP" altLang="en-US" sz="4000" dirty="0">
                    <a:solidFill>
                      <a:prstClr val="black"/>
                    </a:solidFill>
                  </a:rPr>
                  <a:t>となる</a:t>
                </a:r>
                <a:r>
                  <a:rPr lang="ja-JP" altLang="en-US" sz="4000" dirty="0" smtClean="0">
                    <a:solidFill>
                      <a:prstClr val="black"/>
                    </a:solidFill>
                  </a:rPr>
                  <a:t>。</a:t>
                </a:r>
                <a:endParaRPr lang="en-US" altLang="ja-JP" sz="4000" dirty="0" smtClean="0">
                  <a:solidFill>
                    <a:prstClr val="black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87" t="-4762" r="-2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ポワソン</a:t>
            </a:r>
            <a:r>
              <a:rPr kumimoji="1" lang="ja-JP" altLang="en-US" u="sng" dirty="0" smtClean="0"/>
              <a:t>確率変数</a:t>
            </a:r>
            <a:r>
              <a:rPr kumimoji="1" lang="en-US" altLang="ja-JP" dirty="0" smtClean="0"/>
              <a:t>(2/4)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23769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ポワソン確率変数</a:t>
            </a:r>
            <a:r>
              <a:rPr lang="en-US" altLang="ja-JP" dirty="0" smtClean="0">
                <a:solidFill>
                  <a:prstClr val="black"/>
                </a:solidFill>
              </a:rPr>
              <a:t>(3/4)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943ED95B-4BD3-4C23-9209-D7A4A49CF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9381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12263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2638697"/>
            <a:ext cx="10515600" cy="24206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ポワソン確率変数</a:t>
            </a:r>
            <a:r>
              <a:rPr kumimoji="1" lang="en-US" altLang="ja-JP" dirty="0" smtClean="0"/>
              <a:t>(4/4)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u="sng" dirty="0" smtClean="0"/>
                  <a:t>その他の性質</a:t>
                </a:r>
                <a:endParaRPr kumimoji="1" lang="en-US" altLang="ja-JP" u="sng" dirty="0" smtClean="0"/>
              </a:p>
              <a:p>
                <a:pPr marL="0" indent="0">
                  <a:buNone/>
                </a:pPr>
                <a:endParaRPr kumimoji="1" lang="en-US" altLang="ja-JP" u="sng" dirty="0" smtClean="0"/>
              </a:p>
              <a:p>
                <a:r>
                  <a:rPr lang="ja-JP" altLang="ja-JP" sz="4000" u="sng" dirty="0" smtClean="0">
                    <a:latin typeface="Cambria Math" panose="02040503050406030204" pitchFamily="18" charset="0"/>
                  </a:rPr>
                  <a:t>𝑛</a:t>
                </a:r>
                <a:r>
                  <a:rPr lang="ja-JP" altLang="en-US" sz="4000" u="sng" dirty="0" smtClean="0">
                    <a:latin typeface="Cambria Math" panose="02040503050406030204" pitchFamily="18" charset="0"/>
                  </a:rPr>
                  <a:t>が十分大きく</a:t>
                </a:r>
                <a:r>
                  <a:rPr lang="ja-JP" altLang="en-US" sz="4000" dirty="0" smtClean="0">
                    <a:latin typeface="Cambria Math" panose="02040503050406030204" pitchFamily="18" charset="0"/>
                  </a:rPr>
                  <a:t>、</a:t>
                </a:r>
                <a:r>
                  <a:rPr lang="ja-JP" altLang="en-US" sz="4000" u="sng" dirty="0" smtClean="0">
                    <a:latin typeface="Cambria Math" panose="02040503050406030204" pitchFamily="18" charset="0"/>
                  </a:rPr>
                  <a:t>𝑝が十分小さく</a:t>
                </a:r>
                <a:r>
                  <a:rPr lang="ja-JP" altLang="en-US" sz="4000" dirty="0" smtClean="0">
                    <a:latin typeface="Cambria Math" panose="02040503050406030204" pitchFamily="18" charset="0"/>
                  </a:rPr>
                  <a:t>、</a:t>
                </a:r>
                <a:r>
                  <a:rPr lang="ja-JP" altLang="en-US" sz="4000" u="sng" dirty="0" smtClean="0">
                    <a:latin typeface="Cambria Math" panose="02040503050406030204" pitchFamily="18" charset="0"/>
                  </a:rPr>
                  <a:t>𝑛𝑝が中程度</a:t>
                </a:r>
                <a:r>
                  <a:rPr lang="ja-JP" altLang="en-US" sz="4000" dirty="0" smtClean="0">
                    <a:latin typeface="Cambria Math" panose="02040503050406030204" pitchFamily="18" charset="0"/>
                  </a:rPr>
                  <a:t>の場合の</a:t>
                </a:r>
                <a:r>
                  <a:rPr lang="ja-JP" altLang="en-US" sz="4000" u="sng" dirty="0" smtClean="0">
                    <a:latin typeface="Cambria Math" panose="02040503050406030204" pitchFamily="18" charset="0"/>
                  </a:rPr>
                  <a:t>二項確率変数と近似</a:t>
                </a:r>
                <a:r>
                  <a:rPr lang="ja-JP" altLang="en-US" sz="4000" dirty="0" smtClean="0">
                    <a:latin typeface="Cambria Math" panose="02040503050406030204" pitchFamily="18" charset="0"/>
                  </a:rPr>
                  <a:t>できる</a:t>
                </a:r>
                <a:endParaRPr lang="en-US" altLang="ja-JP" sz="4000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ja-JP" sz="4000" dirty="0" smtClean="0">
                    <a:latin typeface="Cambria Math" panose="02040503050406030204" pitchFamily="18" charset="0"/>
                  </a:rPr>
                  <a:t>(</a:t>
                </a:r>
                <a:r>
                  <a:rPr lang="ja-JP" altLang="en-US" sz="4000" dirty="0" smtClean="0">
                    <a:latin typeface="Cambria Math" panose="02040503050406030204" pitchFamily="18" charset="0"/>
                  </a:rPr>
                  <a:t>そ</a:t>
                </a:r>
                <a:r>
                  <a:rPr kumimoji="1" lang="ja-JP" altLang="en-US" sz="4000" dirty="0" smtClean="0">
                    <a:latin typeface="Cambria Math" panose="02040503050406030204" pitchFamily="18" charset="0"/>
                  </a:rPr>
                  <a:t>の際、</a:t>
                </a:r>
                <a14:m>
                  <m:oMath xmlns:m="http://schemas.openxmlformats.org/officeDocument/2006/math">
                    <m:r>
                      <a:rPr lang="en-US" altLang="ja-JP" sz="40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kumimoji="1" lang="en-US" altLang="ja-JP" sz="40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40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kumimoji="1" lang="ja-JP" altLang="en-US" sz="4000" dirty="0" smtClean="0"/>
                  <a:t> とできる</a:t>
                </a:r>
                <a:r>
                  <a:rPr kumimoji="1" lang="en-US" altLang="ja-JP" sz="4000" dirty="0" smtClean="0"/>
                  <a:t>)</a:t>
                </a:r>
                <a:endParaRPr kumimoji="1" lang="ja-JP" altLang="en-US" sz="400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5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27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146767" y="4389120"/>
            <a:ext cx="6207034" cy="8621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確率変数</a:t>
            </a:r>
            <a:r>
              <a:rPr lang="en-US" altLang="ja-JP" u="sng" dirty="0"/>
              <a:t>』</a:t>
            </a:r>
            <a:r>
              <a:rPr kumimoji="1" lang="ja-JP" altLang="en-US" u="sng" dirty="0" smtClean="0"/>
              <a:t>とは？</a:t>
            </a:r>
            <a:r>
              <a:rPr kumimoji="1" lang="en-US" altLang="ja-JP" dirty="0" smtClean="0"/>
              <a:t>(2/5)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ありえるのは？</a:t>
                </a:r>
                <a:endParaRPr kumimoji="1" lang="en-US" altLang="ja-JP" dirty="0" smtClean="0"/>
              </a:p>
              <a:p>
                <a:pPr algn="ctr"/>
                <a:r>
                  <a:rPr lang="ja-JP" altLang="en-US" u="sng" dirty="0"/>
                  <a:t>全部</a:t>
                </a:r>
                <a:r>
                  <a:rPr lang="ja-JP" altLang="en-US" u="sng" dirty="0" smtClean="0"/>
                  <a:t>が表</a:t>
                </a:r>
                <a:r>
                  <a:rPr lang="ja-JP" altLang="en-US" dirty="0" smtClean="0"/>
                  <a:t>→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4800" u="sng" dirty="0" smtClean="0"/>
                  <a:t>3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最大値</a:t>
                </a:r>
                <a:r>
                  <a:rPr lang="en-US" altLang="ja-JP" dirty="0" smtClean="0"/>
                  <a:t>)</a:t>
                </a:r>
              </a:p>
              <a:p>
                <a:pPr algn="ctr"/>
                <a:r>
                  <a:rPr kumimoji="1" lang="ja-JP" altLang="en-US" u="sng" dirty="0"/>
                  <a:t>全部</a:t>
                </a:r>
                <a:r>
                  <a:rPr kumimoji="1" lang="ja-JP" altLang="en-US" u="sng" dirty="0" smtClean="0"/>
                  <a:t>が裏</a:t>
                </a:r>
                <a:r>
                  <a:rPr lang="ja-JP" altLang="en-US" dirty="0" smtClean="0"/>
                  <a:t>→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4800" u="sng" dirty="0" smtClean="0"/>
                  <a:t>0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最小値</a:t>
                </a:r>
                <a:r>
                  <a:rPr lang="en-US" altLang="ja-JP" dirty="0" smtClean="0"/>
                  <a:t>)</a:t>
                </a:r>
              </a:p>
              <a:p>
                <a:pPr algn="ctr"/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kumimoji="1" lang="en-US" altLang="ja-JP" dirty="0" smtClean="0"/>
                  <a:t>…</a:t>
                </a:r>
                <a:r>
                  <a:rPr kumimoji="1" lang="ja-JP" altLang="en-US" dirty="0" smtClean="0"/>
                  <a:t>結果は</a:t>
                </a:r>
                <a:r>
                  <a:rPr kumimoji="1" lang="en-US" altLang="ja-JP" sz="4800" u="sng" dirty="0" smtClean="0"/>
                  <a:t>0</a:t>
                </a:r>
                <a:r>
                  <a:rPr kumimoji="1" lang="en-US" altLang="ja-JP" sz="4800" dirty="0" smtClean="0"/>
                  <a:t>,</a:t>
                </a:r>
                <a:r>
                  <a:rPr kumimoji="1" lang="en-US" altLang="ja-JP" sz="4800" u="sng" dirty="0" smtClean="0"/>
                  <a:t>1</a:t>
                </a:r>
                <a:r>
                  <a:rPr kumimoji="1" lang="en-US" altLang="ja-JP" sz="4800" dirty="0" smtClean="0"/>
                  <a:t>,</a:t>
                </a:r>
                <a:r>
                  <a:rPr kumimoji="1" lang="en-US" altLang="ja-JP" sz="4800" u="sng" dirty="0" smtClean="0"/>
                  <a:t>2</a:t>
                </a:r>
                <a:r>
                  <a:rPr kumimoji="1" lang="en-US" altLang="ja-JP" sz="4800" dirty="0" smtClean="0"/>
                  <a:t>,</a:t>
                </a:r>
                <a:r>
                  <a:rPr kumimoji="1" lang="en-US" altLang="ja-JP" sz="4800" u="sng" dirty="0" smtClean="0"/>
                  <a:t>3</a:t>
                </a:r>
                <a:r>
                  <a:rPr kumimoji="1" lang="ja-JP" altLang="en-US" dirty="0" smtClean="0"/>
                  <a:t>のいずれかになる。</a:t>
                </a: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/>
          <p:cNvSpPr/>
          <p:nvPr/>
        </p:nvSpPr>
        <p:spPr>
          <a:xfrm>
            <a:off x="3209108" y="2272937"/>
            <a:ext cx="5773783" cy="172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43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確率変数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</a:t>
            </a:r>
            <a:r>
              <a:rPr lang="ja-JP" altLang="en-US" u="sng" dirty="0"/>
              <a:t>？</a:t>
            </a:r>
            <a:r>
              <a:rPr kumimoji="1" lang="en-US" altLang="ja-JP" dirty="0" smtClean="0"/>
              <a:t>(3/5)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確率変数（以後、主に </a:t>
            </a:r>
            <a:r>
              <a:rPr kumimoji="1" lang="ja-JP" altLang="en-US" dirty="0" smtClean="0">
                <a:latin typeface="Cambria Math" panose="02040503050406030204" pitchFamily="18" charset="0"/>
              </a:rPr>
              <a:t>𝑋 と表記</a:t>
            </a:r>
            <a:r>
              <a:rPr kumimoji="1" lang="ja-JP" altLang="en-US" dirty="0" smtClean="0"/>
              <a:t>）とは</a:t>
            </a:r>
            <a:r>
              <a:rPr kumimoji="1" lang="en-US" altLang="ja-JP" dirty="0" smtClean="0"/>
              <a:t>…</a:t>
            </a:r>
          </a:p>
          <a:p>
            <a:pPr marL="0" indent="0" algn="ctr">
              <a:buNone/>
            </a:pPr>
            <a:r>
              <a:rPr lang="ja-JP" altLang="en-US" dirty="0" smtClean="0"/>
              <a:t>何かしらの</a:t>
            </a:r>
            <a:r>
              <a:rPr lang="ja-JP" altLang="en-US" sz="3600" b="1" u="sng" dirty="0" smtClean="0"/>
              <a:t>イベント</a:t>
            </a:r>
            <a:r>
              <a:rPr lang="ja-JP" altLang="en-US" dirty="0" smtClean="0"/>
              <a:t>に対し、</a:t>
            </a:r>
            <a:r>
              <a:rPr lang="ja-JP" altLang="en-US" sz="3600" b="1" u="sng" dirty="0" smtClean="0"/>
              <a:t>実数値</a:t>
            </a:r>
            <a:r>
              <a:rPr lang="ja-JP" altLang="en-US" dirty="0" smtClean="0"/>
              <a:t>を</a:t>
            </a:r>
            <a:r>
              <a:rPr lang="ja-JP" altLang="en-US" dirty="0"/>
              <a:t>出</a:t>
            </a:r>
            <a:r>
              <a:rPr lang="ja-JP" altLang="en-US" dirty="0" smtClean="0"/>
              <a:t>す変数のこと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先の例</a:t>
            </a:r>
            <a:r>
              <a:rPr lang="en-US" altLang="ja-JP" dirty="0" smtClean="0"/>
              <a:t>…3</a:t>
            </a:r>
            <a:r>
              <a:rPr lang="ja-JP" altLang="en-US" dirty="0" smtClean="0"/>
              <a:t>枚のコインの表裏の結果に </a:t>
            </a:r>
            <a:r>
              <a:rPr lang="en-US" altLang="ja-JP" dirty="0" smtClean="0"/>
              <a:t>0</a:t>
            </a:r>
            <a:r>
              <a:rPr lang="ja-JP" altLang="en-US" dirty="0" smtClean="0"/>
              <a:t> ～ </a:t>
            </a:r>
            <a:r>
              <a:rPr lang="en-US" altLang="ja-JP" dirty="0" smtClean="0"/>
              <a:t>3</a:t>
            </a:r>
            <a:r>
              <a:rPr lang="ja-JP" altLang="en-US" dirty="0" smtClean="0"/>
              <a:t> の結果を与える変数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15489" y="4200592"/>
            <a:ext cx="3290751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u="sng" dirty="0" smtClean="0"/>
              <a:t>イベント</a:t>
            </a:r>
            <a:r>
              <a:rPr kumimoji="1" lang="ja-JP" altLang="en-US" sz="2800" dirty="0" smtClean="0"/>
              <a:t>：</a:t>
            </a:r>
            <a:endParaRPr kumimoji="1" lang="en-US" altLang="ja-JP" sz="2800" dirty="0" smtClean="0"/>
          </a:p>
          <a:p>
            <a:pPr algn="ctr"/>
            <a:r>
              <a:rPr kumimoji="1" lang="ja-JP" altLang="en-US" sz="4000" dirty="0" smtClean="0"/>
              <a:t>コインの表裏</a:t>
            </a:r>
            <a:endParaRPr kumimoji="1" lang="en-US" altLang="ja-JP" sz="4000" dirty="0" smtClean="0"/>
          </a:p>
          <a:p>
            <a:pPr algn="ctr"/>
            <a:r>
              <a:rPr lang="ja-JP" altLang="en-US" sz="2800" dirty="0" smtClean="0"/>
              <a:t>例</a:t>
            </a:r>
            <a:r>
              <a:rPr lang="en-US" altLang="ja-JP" sz="2800" dirty="0" smtClean="0"/>
              <a:t>)</a:t>
            </a:r>
            <a:r>
              <a:rPr lang="ja-JP" altLang="en-US" sz="2800" i="1" dirty="0" smtClean="0"/>
              <a:t>全て裏</a:t>
            </a:r>
            <a:endParaRPr kumimoji="1" lang="ja-JP" altLang="en-US" sz="2800" i="1" dirty="0"/>
          </a:p>
        </p:txBody>
      </p:sp>
      <p:sp>
        <p:nvSpPr>
          <p:cNvPr id="5" name="角丸四角形 4"/>
          <p:cNvSpPr/>
          <p:nvPr/>
        </p:nvSpPr>
        <p:spPr>
          <a:xfrm>
            <a:off x="6885215" y="4200592"/>
            <a:ext cx="4820194" cy="182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u="sng" dirty="0" smtClean="0"/>
              <a:t>実数値</a:t>
            </a:r>
            <a:r>
              <a:rPr kumimoji="1" lang="ja-JP" altLang="en-US" sz="2800" dirty="0" smtClean="0"/>
              <a:t>：</a:t>
            </a:r>
            <a:endParaRPr kumimoji="1" lang="en-US" altLang="ja-JP" sz="2800" dirty="0" smtClean="0"/>
          </a:p>
          <a:p>
            <a:pPr algn="ctr"/>
            <a:r>
              <a:rPr kumimoji="1" lang="en-US" altLang="ja-JP" sz="3600" dirty="0" smtClean="0"/>
              <a:t>0,1,2,3</a:t>
            </a:r>
            <a:r>
              <a:rPr kumimoji="1" lang="ja-JP" altLang="en-US" sz="3600" dirty="0" smtClean="0"/>
              <a:t>のいずれかの値</a:t>
            </a:r>
            <a:endParaRPr kumimoji="1" lang="en-US" altLang="ja-JP" sz="3600" dirty="0" smtClean="0"/>
          </a:p>
          <a:p>
            <a:pPr algn="ctr"/>
            <a:r>
              <a:rPr lang="ja-JP" altLang="en-US" sz="2800" dirty="0" smtClean="0"/>
              <a:t>例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 </a:t>
            </a:r>
            <a:r>
              <a:rPr lang="en-US" altLang="ja-JP" sz="2800" i="1" dirty="0" smtClean="0"/>
              <a:t>0</a:t>
            </a:r>
            <a:endParaRPr kumimoji="1" lang="ja-JP" altLang="en-US" sz="2800" i="1" dirty="0"/>
          </a:p>
        </p:txBody>
      </p:sp>
      <p:sp>
        <p:nvSpPr>
          <p:cNvPr id="6" name="右矢印 5"/>
          <p:cNvSpPr/>
          <p:nvPr/>
        </p:nvSpPr>
        <p:spPr>
          <a:xfrm>
            <a:off x="3972198" y="4377825"/>
            <a:ext cx="3030583" cy="1474334"/>
          </a:xfrm>
          <a:prstGeom prst="rightArrow">
            <a:avLst/>
          </a:prstGeom>
          <a:solidFill>
            <a:srgbClr val="FFCC66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u="sng" dirty="0" smtClean="0"/>
              <a:t>確率変数</a:t>
            </a:r>
            <a:endParaRPr kumimoji="1" lang="ja-JP" altLang="en-US" sz="4400" b="1" u="sng" dirty="0"/>
          </a:p>
        </p:txBody>
      </p:sp>
    </p:spTree>
    <p:extLst>
      <p:ext uri="{BB962C8B-B14F-4D97-AF65-F5344CB8AC3E}">
        <p14:creationId xmlns:p14="http://schemas.microsoft.com/office/powerpoint/2010/main" val="159701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確率変数</a:t>
            </a:r>
            <a:r>
              <a:rPr lang="en-US" altLang="ja-JP" u="sng" dirty="0" smtClean="0">
                <a:solidFill>
                  <a:prstClr val="black"/>
                </a:solidFill>
              </a:rPr>
              <a:t>』</a:t>
            </a:r>
            <a:r>
              <a:rPr lang="ja-JP" altLang="en-US" u="sng" dirty="0" smtClean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(4/5)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先のコインの例では、</a:t>
                </a:r>
                <a:r>
                  <a:rPr lang="ja-JP" altLang="en-US" dirty="0"/>
                  <a:t>結果</a:t>
                </a:r>
                <a:r>
                  <a:rPr lang="ja-JP" altLang="en-US" dirty="0" smtClean="0"/>
                  <a:t>がどうなるかについての確率</a:t>
                </a:r>
                <a:r>
                  <a:rPr lang="ja-JP" altLang="en-US" dirty="0"/>
                  <a:t>を</a:t>
                </a:r>
                <a:r>
                  <a:rPr lang="ja-JP" altLang="en-US" dirty="0" smtClean="0"/>
                  <a:t>求められる</a:t>
                </a:r>
                <a:endParaRPr lang="en-US" altLang="ja-JP" dirty="0" smtClean="0"/>
              </a:p>
              <a:p>
                <a:r>
                  <a:rPr kumimoji="1" lang="ja-JP" altLang="en-US" sz="3200" dirty="0" smtClean="0"/>
                  <a:t>コインの出すパターンは</a:t>
                </a:r>
                <a14:m>
                  <m:oMath xmlns:m="http://schemas.openxmlformats.org/officeDocument/2006/math">
                    <m:r>
                      <a:rPr kumimoji="1" lang="en-US" altLang="ja-JP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2(</m:t>
                    </m:r>
                    <m:r>
                      <a:rPr lang="ja-JP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表</m:t>
                    </m:r>
                    <m:r>
                      <a:rPr lang="en-US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ja-JP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裏</m:t>
                    </m:r>
                    <m:r>
                      <a:rPr kumimoji="1" lang="en-US" altLang="ja-JP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kumimoji="1" lang="en-US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kumimoji="1" lang="en-US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kumimoji="1" lang="en-US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sz="4400" dirty="0" smtClean="0"/>
                  <a:t>8</a:t>
                </a:r>
                <a:r>
                  <a:rPr kumimoji="1" lang="ja-JP" altLang="en-US" sz="4400" dirty="0" smtClean="0"/>
                  <a:t> </a:t>
                </a:r>
                <a:r>
                  <a:rPr kumimoji="1" lang="ja-JP" altLang="en-US" sz="3200" dirty="0" smtClean="0"/>
                  <a:t>通り</a:t>
                </a:r>
                <a:endParaRPr kumimoji="1" lang="en-US" altLang="ja-JP" sz="3200" dirty="0" smtClean="0"/>
              </a:p>
              <a:p>
                <a:r>
                  <a:rPr lang="ja-JP" altLang="en-US" sz="3200" dirty="0"/>
                  <a:t>結果が０になる→コインが全部裏→</a:t>
                </a:r>
                <a:r>
                  <a:rPr lang="en-US" altLang="ja-JP" sz="3200" dirty="0"/>
                  <a:t>1</a:t>
                </a:r>
                <a:r>
                  <a:rPr lang="ja-JP" altLang="en-US" sz="3200" dirty="0" smtClean="0"/>
                  <a:t>パターンのみ</a:t>
                </a:r>
                <a:r>
                  <a:rPr lang="en-US" altLang="ja-JP" sz="3200" dirty="0" smtClean="0"/>
                  <a:t>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6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6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6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6000" dirty="0"/>
              </a:p>
              <a:p>
                <a:r>
                  <a:rPr lang="ja-JP" altLang="en-US" sz="3200" dirty="0" smtClean="0"/>
                  <a:t>結果が</a:t>
                </a:r>
                <a:r>
                  <a:rPr lang="ja-JP" altLang="en-US" sz="3200" dirty="0"/>
                  <a:t>１</a:t>
                </a:r>
                <a:r>
                  <a:rPr lang="ja-JP" altLang="en-US" sz="3200" dirty="0" smtClean="0"/>
                  <a:t>に</a:t>
                </a:r>
                <a:r>
                  <a:rPr lang="ja-JP" altLang="en-US" sz="3200" dirty="0"/>
                  <a:t>なる→コイン</a:t>
                </a:r>
                <a:r>
                  <a:rPr lang="ja-JP" altLang="en-US" sz="3200" dirty="0" smtClean="0"/>
                  <a:t>が１枚表→</a:t>
                </a:r>
                <a:r>
                  <a:rPr lang="en-US" altLang="ja-JP" sz="3200" dirty="0"/>
                  <a:t>3</a:t>
                </a:r>
                <a:r>
                  <a:rPr lang="ja-JP" altLang="en-US" sz="3200" dirty="0" smtClean="0"/>
                  <a:t>パターン</a:t>
                </a:r>
                <a:r>
                  <a:rPr lang="en-US" altLang="ja-JP" sz="3200" dirty="0" smtClean="0"/>
                  <a:t>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6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600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60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en-US" altLang="ja-JP" sz="6000" dirty="0" smtClean="0"/>
              </a:p>
              <a:p>
                <a:pPr marL="0" indent="0" algn="r">
                  <a:buNone/>
                </a:pPr>
                <a:r>
                  <a:rPr lang="en-US" altLang="ja-JP" dirty="0" err="1"/>
                  <a:t>e</a:t>
                </a:r>
                <a:r>
                  <a:rPr kumimoji="1" lang="en-US" altLang="ja-JP" dirty="0" err="1" smtClean="0"/>
                  <a:t>tc</a:t>
                </a:r>
                <a:r>
                  <a:rPr kumimoji="1" lang="en-US" altLang="ja-JP" dirty="0" smtClean="0"/>
                  <a:t>…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941" r="-1159" b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30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116183" y="2325189"/>
            <a:ext cx="8307977" cy="524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確率変数</a:t>
            </a:r>
            <a:r>
              <a:rPr lang="en-US" altLang="ja-JP" u="sng" dirty="0" smtClean="0"/>
              <a:t>』</a:t>
            </a:r>
            <a:r>
              <a:rPr lang="ja-JP" altLang="en-US" u="sng" dirty="0" smtClean="0"/>
              <a:t>とは？</a:t>
            </a:r>
            <a:r>
              <a:rPr lang="en-US" altLang="ja-JP" dirty="0" smtClean="0"/>
              <a:t>(5/5)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kumimoji="1" lang="ja-JP" altLang="en-US" dirty="0" smtClean="0"/>
                  <a:t>確率変数の結果はイベントと対応</a:t>
                </a:r>
                <a:endParaRPr kumimoji="1"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→ </a:t>
                </a:r>
                <a:r>
                  <a:rPr lang="ja-JP" altLang="en-US" sz="3600" u="sng" dirty="0" smtClean="0"/>
                  <a:t>確率変数の結果</a:t>
                </a:r>
                <a:r>
                  <a:rPr lang="ja-JP" altLang="en-US" dirty="0" smtClean="0"/>
                  <a:t>に対して</a:t>
                </a:r>
                <a:r>
                  <a:rPr lang="ja-JP" altLang="en-US" sz="3600" u="sng" dirty="0" smtClean="0"/>
                  <a:t>確率が求められる</a:t>
                </a:r>
                <a:r>
                  <a:rPr lang="en-US" altLang="ja-JP" sz="3600" dirty="0" smtClean="0"/>
                  <a:t>!</a:t>
                </a:r>
              </a:p>
              <a:p>
                <a:pPr marL="0" indent="0" algn="ctr">
                  <a:buNone/>
                </a:pPr>
                <a:endParaRPr lang="en-US" altLang="ja-JP" sz="3600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例</a:t>
                </a:r>
                <a:r>
                  <a:rPr lang="en-US" altLang="ja-JP" dirty="0" smtClean="0"/>
                  <a:t>)</a:t>
                </a:r>
                <a:r>
                  <a:rPr lang="ja-JP" altLang="en-US" dirty="0"/>
                  <a:t>先</a:t>
                </a:r>
                <a:r>
                  <a:rPr lang="ja-JP" altLang="en-US" dirty="0" smtClean="0"/>
                  <a:t>ほどのコインの場合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en-US" altLang="ja-JP" sz="3200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sz="3200" dirty="0" smtClean="0"/>
                  <a:t> </a:t>
                </a:r>
                <a:r>
                  <a:rPr lang="ja-JP" altLang="en-US" dirty="0" smtClean="0"/>
                  <a:t>（</a:t>
                </a:r>
                <a:r>
                  <a:rPr lang="ja-JP" altLang="en-US" dirty="0"/>
                  <a:t>結果</a:t>
                </a:r>
                <a:r>
                  <a:rPr lang="ja-JP" altLang="en-US" dirty="0" smtClean="0"/>
                  <a:t>が１以下</a:t>
                </a:r>
                <a:r>
                  <a:rPr lang="ja-JP" altLang="en-US" dirty="0"/>
                  <a:t>となるの</a:t>
                </a:r>
                <a:r>
                  <a:rPr lang="ja-JP" altLang="en-US" dirty="0" smtClean="0"/>
                  <a:t>は４パターン） </a:t>
                </a:r>
                <a:r>
                  <a:rPr lang="en-US" altLang="ja-JP" dirty="0" smtClean="0"/>
                  <a:t>…(a)</a:t>
                </a:r>
                <a:endParaRPr kumimoji="1" lang="en-US" altLang="ja-JP" dirty="0" smtClean="0"/>
              </a:p>
              <a:p>
                <a:pPr marL="0" indent="0" algn="ctr">
                  <a:buNone/>
                </a:pPr>
                <a:r>
                  <a:rPr lang="en-US" altLang="ja-JP" dirty="0"/>
                  <a:t>※</a:t>
                </a:r>
                <a:r>
                  <a:rPr lang="ja-JP" altLang="en-US" dirty="0" smtClean="0"/>
                  <a:t>注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表記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dirty="0" smtClean="0"/>
                  <a:t> 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b="-1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上矢印吹き出し 3"/>
          <p:cNvSpPr/>
          <p:nvPr/>
        </p:nvSpPr>
        <p:spPr>
          <a:xfrm>
            <a:off x="5939243" y="2849732"/>
            <a:ext cx="5042263" cy="1937363"/>
          </a:xfrm>
          <a:prstGeom prst="upArrowCallout">
            <a:avLst>
              <a:gd name="adj1" fmla="val 14212"/>
              <a:gd name="adj2" fmla="val 31743"/>
              <a:gd name="adj3" fmla="val 25000"/>
              <a:gd name="adj4" fmla="val 663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dirty="0" smtClean="0">
                <a:solidFill>
                  <a:prstClr val="black"/>
                </a:solidFill>
              </a:rPr>
              <a:t>“</a:t>
            </a:r>
            <a:r>
              <a:rPr lang="ja-JP" altLang="en-US" sz="2800" dirty="0">
                <a:solidFill>
                  <a:prstClr val="black"/>
                </a:solidFill>
              </a:rPr>
              <a:t>確率変数が○○の値を出す</a:t>
            </a:r>
            <a:r>
              <a:rPr lang="en-US" altLang="ja-JP" sz="2800" dirty="0" smtClean="0">
                <a:solidFill>
                  <a:prstClr val="black"/>
                </a:solidFill>
              </a:rPr>
              <a:t>”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 smtClean="0">
                <a:solidFill>
                  <a:prstClr val="black"/>
                </a:solidFill>
              </a:rPr>
              <a:t>と</a:t>
            </a:r>
            <a:r>
              <a:rPr lang="ja-JP" altLang="en-US" sz="2800" dirty="0">
                <a:solidFill>
                  <a:prstClr val="black"/>
                </a:solidFill>
              </a:rPr>
              <a:t>いうイベントに対する</a:t>
            </a:r>
            <a:r>
              <a:rPr lang="ja-JP" altLang="en-US" sz="2800" dirty="0" smtClean="0">
                <a:solidFill>
                  <a:prstClr val="black"/>
                </a:solidFill>
              </a:rPr>
              <a:t>確率</a:t>
            </a:r>
            <a:r>
              <a:rPr lang="en-US" altLang="ja-JP" sz="2800" dirty="0" smtClean="0">
                <a:solidFill>
                  <a:prstClr val="black"/>
                </a:solidFill>
              </a:rPr>
              <a:t>!</a:t>
            </a:r>
            <a:endParaRPr lang="en-US" altLang="ja-JP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82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/>
          <p:cNvSpPr/>
          <p:nvPr/>
        </p:nvSpPr>
        <p:spPr>
          <a:xfrm>
            <a:off x="4646374" y="2549601"/>
            <a:ext cx="862149" cy="90152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6268065" y="2549602"/>
            <a:ext cx="1519084" cy="9015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859475" y="2549601"/>
            <a:ext cx="862149" cy="9015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前ページ</a:t>
                </a:r>
                <a:r>
                  <a:rPr lang="en-US" altLang="ja-JP" dirty="0" smtClean="0"/>
                  <a:t>(a)</a:t>
                </a:r>
                <a:r>
                  <a:rPr lang="ja-JP" altLang="en-US" dirty="0" smtClean="0"/>
                  <a:t>式には、別の表記法も</a:t>
                </a:r>
                <a:r>
                  <a:rPr lang="en-US" altLang="ja-JP" dirty="0" smtClean="0"/>
                  <a:t>…</a:t>
                </a:r>
                <a:endParaRPr lang="en-US" altLang="ja-JP" sz="4400" u="sng" dirty="0" smtClean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  <m:r>
                        <a:rPr lang="en-US" altLang="ja-JP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(1)(=</m:t>
                      </m:r>
                      <m:f>
                        <m:f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54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altLang="ja-JP" sz="5400" dirty="0" smtClean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en-US" altLang="ja-JP" sz="4400" dirty="0" smtClean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sz="4400" dirty="0" smtClean="0">
                    <a:solidFill>
                      <a:prstClr val="black"/>
                    </a:solidFill>
                  </a:rPr>
                  <a:t>この</a:t>
                </a:r>
                <a:r>
                  <a:rPr lang="en-US" altLang="ja-JP" sz="6600" u="sng" dirty="0" smtClean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6600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𝐹</a:t>
                </a:r>
                <a:r>
                  <a:rPr lang="en-US" altLang="ja-JP" sz="6600" u="sng" dirty="0" smtClean="0">
                    <a:solidFill>
                      <a:prstClr val="black"/>
                    </a:solidFill>
                  </a:rPr>
                  <a:t>』</a:t>
                </a:r>
                <a:r>
                  <a:rPr lang="ja-JP" altLang="en-US" sz="4400" dirty="0" smtClean="0">
                    <a:solidFill>
                      <a:prstClr val="black"/>
                    </a:solidFill>
                  </a:rPr>
                  <a:t>が </a:t>
                </a:r>
                <a:r>
                  <a:rPr lang="en-US" altLang="ja-JP" sz="5400" u="sng" dirty="0" smtClean="0">
                    <a:solidFill>
                      <a:prstClr val="black"/>
                    </a:solidFill>
                  </a:rPr>
                  <a:t>”</a:t>
                </a:r>
                <a:r>
                  <a:rPr lang="ja-JP" altLang="en-US" sz="5400" u="sng" dirty="0" smtClean="0">
                    <a:solidFill>
                      <a:prstClr val="black"/>
                    </a:solidFill>
                  </a:rPr>
                  <a:t>累積分布関数</a:t>
                </a:r>
                <a:r>
                  <a:rPr lang="en-US" altLang="ja-JP" sz="5400" u="sng" dirty="0" smtClean="0">
                    <a:solidFill>
                      <a:prstClr val="black"/>
                    </a:solidFill>
                  </a:rPr>
                  <a:t>”</a:t>
                </a:r>
                <a:r>
                  <a:rPr lang="ja-JP" altLang="en-US" sz="5400" u="sng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ja-JP" sz="4400" dirty="0" smtClean="0">
                    <a:solidFill>
                      <a:prstClr val="black"/>
                    </a:solidFill>
                  </a:rPr>
                  <a:t>‼</a:t>
                </a:r>
                <a:endParaRPr lang="ja-JP" altLang="en-US" sz="4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kumimoji="1" lang="ja-JP" altLang="en-US" sz="540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>
                <a:solidFill>
                  <a:prstClr val="black"/>
                </a:solidFill>
              </a:rPr>
              <a:t>『</a:t>
            </a:r>
            <a:r>
              <a:rPr lang="ja-JP" altLang="en-US" u="sng" dirty="0" smtClean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 smtClean="0">
                <a:solidFill>
                  <a:prstClr val="black"/>
                </a:solidFill>
              </a:rPr>
              <a:t>』</a:t>
            </a:r>
            <a:r>
              <a:rPr lang="ja-JP" altLang="en-US" u="sng" dirty="0" smtClean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(1/2)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95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481589" y="2727621"/>
            <a:ext cx="5146218" cy="7824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ja-JP" altLang="en-US" dirty="0" smtClean="0">
                    <a:solidFill>
                      <a:prstClr val="black"/>
                    </a:solidFill>
                  </a:rPr>
                  <a:t>累積分布関数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𝐹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の定義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:</a:t>
                </a:r>
              </a:p>
              <a:p>
                <a:pPr lvl="0"/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ja-JP" sz="54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ja-JP" alt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ただし</m:t>
                      </m:r>
                      <m:r>
                        <a:rPr lang="ja-JP" alt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、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u="sng" dirty="0" smtClean="0">
                    <a:solidFill>
                      <a:prstClr val="black"/>
                    </a:solidFill>
                  </a:rPr>
                  <a:t>確率変数が</a:t>
                </a:r>
                <a:r>
                  <a:rPr lang="ja-JP" altLang="en-US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𝑥以下の時の確率を全て足し合わせたもの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!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 r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(2/2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1995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1206</Words>
  <Application>Microsoft Office PowerPoint</Application>
  <PresentationFormat>ワイド画面</PresentationFormat>
  <Paragraphs>256</Paragraphs>
  <Slides>39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5" baseType="lpstr">
      <vt:lpstr>ＭＳ Ｐゴシック</vt:lpstr>
      <vt:lpstr>Arial</vt:lpstr>
      <vt:lpstr>Calibri</vt:lpstr>
      <vt:lpstr>Calibri Light</vt:lpstr>
      <vt:lpstr>Cambria Math</vt:lpstr>
      <vt:lpstr>Office テーマ</vt:lpstr>
      <vt:lpstr>Sheldon Ross氏著 A FIRST COURSE INPROBABIRITY (EIGHTY EDITION)より  第四章　確率変数(4.7まで)</vt:lpstr>
      <vt:lpstr>はじめに</vt:lpstr>
      <vt:lpstr>『確率変数』とは？(1/5)</vt:lpstr>
      <vt:lpstr>『確率変数』とは？(2/5)</vt:lpstr>
      <vt:lpstr>『確率変数』とは？(3/5)</vt:lpstr>
      <vt:lpstr>『確率変数』とは？(4/5)</vt:lpstr>
      <vt:lpstr>『確率変数』とは？(5/5)</vt:lpstr>
      <vt:lpstr>『累積分布関数』とは？(1/2)</vt:lpstr>
      <vt:lpstr>『累積分布関数』とは？(2/2)</vt:lpstr>
      <vt:lpstr>『離散確率変数』とは？(1/5)</vt:lpstr>
      <vt:lpstr>『離散確率変数』とは？(2/5)</vt:lpstr>
      <vt:lpstr>『離散確率変数』とは？(3/5)</vt:lpstr>
      <vt:lpstr>『離散確率変数』とは？(4/5)</vt:lpstr>
      <vt:lpstr>『離散確率変数』とは？(5/5)</vt:lpstr>
      <vt:lpstr>『期待値』とは？(1/5) </vt:lpstr>
      <vt:lpstr>『期待値』とは？(2/5) </vt:lpstr>
      <vt:lpstr>『期待値』とは？(3/5) </vt:lpstr>
      <vt:lpstr>『期待値』とは？(4/5) </vt:lpstr>
      <vt:lpstr>『期待値』とは？(5/5) </vt:lpstr>
      <vt:lpstr>確率変数の関数に対する期待値(1/2)</vt:lpstr>
      <vt:lpstr>確率変数の関数に対する期待値(2/2)</vt:lpstr>
      <vt:lpstr>『分散』とは？(1/5) </vt:lpstr>
      <vt:lpstr>『分散』とは？(2/5) </vt:lpstr>
      <vt:lpstr>『分散』とは？(3/5) </vt:lpstr>
      <vt:lpstr>『分散』とは？(4/5) </vt:lpstr>
      <vt:lpstr>『分散』とは？(5/5) </vt:lpstr>
      <vt:lpstr>確率変数の種類(1/1)</vt:lpstr>
      <vt:lpstr>ベルヌーイ確率変数(1/2)</vt:lpstr>
      <vt:lpstr>ベルヌーイ確率変数(2/2)</vt:lpstr>
      <vt:lpstr>二項確率変数(1/6)</vt:lpstr>
      <vt:lpstr>二項確率変数(2/6)</vt:lpstr>
      <vt:lpstr>二項確率変数(3/6)</vt:lpstr>
      <vt:lpstr>二項確率変数(4/6)</vt:lpstr>
      <vt:lpstr>二項確率変数(5/6)</vt:lpstr>
      <vt:lpstr>二項確率変数(5/6)</vt:lpstr>
      <vt:lpstr>ポワソン確率変数(1/4)</vt:lpstr>
      <vt:lpstr>ポワソン確率変数(2/4)</vt:lpstr>
      <vt:lpstr>ポワソン確率変数(3/4)</vt:lpstr>
      <vt:lpstr>ポワソン確率変数(4/4)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Sheldon Ross氏著 A FIRST COURSE INPROBABIRITYより  第二章　確率の公理</dc:title>
  <dc:creator>Ryo-K</dc:creator>
  <cp:lastModifiedBy>Ryo-K</cp:lastModifiedBy>
  <cp:revision>196</cp:revision>
  <dcterms:created xsi:type="dcterms:W3CDTF">2018-04-23T11:27:27Z</dcterms:created>
  <dcterms:modified xsi:type="dcterms:W3CDTF">2018-05-14T20:56:18Z</dcterms:modified>
</cp:coreProperties>
</file>