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66" r:id="rId3"/>
    <p:sldId id="263" r:id="rId4"/>
    <p:sldId id="258" r:id="rId5"/>
    <p:sldId id="261" r:id="rId6"/>
    <p:sldId id="262" r:id="rId7"/>
    <p:sldId id="270" r:id="rId8"/>
    <p:sldId id="271" r:id="rId9"/>
    <p:sldId id="272" r:id="rId10"/>
    <p:sldId id="273" r:id="rId11"/>
    <p:sldId id="283" r:id="rId12"/>
    <p:sldId id="274" r:id="rId13"/>
    <p:sldId id="269" r:id="rId14"/>
    <p:sldId id="276" r:id="rId15"/>
    <p:sldId id="282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■コミック市場</a:t>
            </a:r>
            <a:r>
              <a:rPr 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紙版＆電子</a:t>
            </a:r>
            <a:r>
              <a:rPr 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販売金額推移</a:t>
            </a:r>
          </a:p>
        </c:rich>
      </c:tx>
      <c:layout>
        <c:manualLayout>
          <c:xMode val="edge"/>
          <c:yMode val="edge"/>
          <c:x val="0.13086111111111101"/>
          <c:y val="3.7037037037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4428258967629"/>
          <c:y val="0.23287037037037001"/>
          <c:w val="0.76557174103237102"/>
          <c:h val="0.54882691746864998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漫画市場!$C$2</c:f>
              <c:strCache>
                <c:ptCount val="1"/>
                <c:pt idx="0">
                  <c:v>電子書籍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83B38A0-307B-405B-971C-58D69C27361E}" type="VALUE">
                      <a:rPr lang="en-US" altLang="ja-JP">
                        <a:solidFill>
                          <a:schemeClr val="bg1"/>
                        </a:solidFill>
                      </a:rPr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DFF-480E-96F5-3785FE5EB4A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1C32AE5-372E-4AD1-B5CA-D78F3A0C803F}" type="VALUE">
                      <a:rPr lang="en-US" altLang="ja-JP">
                        <a:solidFill>
                          <a:schemeClr val="bg1"/>
                        </a:solidFill>
                      </a:rPr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DFF-480E-96F5-3785FE5EB4A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778453-4745-4B47-A46F-098FAFFB5696}" type="VALUE">
                      <a:rPr lang="en-US" altLang="ja-JP">
                        <a:solidFill>
                          <a:schemeClr val="bg1"/>
                        </a:solidFill>
                      </a:rPr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DFF-480E-96F5-3785FE5EB4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漫画市場!$B$3:$B$5</c:f>
              <c:strCache>
                <c:ptCount val="3"/>
                <c:pt idx="0">
                  <c:v>2014年度</c:v>
                </c:pt>
                <c:pt idx="1">
                  <c:v>2015年度</c:v>
                </c:pt>
                <c:pt idx="2">
                  <c:v>2016年度</c:v>
                </c:pt>
              </c:strCache>
            </c:strRef>
          </c:cat>
          <c:val>
            <c:numRef>
              <c:f>漫画市場!$C$3:$C$5</c:f>
              <c:numCache>
                <c:formatCode>#,##0_);[Red]\(#,##0\)</c:formatCode>
                <c:ptCount val="3"/>
                <c:pt idx="0">
                  <c:v>887</c:v>
                </c:pt>
                <c:pt idx="1">
                  <c:v>1169</c:v>
                </c:pt>
                <c:pt idx="2">
                  <c:v>1491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B-48E7-BC83-6892B7417673}"/>
            </c:ext>
          </c:extLst>
        </c:ser>
        <c:ser>
          <c:idx val="1"/>
          <c:order val="1"/>
          <c:tx>
            <c:strRef>
              <c:f>漫画市場!$D$2</c:f>
              <c:strCache>
                <c:ptCount val="1"/>
                <c:pt idx="0">
                  <c:v>紙版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BCC-439B-8C3F-1C11ED29579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0EB67C-97E2-43C7-83EF-CDDC4E5E3688}" type="VALUE">
                      <a:rPr lang="en-US" altLang="ja-JP">
                        <a:solidFill>
                          <a:schemeClr val="bg1"/>
                        </a:solidFill>
                      </a:rPr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DFF-480E-96F5-3785FE5EB4A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041CBD-580D-4663-9AB0-07541FDB7E43}" type="VALUE">
                      <a:rPr lang="en-US" altLang="ja-JP">
                        <a:solidFill>
                          <a:schemeClr val="bg1"/>
                        </a:solidFill>
                      </a:rPr>
                      <a:pPr/>
                      <a:t>[値]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DFF-480E-96F5-3785FE5EB4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漫画市場!$B$3:$B$5</c:f>
              <c:strCache>
                <c:ptCount val="3"/>
                <c:pt idx="0">
                  <c:v>2014年度</c:v>
                </c:pt>
                <c:pt idx="1">
                  <c:v>2015年度</c:v>
                </c:pt>
                <c:pt idx="2">
                  <c:v>2016年度</c:v>
                </c:pt>
              </c:strCache>
            </c:strRef>
          </c:cat>
          <c:val>
            <c:numRef>
              <c:f>漫画市場!$D$3:$D$5</c:f>
              <c:numCache>
                <c:formatCode>#,##0_);[Red]\(#,##0\)</c:formatCode>
                <c:ptCount val="3"/>
                <c:pt idx="0">
                  <c:v>3569</c:v>
                </c:pt>
                <c:pt idx="1">
                  <c:v>3268</c:v>
                </c:pt>
                <c:pt idx="2">
                  <c:v>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3B-48E7-BC83-6892B74176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483943152"/>
        <c:axId val="1484024784"/>
        <c:axId val="0"/>
      </c:bar3DChart>
      <c:catAx>
        <c:axId val="148394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+mn-ea"/>
                <a:cs typeface="+mn-cs"/>
              </a:defRPr>
            </a:pPr>
            <a:endParaRPr lang="ja-JP"/>
          </a:p>
        </c:txPr>
        <c:crossAx val="1484024784"/>
        <c:crosses val="autoZero"/>
        <c:auto val="1"/>
        <c:lblAlgn val="ctr"/>
        <c:lblOffset val="100"/>
        <c:noMultiLvlLbl val="0"/>
      </c:catAx>
      <c:valAx>
        <c:axId val="148402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+mn-ea"/>
                    <a:cs typeface="+mn-cs"/>
                  </a:defRPr>
                </a:pPr>
                <a:r>
                  <a:rPr lang="en-US" sz="700" b="1" i="0" baseline="0">
                    <a:latin typeface="メイリオ" panose="020B0604030504040204" pitchFamily="50" charset="-128"/>
                  </a:rPr>
                  <a:t>(</a:t>
                </a:r>
                <a:r>
                  <a:rPr lang="ja-JP" sz="700" b="1" i="0" baseline="0">
                    <a:latin typeface="メイリオ" panose="020B0604030504040204" pitchFamily="50" charset="-128"/>
                  </a:rPr>
                  <a:t>億円</a:t>
                </a:r>
                <a:r>
                  <a:rPr lang="en-US" sz="700" b="1" i="0" baseline="0">
                    <a:latin typeface="メイリオ" panose="020B0604030504040204" pitchFamily="50" charset="-128"/>
                  </a:rPr>
                  <a:t>)</a:t>
                </a:r>
                <a:endParaRPr lang="ja-JP" sz="700" b="1" i="0" baseline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8.4378608923884504E-2"/>
              <c:y val="0.19367526975794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394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99999999999998"/>
          <c:y val="0.90347222222222201"/>
          <c:w val="0.28999999999999998"/>
          <c:h val="9.6527777777777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日本のアニメ市場規模の推移</a:t>
            </a:r>
            <a:r>
              <a:rPr lang="en-US" altLang="ja-JP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(2016</a:t>
            </a:r>
            <a:r>
              <a:rPr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年版</a:t>
            </a:r>
            <a:r>
              <a:rPr lang="en-US" altLang="ja-JP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c:rich>
      </c:tx>
      <c:layout>
        <c:manualLayout>
          <c:xMode val="edge"/>
          <c:yMode val="edge"/>
          <c:x val="0.13100000000000001"/>
          <c:y val="4.1666666666666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328937007874"/>
          <c:y val="0.33472222222222198"/>
          <c:w val="0.76726618547681502"/>
          <c:h val="0.53560987168270602"/>
        </c:manualLayout>
      </c:layout>
      <c:line3DChart>
        <c:grouping val="standard"/>
        <c:varyColors val="0"/>
        <c:ser>
          <c:idx val="0"/>
          <c:order val="0"/>
          <c:tx>
            <c:strRef>
              <c:f>アニメ市場!$C$2</c:f>
              <c:strCache>
                <c:ptCount val="1"/>
                <c:pt idx="0">
                  <c:v>市場規模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cat>
            <c:strRef>
              <c:f>アニメ市場!$B$3:$B$5</c:f>
              <c:strCache>
                <c:ptCount val="3"/>
                <c:pt idx="0">
                  <c:v>2013年度</c:v>
                </c:pt>
                <c:pt idx="1">
                  <c:v>2014年度</c:v>
                </c:pt>
                <c:pt idx="2">
                  <c:v>2015年度</c:v>
                </c:pt>
              </c:strCache>
            </c:strRef>
          </c:cat>
          <c:val>
            <c:numRef>
              <c:f>アニメ市場!$C$3:$C$5</c:f>
              <c:numCache>
                <c:formatCode>#,##0_);[Red]\(#,##0\)</c:formatCode>
                <c:ptCount val="3"/>
                <c:pt idx="0">
                  <c:v>14709</c:v>
                </c:pt>
                <c:pt idx="1">
                  <c:v>16299</c:v>
                </c:pt>
                <c:pt idx="2">
                  <c:v>18255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44-4EE2-A47D-D8A63E3AF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4549952"/>
        <c:axId val="1484552272"/>
        <c:axId val="1484101760"/>
      </c:line3DChart>
      <c:catAx>
        <c:axId val="148454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+mn-ea"/>
                <a:cs typeface="+mn-cs"/>
              </a:defRPr>
            </a:pPr>
            <a:endParaRPr lang="ja-JP"/>
          </a:p>
        </c:txPr>
        <c:crossAx val="1484552272"/>
        <c:crosses val="autoZero"/>
        <c:auto val="1"/>
        <c:lblAlgn val="ctr"/>
        <c:lblOffset val="100"/>
        <c:noMultiLvlLbl val="0"/>
      </c:catAx>
      <c:valAx>
        <c:axId val="148455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+mn-ea"/>
                    <a:cs typeface="+mn-cs"/>
                  </a:defRPr>
                </a:pPr>
                <a:r>
                  <a:rPr lang="en-US" altLang="ja-JP" sz="700" b="1" i="0" baseline="0">
                    <a:latin typeface="メイリオ" panose="020B0604030504040204" pitchFamily="50" charset="-128"/>
                  </a:rPr>
                  <a:t>(</a:t>
                </a:r>
                <a:r>
                  <a:rPr lang="ja-JP" altLang="en-US" sz="700" b="1" i="0" baseline="0">
                    <a:latin typeface="メイリオ" panose="020B0604030504040204" pitchFamily="50" charset="-128"/>
                  </a:rPr>
                  <a:t>億円</a:t>
                </a:r>
                <a:r>
                  <a:rPr lang="en-US" altLang="ja-JP" sz="700" b="1" i="0" baseline="0">
                    <a:latin typeface="メイリオ" panose="020B0604030504040204" pitchFamily="50" charset="-128"/>
                  </a:rPr>
                  <a:t>)</a:t>
                </a:r>
                <a:endParaRPr lang="ja-JP" altLang="en-US" sz="700" b="1" i="0" baseline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8.2610892388451498E-2"/>
              <c:y val="0.30003062117235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4549952"/>
        <c:crosses val="autoZero"/>
        <c:crossBetween val="between"/>
      </c:valAx>
      <c:serAx>
        <c:axId val="1484101760"/>
        <c:scaling>
          <c:orientation val="minMax"/>
        </c:scaling>
        <c:delete val="1"/>
        <c:axPos val="b"/>
        <c:majorTickMark val="out"/>
        <c:minorTickMark val="none"/>
        <c:tickLblPos val="nextTo"/>
        <c:crossAx val="1484552272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【</a:t>
            </a:r>
            <a:r>
              <a:rPr lang="ja-JP" altLang="en-US"/>
              <a:t>漫画家の現状</a:t>
            </a:r>
            <a:r>
              <a:rPr lang="en-US" altLang="ja-JP"/>
              <a:t>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50F7-45A2-A285-AAAE6DBC422B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50F7-45A2-A285-AAAE6DBC42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50" b="1" i="0" u="none" strike="noStrike" kern="1200" baseline="0">
                    <a:solidFill>
                      <a:schemeClr val="lt1"/>
                    </a:solidFill>
                    <a:latin typeface="メイリオ" panose="020B0604030504040204" pitchFamily="50" charset="-128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Sheet1!$B$3:$B$4</c:f>
              <c:strCache>
                <c:ptCount val="2"/>
                <c:pt idx="0">
                  <c:v>漫画家志望者数</c:v>
                </c:pt>
                <c:pt idx="1">
                  <c:v>プロの漫画家</c:v>
                </c:pt>
              </c:strCache>
            </c:strRef>
          </c:cat>
          <c:val>
            <c:numRef>
              <c:f>Sheet1!$C$3:$C$4</c:f>
              <c:numCache>
                <c:formatCode>General</c:formatCode>
                <c:ptCount val="2"/>
                <c:pt idx="0">
                  <c:v>359000</c:v>
                </c:pt>
                <c:pt idx="1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F7-45A2-A285-AAAE6DBC422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魚石行書" panose="02000609000000000000" pitchFamily="1" charset="-128"/>
                <a:ea typeface="+mn-ea"/>
                <a:cs typeface="+mn-cs"/>
              </a:defRPr>
            </a:pPr>
            <a:r>
              <a:rPr lang="en-US" altLang="ja-JP" baseline="0">
                <a:latin typeface="魚石行書" panose="02000609000000000000" pitchFamily="1" charset="-128"/>
              </a:rPr>
              <a:t>【</a:t>
            </a:r>
            <a:r>
              <a:rPr lang="ja-JP" altLang="en-US" baseline="0">
                <a:latin typeface="魚石行書" panose="02000609000000000000" pitchFamily="1" charset="-128"/>
              </a:rPr>
              <a:t>声優の現状</a:t>
            </a:r>
            <a:r>
              <a:rPr lang="en-US" altLang="ja-JP" baseline="0">
                <a:latin typeface="魚石行書" panose="02000609000000000000" pitchFamily="1" charset="-128"/>
              </a:rPr>
              <a:t>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魚石行書" panose="02000609000000000000" pitchFamily="1" charset="-128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C5A3-466D-B619-FFAF9C660905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C5A3-466D-B619-FFAF9C6609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50" b="1" i="0" u="none" strike="noStrike" kern="1200" baseline="0">
                    <a:solidFill>
                      <a:schemeClr val="lt1"/>
                    </a:solidFill>
                    <a:latin typeface="メイリオ" panose="020B0604030504040204" pitchFamily="50" charset="-128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Sheet1!$E$3:$E$4</c:f>
              <c:strCache>
                <c:ptCount val="2"/>
                <c:pt idx="0">
                  <c:v>声優志望者数</c:v>
                </c:pt>
                <c:pt idx="1">
                  <c:v>プロの声優</c:v>
                </c:pt>
              </c:strCache>
            </c:strRef>
          </c:cat>
          <c:val>
            <c:numRef>
              <c:f>Sheet1!$F$3:$F$4</c:f>
              <c:numCache>
                <c:formatCode>General</c:formatCode>
                <c:ptCount val="2"/>
                <c:pt idx="0">
                  <c:v>300000</c:v>
                </c:pt>
                <c:pt idx="1">
                  <c:v>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A3-466D-B619-FFAF9C6609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電子書籍・電子雑誌の市場規模予測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電子書籍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Sheet1!$C$14:$J$14</c:f>
              <c:strCache>
                <c:ptCount val="8"/>
                <c:pt idx="0">
                  <c:v>2011年度</c:v>
                </c:pt>
                <c:pt idx="1">
                  <c:v>2012年度</c:v>
                </c:pt>
                <c:pt idx="2">
                  <c:v>2013年度</c:v>
                </c:pt>
                <c:pt idx="3">
                  <c:v>2014年度</c:v>
                </c:pt>
                <c:pt idx="4">
                  <c:v>2015年度</c:v>
                </c:pt>
                <c:pt idx="5">
                  <c:v>2016年度予測</c:v>
                </c:pt>
                <c:pt idx="6">
                  <c:v>2017年度予測</c:v>
                </c:pt>
                <c:pt idx="7">
                  <c:v>2018年度予測</c:v>
                </c:pt>
              </c:strCache>
            </c:strRef>
          </c:cat>
          <c:val>
            <c:numRef>
              <c:f>Sheet1!$C$15:$J$15</c:f>
              <c:numCache>
                <c:formatCode>General</c:formatCode>
                <c:ptCount val="8"/>
                <c:pt idx="0">
                  <c:v>22</c:v>
                </c:pt>
                <c:pt idx="1">
                  <c:v>39</c:v>
                </c:pt>
                <c:pt idx="2">
                  <c:v>77</c:v>
                </c:pt>
                <c:pt idx="3">
                  <c:v>145</c:v>
                </c:pt>
                <c:pt idx="4">
                  <c:v>242</c:v>
                </c:pt>
                <c:pt idx="5">
                  <c:v>340</c:v>
                </c:pt>
                <c:pt idx="6">
                  <c:v>380</c:v>
                </c:pt>
                <c:pt idx="7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9-47B6-B0EB-93058F6527DD}"/>
            </c:ext>
          </c:extLst>
        </c:ser>
        <c:ser>
          <c:idx val="1"/>
          <c:order val="1"/>
          <c:tx>
            <c:strRef>
              <c:f>Sheet1!$B$16</c:f>
              <c:strCache>
                <c:ptCount val="1"/>
                <c:pt idx="0">
                  <c:v>電子雑誌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Sheet1!$C$14:$J$14</c:f>
              <c:strCache>
                <c:ptCount val="8"/>
                <c:pt idx="0">
                  <c:v>2011年度</c:v>
                </c:pt>
                <c:pt idx="1">
                  <c:v>2012年度</c:v>
                </c:pt>
                <c:pt idx="2">
                  <c:v>2013年度</c:v>
                </c:pt>
                <c:pt idx="3">
                  <c:v>2014年度</c:v>
                </c:pt>
                <c:pt idx="4">
                  <c:v>2015年度</c:v>
                </c:pt>
                <c:pt idx="5">
                  <c:v>2016年度予測</c:v>
                </c:pt>
                <c:pt idx="6">
                  <c:v>2017年度予測</c:v>
                </c:pt>
                <c:pt idx="7">
                  <c:v>2018年度予測</c:v>
                </c:pt>
              </c:strCache>
            </c:strRef>
          </c:cat>
          <c:val>
            <c:numRef>
              <c:f>Sheet1!$C$16:$J$16</c:f>
              <c:numCache>
                <c:formatCode>General</c:formatCode>
                <c:ptCount val="8"/>
                <c:pt idx="0">
                  <c:v>629</c:v>
                </c:pt>
                <c:pt idx="1">
                  <c:v>729</c:v>
                </c:pt>
                <c:pt idx="2">
                  <c:v>936</c:v>
                </c:pt>
                <c:pt idx="3">
                  <c:v>1266</c:v>
                </c:pt>
                <c:pt idx="4">
                  <c:v>1584</c:v>
                </c:pt>
                <c:pt idx="5">
                  <c:v>1940</c:v>
                </c:pt>
                <c:pt idx="6">
                  <c:v>2280</c:v>
                </c:pt>
                <c:pt idx="7">
                  <c:v>2580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D9-47B6-B0EB-93058F6527D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482976448"/>
        <c:axId val="1401162240"/>
      </c:barChart>
      <c:catAx>
        <c:axId val="1482976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01162240"/>
        <c:crosses val="autoZero"/>
        <c:auto val="1"/>
        <c:lblAlgn val="ctr"/>
        <c:lblOffset val="100"/>
        <c:noMultiLvlLbl val="0"/>
      </c:catAx>
      <c:valAx>
        <c:axId val="1401162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297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kumimoji="1" lang="en-US" altLang="ja-JP" sz="1400" b="1" i="0" u="none" strike="noStrike" baseline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売上高推移</a:t>
            </a:r>
          </a:p>
        </c:rich>
      </c:tx>
      <c:layout>
        <c:manualLayout>
          <c:xMode val="edge"/>
          <c:yMode val="edge"/>
          <c:x val="0.38888888888888901"/>
          <c:y val="2.7777777777777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売上高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メイリオ" panose="020B0604030504040204" pitchFamily="50" charset="-128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Sheet1!$B$3:$B$8</c:f>
              <c:strCache>
                <c:ptCount val="6"/>
                <c:pt idx="0">
                  <c:v>1ヶ月</c:v>
                </c:pt>
                <c:pt idx="1">
                  <c:v>2ヶ月</c:v>
                </c:pt>
                <c:pt idx="2">
                  <c:v>3ヶ月</c:v>
                </c:pt>
                <c:pt idx="3">
                  <c:v>4ヶ月</c:v>
                </c:pt>
                <c:pt idx="4">
                  <c:v>5ヶ月</c:v>
                </c:pt>
                <c:pt idx="5">
                  <c:v>6ヶ月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58.8</c:v>
                </c:pt>
                <c:pt idx="1">
                  <c:v>176.4</c:v>
                </c:pt>
                <c:pt idx="2">
                  <c:v>646.79999999999995</c:v>
                </c:pt>
                <c:pt idx="3">
                  <c:v>999.6</c:v>
                </c:pt>
                <c:pt idx="4">
                  <c:v>1940.4</c:v>
                </c:pt>
                <c:pt idx="5">
                  <c:v>2528.4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6-4973-9DAC-3CD16112BF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71201552"/>
        <c:axId val="1371203328"/>
        <c:axId val="0"/>
      </c:bar3DChart>
      <c:catAx>
        <c:axId val="137120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メイリオ" panose="020B0604030504040204" pitchFamily="50" charset="-128"/>
                <a:ea typeface="+mn-ea"/>
                <a:cs typeface="+mn-cs"/>
              </a:defRPr>
            </a:pPr>
            <a:endParaRPr lang="ja-JP"/>
          </a:p>
        </c:txPr>
        <c:crossAx val="1371203328"/>
        <c:crosses val="autoZero"/>
        <c:auto val="1"/>
        <c:lblAlgn val="ctr"/>
        <c:lblOffset val="100"/>
        <c:noMultiLvlLbl val="0"/>
      </c:catAx>
      <c:valAx>
        <c:axId val="137120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2"/>
                    </a:solidFill>
                    <a:latin typeface="メイリオ" panose="020B0604030504040204" pitchFamily="50" charset="-128"/>
                    <a:ea typeface="+mn-ea"/>
                    <a:cs typeface="+mn-cs"/>
                  </a:defRPr>
                </a:pPr>
                <a:r>
                  <a:rPr lang="en-US" altLang="ja-JP" sz="700" baseline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700" baseline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万</a:t>
                </a:r>
                <a:r>
                  <a:rPr lang="ja-JP" altLang="en-US" sz="700" baseline="0">
                    <a:latin typeface="メイリオ" panose="020B0604030504040204" pitchFamily="50" charset="-128"/>
                  </a:rPr>
                  <a:t>円</a:t>
                </a:r>
                <a:r>
                  <a:rPr lang="en-US" altLang="ja-JP" sz="700" baseline="0">
                    <a:latin typeface="メイリオ" panose="020B0604030504040204" pitchFamily="50" charset="-128"/>
                  </a:rPr>
                  <a:t>)</a:t>
                </a:r>
                <a:endParaRPr lang="ja-JP" altLang="en-US" sz="700" baseline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.123771872265967"/>
              <c:y val="0.182480314960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2"/>
                  </a:solidFill>
                  <a:latin typeface="メイリオ" panose="020B0604030504040204" pitchFamily="50" charset="-128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120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▶損益分岐点分析</a:t>
            </a:r>
          </a:p>
        </c:rich>
      </c:tx>
      <c:layout>
        <c:manualLayout>
          <c:xMode val="edge"/>
          <c:yMode val="edge"/>
          <c:x val="0.43256249764680099"/>
          <c:y val="4.2032122514437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Sheet1!$I$6</c:f>
              <c:strCache>
                <c:ptCount val="1"/>
                <c:pt idx="0">
                  <c:v>売上高線</c:v>
                </c:pt>
              </c:strCache>
            </c:strRef>
          </c:tx>
          <c:spPr>
            <a:solidFill>
              <a:srgbClr val="70AD47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dLbls>
            <c:dLbl>
              <c:idx val="1"/>
              <c:layout>
                <c:manualLayout>
                  <c:x val="-1.6846098189590299E-2"/>
                  <c:y val="-0.2090644087111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F6-4424-BB8A-326443CC65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Sheet1!$I$7:$I$8</c:f>
              <c:numCache>
                <c:formatCode>General</c:formatCode>
                <c:ptCount val="2"/>
                <c:pt idx="1">
                  <c:v>2528.4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F6-4424-BB8A-326443CC6511}"/>
            </c:ext>
          </c:extLst>
        </c:ser>
        <c:ser>
          <c:idx val="1"/>
          <c:order val="1"/>
          <c:tx>
            <c:strRef>
              <c:f>Sheet1!$J$6</c:f>
              <c:strCache>
                <c:ptCount val="1"/>
                <c:pt idx="0">
                  <c:v>総費用線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114300">
                <a:schemeClr val="accent2">
                  <a:lumMod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Sheet1!$J$7:$J$8</c:f>
              <c:numCache>
                <c:formatCode>General</c:formatCode>
                <c:ptCount val="2"/>
                <c:pt idx="0">
                  <c:v>725</c:v>
                </c:pt>
                <c:pt idx="1">
                  <c:v>1243.3219999999999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F6-4424-BB8A-326443CC651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97457520"/>
        <c:axId val="1477604944"/>
      </c:areaChart>
      <c:catAx>
        <c:axId val="129745752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総売上部数</a:t>
                </a:r>
              </a:p>
            </c:rich>
          </c:tx>
          <c:layout>
            <c:manualLayout>
              <c:xMode val="edge"/>
              <c:yMode val="edge"/>
              <c:x val="0.53256965035112003"/>
              <c:y val="0.83921476635237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out"/>
        <c:minorTickMark val="none"/>
        <c:tickLblPos val="nextTo"/>
        <c:crossAx val="1477604944"/>
        <c:crosses val="autoZero"/>
        <c:auto val="1"/>
        <c:lblAlgn val="ctr"/>
        <c:lblOffset val="100"/>
        <c:noMultiLvlLbl val="0"/>
      </c:catAx>
      <c:valAx>
        <c:axId val="147760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12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万円</a:t>
                </a:r>
                <a:r>
                  <a:rPr lang="en-US" altLang="ja-JP" sz="1200" b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1200" b="1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4.6870008221018403E-2"/>
              <c:y val="6.653714251080440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1297457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630454459976402"/>
          <c:y val="0.92187452356754096"/>
          <c:w val="0.30591010498687699"/>
          <c:h val="7.812554680664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0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9E217-7CFC-41F6-B6C3-1FF73F537486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C08F8D8-0060-44FB-8960-B997D68426AD}">
      <dgm:prSet phldrT="[テキスト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rPr>
            <a:t>需要面</a:t>
          </a:r>
        </a:p>
      </dgm:t>
    </dgm:pt>
    <dgm:pt modelId="{4F331EFC-2356-44A4-ACEF-FF092EC4F7F5}" type="parTrans" cxnId="{D72C8991-5631-445B-9F3C-8C6F99C7730A}">
      <dgm:prSet/>
      <dgm:spPr/>
      <dgm:t>
        <a:bodyPr/>
        <a:lstStyle/>
        <a:p>
          <a:endParaRPr kumimoji="1" lang="ja-JP" altLang="en-US"/>
        </a:p>
      </dgm:t>
    </dgm:pt>
    <dgm:pt modelId="{E7D6CF1F-86F9-4876-9A23-BF2A93DB93D8}" type="sibTrans" cxnId="{D72C8991-5631-445B-9F3C-8C6F99C7730A}">
      <dgm:prSet/>
      <dgm:spPr/>
      <dgm:t>
        <a:bodyPr/>
        <a:lstStyle/>
        <a:p>
          <a:endParaRPr kumimoji="1" lang="ja-JP" altLang="en-US"/>
        </a:p>
      </dgm:t>
    </dgm:pt>
    <dgm:pt modelId="{D026DA68-8508-4F2C-8A2F-D2DFB5B65086}">
      <dgm:prSet phldrT="[テキスト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rPr>
            <a:t>供給面</a:t>
          </a:r>
        </a:p>
      </dgm:t>
    </dgm:pt>
    <dgm:pt modelId="{4DFC84D1-2572-485B-9378-CD75D0C77600}" type="parTrans" cxnId="{28C56E6E-6A79-40B4-A1FB-42BC2F9B155E}">
      <dgm:prSet/>
      <dgm:spPr/>
      <dgm:t>
        <a:bodyPr/>
        <a:lstStyle/>
        <a:p>
          <a:endParaRPr kumimoji="1" lang="ja-JP" altLang="en-US"/>
        </a:p>
      </dgm:t>
    </dgm:pt>
    <dgm:pt modelId="{F3DC78E3-234F-402F-9EDF-97BF536D8C26}" type="sibTrans" cxnId="{28C56E6E-6A79-40B4-A1FB-42BC2F9B155E}">
      <dgm:prSet/>
      <dgm:spPr/>
      <dgm:t>
        <a:bodyPr/>
        <a:lstStyle/>
        <a:p>
          <a:endParaRPr kumimoji="1" lang="ja-JP" altLang="en-US"/>
        </a:p>
      </dgm:t>
    </dgm:pt>
    <dgm:pt modelId="{77340277-D89C-48A1-8AD3-4143033CE96D}">
      <dgm:prSet phldrT="[テキスト]"/>
      <dgm:spPr/>
      <dgm:t>
        <a:bodyPr/>
        <a:lstStyle/>
        <a:p>
          <a:r>
            <a: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rPr>
            <a:t>マクロトレンド</a:t>
          </a:r>
        </a:p>
      </dgm:t>
    </dgm:pt>
    <dgm:pt modelId="{795E95B5-8786-46C7-9197-BD5C22255B91}" type="parTrans" cxnId="{00494CF0-8DF1-4ABE-8014-421483EC196A}">
      <dgm:prSet/>
      <dgm:spPr/>
      <dgm:t>
        <a:bodyPr/>
        <a:lstStyle/>
        <a:p>
          <a:endParaRPr kumimoji="1" lang="ja-JP" altLang="en-US"/>
        </a:p>
      </dgm:t>
    </dgm:pt>
    <dgm:pt modelId="{0C1417D4-FFDA-46E6-B563-07144858FB90}" type="sibTrans" cxnId="{00494CF0-8DF1-4ABE-8014-421483EC196A}">
      <dgm:prSet/>
      <dgm:spPr/>
      <dgm:t>
        <a:bodyPr/>
        <a:lstStyle/>
        <a:p>
          <a:endParaRPr kumimoji="1" lang="ja-JP" altLang="en-US"/>
        </a:p>
      </dgm:t>
    </dgm:pt>
    <dgm:pt modelId="{A9C7B6B4-C954-4B0B-BAE7-CD7CFF0B0716}">
      <dgm:prSet phldrT="[テキスト]"/>
      <dgm:spPr>
        <a:ln>
          <a:solidFill>
            <a:schemeClr val="tx1"/>
          </a:solidFill>
        </a:ln>
      </dgm:spPr>
      <dgm:t>
        <a:bodyPr/>
        <a:lstStyle/>
        <a:p>
          <a:endParaRPr kumimoji="1" lang="ja-JP" altLang="en-US" b="1" dirty="0">
            <a:solidFill>
              <a:srgbClr val="FF0000"/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D1369D0-0E4D-4CC9-9F76-97A5CABCF036}" type="parTrans" cxnId="{3A056B3B-64D2-40A4-947E-297C0E13B726}">
      <dgm:prSet/>
      <dgm:spPr/>
      <dgm:t>
        <a:bodyPr/>
        <a:lstStyle/>
        <a:p>
          <a:endParaRPr kumimoji="1" lang="ja-JP" altLang="en-US"/>
        </a:p>
      </dgm:t>
    </dgm:pt>
    <dgm:pt modelId="{8C9A4FD9-19F5-469F-8956-21AD3D237146}" type="sibTrans" cxnId="{3A056B3B-64D2-40A4-947E-297C0E13B726}">
      <dgm:prSet/>
      <dgm:spPr/>
      <dgm:t>
        <a:bodyPr/>
        <a:lstStyle/>
        <a:p>
          <a:endParaRPr kumimoji="1" lang="ja-JP" altLang="en-US"/>
        </a:p>
      </dgm:t>
    </dgm:pt>
    <dgm:pt modelId="{7DC666B6-F265-416B-96F2-99CB904D335F}" type="pres">
      <dgm:prSet presAssocID="{0989E217-7CFC-41F6-B6C3-1FF73F537486}" presName="Name0" presStyleCnt="0">
        <dgm:presLayoutVars>
          <dgm:chMax val="4"/>
          <dgm:resizeHandles val="exact"/>
        </dgm:presLayoutVars>
      </dgm:prSet>
      <dgm:spPr/>
    </dgm:pt>
    <dgm:pt modelId="{11D50E54-B722-4A72-95F1-D4D65D8E73C4}" type="pres">
      <dgm:prSet presAssocID="{0989E217-7CFC-41F6-B6C3-1FF73F537486}" presName="ellipse" presStyleLbl="trBgShp" presStyleIdx="0" presStyleCnt="1"/>
      <dgm:spPr/>
    </dgm:pt>
    <dgm:pt modelId="{39B57745-2984-4601-9F6F-147C6EDB18BC}" type="pres">
      <dgm:prSet presAssocID="{0989E217-7CFC-41F6-B6C3-1FF73F537486}" presName="arrow1" presStyleLbl="fgShp" presStyleIdx="0" presStyleCnt="1" custLinFactNeighborY="-14064"/>
      <dgm:spPr/>
    </dgm:pt>
    <dgm:pt modelId="{48A8A5F1-0080-452D-857F-45FEFB2B9699}" type="pres">
      <dgm:prSet presAssocID="{0989E217-7CFC-41F6-B6C3-1FF73F537486}" presName="rectangle" presStyleLbl="revTx" presStyleIdx="0" presStyleCnt="1" custScaleX="132500" custLinFactNeighborY="4583">
        <dgm:presLayoutVars>
          <dgm:bulletEnabled val="1"/>
        </dgm:presLayoutVars>
      </dgm:prSet>
      <dgm:spPr/>
    </dgm:pt>
    <dgm:pt modelId="{16D1ABF6-9C36-4772-9975-906E41DA0C3A}" type="pres">
      <dgm:prSet presAssocID="{D026DA68-8508-4F2C-8A2F-D2DFB5B65086}" presName="item1" presStyleLbl="node1" presStyleIdx="0" presStyleCnt="3">
        <dgm:presLayoutVars>
          <dgm:bulletEnabled val="1"/>
        </dgm:presLayoutVars>
      </dgm:prSet>
      <dgm:spPr/>
    </dgm:pt>
    <dgm:pt modelId="{8FE9D5C9-D238-4226-AA0D-BE0DE6B1CCC2}" type="pres">
      <dgm:prSet presAssocID="{77340277-D89C-48A1-8AD3-4143033CE96D}" presName="item2" presStyleLbl="node1" presStyleIdx="1" presStyleCnt="3">
        <dgm:presLayoutVars>
          <dgm:bulletEnabled val="1"/>
        </dgm:presLayoutVars>
      </dgm:prSet>
      <dgm:spPr/>
    </dgm:pt>
    <dgm:pt modelId="{2077078E-1A0D-4A03-884E-32123F800D23}" type="pres">
      <dgm:prSet presAssocID="{A9C7B6B4-C954-4B0B-BAE7-CD7CFF0B0716}" presName="item3" presStyleLbl="node1" presStyleIdx="2" presStyleCnt="3">
        <dgm:presLayoutVars>
          <dgm:bulletEnabled val="1"/>
        </dgm:presLayoutVars>
      </dgm:prSet>
      <dgm:spPr/>
    </dgm:pt>
    <dgm:pt modelId="{EDE29BBD-45A6-40D7-BB29-399BDACE4C80}" type="pres">
      <dgm:prSet presAssocID="{0989E217-7CFC-41F6-B6C3-1FF73F537486}" presName="funnel" presStyleLbl="trAlignAcc1" presStyleIdx="0" presStyleCnt="1"/>
      <dgm:spPr/>
    </dgm:pt>
  </dgm:ptLst>
  <dgm:cxnLst>
    <dgm:cxn modelId="{2817F206-072D-4D86-9F33-3034A6CF48B8}" type="presOf" srcId="{3C08F8D8-0060-44FB-8960-B997D68426AD}" destId="{2077078E-1A0D-4A03-884E-32123F800D23}" srcOrd="0" destOrd="0" presId="urn:microsoft.com/office/officeart/2005/8/layout/funnel1"/>
    <dgm:cxn modelId="{9BB67712-EF61-419E-976E-06A2874FD3E0}" type="presOf" srcId="{0989E217-7CFC-41F6-B6C3-1FF73F537486}" destId="{7DC666B6-F265-416B-96F2-99CB904D335F}" srcOrd="0" destOrd="0" presId="urn:microsoft.com/office/officeart/2005/8/layout/funnel1"/>
    <dgm:cxn modelId="{3A056B3B-64D2-40A4-947E-297C0E13B726}" srcId="{0989E217-7CFC-41F6-B6C3-1FF73F537486}" destId="{A9C7B6B4-C954-4B0B-BAE7-CD7CFF0B0716}" srcOrd="3" destOrd="0" parTransId="{ED1369D0-0E4D-4CC9-9F76-97A5CABCF036}" sibTransId="{8C9A4FD9-19F5-469F-8956-21AD3D237146}"/>
    <dgm:cxn modelId="{1CC89C5C-6457-40F1-B655-BCCBA278A7FA}" type="presOf" srcId="{A9C7B6B4-C954-4B0B-BAE7-CD7CFF0B0716}" destId="{48A8A5F1-0080-452D-857F-45FEFB2B9699}" srcOrd="0" destOrd="0" presId="urn:microsoft.com/office/officeart/2005/8/layout/funnel1"/>
    <dgm:cxn modelId="{28C56E6E-6A79-40B4-A1FB-42BC2F9B155E}" srcId="{0989E217-7CFC-41F6-B6C3-1FF73F537486}" destId="{D026DA68-8508-4F2C-8A2F-D2DFB5B65086}" srcOrd="1" destOrd="0" parTransId="{4DFC84D1-2572-485B-9378-CD75D0C77600}" sibTransId="{F3DC78E3-234F-402F-9EDF-97BF536D8C26}"/>
    <dgm:cxn modelId="{54D94E4E-1629-48DE-93A1-B7261DD0AB73}" type="presOf" srcId="{D026DA68-8508-4F2C-8A2F-D2DFB5B65086}" destId="{8FE9D5C9-D238-4226-AA0D-BE0DE6B1CCC2}" srcOrd="0" destOrd="0" presId="urn:microsoft.com/office/officeart/2005/8/layout/funnel1"/>
    <dgm:cxn modelId="{D72C8991-5631-445B-9F3C-8C6F99C7730A}" srcId="{0989E217-7CFC-41F6-B6C3-1FF73F537486}" destId="{3C08F8D8-0060-44FB-8960-B997D68426AD}" srcOrd="0" destOrd="0" parTransId="{4F331EFC-2356-44A4-ACEF-FF092EC4F7F5}" sibTransId="{E7D6CF1F-86F9-4876-9A23-BF2A93DB93D8}"/>
    <dgm:cxn modelId="{60F49ADD-2547-4871-9C4E-031F555D1895}" type="presOf" srcId="{77340277-D89C-48A1-8AD3-4143033CE96D}" destId="{16D1ABF6-9C36-4772-9975-906E41DA0C3A}" srcOrd="0" destOrd="0" presId="urn:microsoft.com/office/officeart/2005/8/layout/funnel1"/>
    <dgm:cxn modelId="{00494CF0-8DF1-4ABE-8014-421483EC196A}" srcId="{0989E217-7CFC-41F6-B6C3-1FF73F537486}" destId="{77340277-D89C-48A1-8AD3-4143033CE96D}" srcOrd="2" destOrd="0" parTransId="{795E95B5-8786-46C7-9197-BD5C22255B91}" sibTransId="{0C1417D4-FFDA-46E6-B563-07144858FB90}"/>
    <dgm:cxn modelId="{CB58A101-0E9E-4C78-96AA-BF4055CDB936}" type="presParOf" srcId="{7DC666B6-F265-416B-96F2-99CB904D335F}" destId="{11D50E54-B722-4A72-95F1-D4D65D8E73C4}" srcOrd="0" destOrd="0" presId="urn:microsoft.com/office/officeart/2005/8/layout/funnel1"/>
    <dgm:cxn modelId="{CD4B08A4-6B38-4FA4-A9CD-33B121E850A6}" type="presParOf" srcId="{7DC666B6-F265-416B-96F2-99CB904D335F}" destId="{39B57745-2984-4601-9F6F-147C6EDB18BC}" srcOrd="1" destOrd="0" presId="urn:microsoft.com/office/officeart/2005/8/layout/funnel1"/>
    <dgm:cxn modelId="{452A4B1D-0E8C-47CC-BD4F-1665FF49D81A}" type="presParOf" srcId="{7DC666B6-F265-416B-96F2-99CB904D335F}" destId="{48A8A5F1-0080-452D-857F-45FEFB2B9699}" srcOrd="2" destOrd="0" presId="urn:microsoft.com/office/officeart/2005/8/layout/funnel1"/>
    <dgm:cxn modelId="{FC894217-662B-4A4F-873D-332B3782BA23}" type="presParOf" srcId="{7DC666B6-F265-416B-96F2-99CB904D335F}" destId="{16D1ABF6-9C36-4772-9975-906E41DA0C3A}" srcOrd="3" destOrd="0" presId="urn:microsoft.com/office/officeart/2005/8/layout/funnel1"/>
    <dgm:cxn modelId="{7AD54566-8421-498C-8495-00C5556F2565}" type="presParOf" srcId="{7DC666B6-F265-416B-96F2-99CB904D335F}" destId="{8FE9D5C9-D238-4226-AA0D-BE0DE6B1CCC2}" srcOrd="4" destOrd="0" presId="urn:microsoft.com/office/officeart/2005/8/layout/funnel1"/>
    <dgm:cxn modelId="{BE49CA3F-1A45-40FD-8B67-8DA1F9C0AE60}" type="presParOf" srcId="{7DC666B6-F265-416B-96F2-99CB904D335F}" destId="{2077078E-1A0D-4A03-884E-32123F800D23}" srcOrd="5" destOrd="0" presId="urn:microsoft.com/office/officeart/2005/8/layout/funnel1"/>
    <dgm:cxn modelId="{09A8CC42-2B8E-4B33-8460-229AD70A08C3}" type="presParOf" srcId="{7DC666B6-F265-416B-96F2-99CB904D335F}" destId="{EDE29BBD-45A6-40D7-BB29-399BDACE4C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025C88-C3A8-1942-824B-2AD615C69150}" type="doc">
      <dgm:prSet loTypeId="urn:microsoft.com/office/officeart/2005/8/layout/chevron1" loCatId="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kumimoji="1" lang="ja-JP" altLang="en-US"/>
        </a:p>
      </dgm:t>
    </dgm:pt>
    <dgm:pt modelId="{6E53AAF8-F8C7-4748-A23C-28E333BE6B6D}">
      <dgm:prSet phldrT="[テキスト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sz="2400" b="1" dirty="0">
              <a:latin typeface="Meiryo" charset="-128"/>
              <a:ea typeface="Meiryo" charset="-128"/>
              <a:cs typeface="Meiryo" charset="-128"/>
            </a:rPr>
            <a:t>第１次行動期間</a:t>
          </a:r>
        </a:p>
      </dgm:t>
    </dgm:pt>
    <dgm:pt modelId="{5344EA77-2034-6543-9F34-A49854EF105D}" type="parTrans" cxnId="{8E7F8987-83D9-884F-BD14-45E0C51318AA}">
      <dgm:prSet/>
      <dgm:spPr/>
      <dgm:t>
        <a:bodyPr/>
        <a:lstStyle/>
        <a:p>
          <a:endParaRPr kumimoji="1" lang="ja-JP" altLang="en-US"/>
        </a:p>
      </dgm:t>
    </dgm:pt>
    <dgm:pt modelId="{A385FD4B-78E3-C146-85F6-0338BBA9D854}" type="sibTrans" cxnId="{8E7F8987-83D9-884F-BD14-45E0C51318AA}">
      <dgm:prSet/>
      <dgm:spPr/>
      <dgm:t>
        <a:bodyPr/>
        <a:lstStyle/>
        <a:p>
          <a:endParaRPr kumimoji="1" lang="ja-JP" altLang="en-US"/>
        </a:p>
      </dgm:t>
    </dgm:pt>
    <dgm:pt modelId="{43360C1A-0DD3-D24B-87C0-96338F8A276A}">
      <dgm:prSet phldrT="[テキスト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kumimoji="1" lang="ja-JP" altLang="en-US" sz="2400" b="1" dirty="0">
              <a:latin typeface="Meiryo" charset="-128"/>
              <a:ea typeface="Meiryo" charset="-128"/>
              <a:cs typeface="Meiryo" charset="-128"/>
            </a:rPr>
            <a:t>第</a:t>
          </a:r>
          <a:r>
            <a:rPr kumimoji="1" lang="en-US" altLang="ja-JP" sz="2400" b="1" dirty="0">
              <a:latin typeface="Meiryo" charset="-128"/>
              <a:ea typeface="Meiryo" charset="-128"/>
              <a:cs typeface="Meiryo" charset="-128"/>
            </a:rPr>
            <a:t>2</a:t>
          </a:r>
          <a:r>
            <a:rPr kumimoji="1" lang="ja-JP" altLang="en-US" sz="2400" b="1" dirty="0">
              <a:latin typeface="Meiryo" charset="-128"/>
              <a:ea typeface="Meiryo" charset="-128"/>
              <a:cs typeface="Meiryo" charset="-128"/>
            </a:rPr>
            <a:t>次行動期間</a:t>
          </a:r>
        </a:p>
      </dgm:t>
    </dgm:pt>
    <dgm:pt modelId="{84A56869-791E-1F4F-91BE-E3A6A1AB49F9}" type="parTrans" cxnId="{7C13A519-1A0F-B740-B806-4C51E6F39D96}">
      <dgm:prSet/>
      <dgm:spPr/>
      <dgm:t>
        <a:bodyPr/>
        <a:lstStyle/>
        <a:p>
          <a:endParaRPr kumimoji="1" lang="ja-JP" altLang="en-US"/>
        </a:p>
      </dgm:t>
    </dgm:pt>
    <dgm:pt modelId="{8799202F-F1A7-1D4B-88D0-091B480927AC}" type="sibTrans" cxnId="{7C13A519-1A0F-B740-B806-4C51E6F39D96}">
      <dgm:prSet/>
      <dgm:spPr/>
      <dgm:t>
        <a:bodyPr/>
        <a:lstStyle/>
        <a:p>
          <a:endParaRPr kumimoji="1" lang="ja-JP" altLang="en-US"/>
        </a:p>
      </dgm:t>
    </dgm:pt>
    <dgm:pt modelId="{A9C92104-214B-2C4A-944D-9EEBB09B9DF5}">
      <dgm:prSet phldrT="[テキスト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sz="2400" b="1" dirty="0">
              <a:latin typeface="Meiryo" charset="-128"/>
              <a:ea typeface="Meiryo" charset="-128"/>
              <a:cs typeface="Meiryo" charset="-128"/>
            </a:rPr>
            <a:t>その後</a:t>
          </a:r>
        </a:p>
      </dgm:t>
    </dgm:pt>
    <dgm:pt modelId="{83D956A5-EBA6-3A4E-9936-7FE273A96E45}" type="parTrans" cxnId="{6E1ACC8E-E774-8743-8EB5-D13C07545D77}">
      <dgm:prSet/>
      <dgm:spPr/>
      <dgm:t>
        <a:bodyPr/>
        <a:lstStyle/>
        <a:p>
          <a:endParaRPr kumimoji="1" lang="ja-JP" altLang="en-US"/>
        </a:p>
      </dgm:t>
    </dgm:pt>
    <dgm:pt modelId="{2CC53C10-33E1-1041-A901-E68749FC7D05}" type="sibTrans" cxnId="{6E1ACC8E-E774-8743-8EB5-D13C07545D77}">
      <dgm:prSet/>
      <dgm:spPr/>
      <dgm:t>
        <a:bodyPr/>
        <a:lstStyle/>
        <a:p>
          <a:endParaRPr kumimoji="1" lang="ja-JP" altLang="en-US"/>
        </a:p>
      </dgm:t>
    </dgm:pt>
    <dgm:pt modelId="{5DA708BC-FF7F-F349-BD7B-C24BF850E886}" type="pres">
      <dgm:prSet presAssocID="{90025C88-C3A8-1942-824B-2AD615C69150}" presName="Name0" presStyleCnt="0">
        <dgm:presLayoutVars>
          <dgm:dir/>
          <dgm:animLvl val="lvl"/>
          <dgm:resizeHandles val="exact"/>
        </dgm:presLayoutVars>
      </dgm:prSet>
      <dgm:spPr/>
    </dgm:pt>
    <dgm:pt modelId="{89FDB061-E66E-2E44-80CF-2724C76E1A4C}" type="pres">
      <dgm:prSet presAssocID="{6E53AAF8-F8C7-4748-A23C-28E333BE6B6D}" presName="parTxOnly" presStyleLbl="node1" presStyleIdx="0" presStyleCnt="3" custLinFactNeighborX="-12943">
        <dgm:presLayoutVars>
          <dgm:chMax val="0"/>
          <dgm:chPref val="0"/>
          <dgm:bulletEnabled val="1"/>
        </dgm:presLayoutVars>
      </dgm:prSet>
      <dgm:spPr/>
    </dgm:pt>
    <dgm:pt modelId="{54642B11-93BD-BB41-9B59-1CFA2B0C7EF4}" type="pres">
      <dgm:prSet presAssocID="{A385FD4B-78E3-C146-85F6-0338BBA9D854}" presName="parTxOnlySpace" presStyleCnt="0"/>
      <dgm:spPr/>
    </dgm:pt>
    <dgm:pt modelId="{488ADD12-1906-6947-9442-5830C358C5C8}" type="pres">
      <dgm:prSet presAssocID="{43360C1A-0DD3-D24B-87C0-96338F8A276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2826384-527A-AA49-8D63-7EC326CB2248}" type="pres">
      <dgm:prSet presAssocID="{8799202F-F1A7-1D4B-88D0-091B480927AC}" presName="parTxOnlySpace" presStyleCnt="0"/>
      <dgm:spPr/>
    </dgm:pt>
    <dgm:pt modelId="{AAF6CDB1-FA52-E04C-9CCA-29F1CE59A149}" type="pres">
      <dgm:prSet presAssocID="{A9C92104-214B-2C4A-944D-9EEBB09B9DF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13A519-1A0F-B740-B806-4C51E6F39D96}" srcId="{90025C88-C3A8-1942-824B-2AD615C69150}" destId="{43360C1A-0DD3-D24B-87C0-96338F8A276A}" srcOrd="1" destOrd="0" parTransId="{84A56869-791E-1F4F-91BE-E3A6A1AB49F9}" sibTransId="{8799202F-F1A7-1D4B-88D0-091B480927AC}"/>
    <dgm:cxn modelId="{C329B83C-E381-234D-AC30-36C464D99C40}" type="presOf" srcId="{43360C1A-0DD3-D24B-87C0-96338F8A276A}" destId="{488ADD12-1906-6947-9442-5830C358C5C8}" srcOrd="0" destOrd="0" presId="urn:microsoft.com/office/officeart/2005/8/layout/chevron1"/>
    <dgm:cxn modelId="{9278C974-BCC5-1D45-BE21-1B73D7DA510D}" type="presOf" srcId="{6E53AAF8-F8C7-4748-A23C-28E333BE6B6D}" destId="{89FDB061-E66E-2E44-80CF-2724C76E1A4C}" srcOrd="0" destOrd="0" presId="urn:microsoft.com/office/officeart/2005/8/layout/chevron1"/>
    <dgm:cxn modelId="{8E7F8987-83D9-884F-BD14-45E0C51318AA}" srcId="{90025C88-C3A8-1942-824B-2AD615C69150}" destId="{6E53AAF8-F8C7-4748-A23C-28E333BE6B6D}" srcOrd="0" destOrd="0" parTransId="{5344EA77-2034-6543-9F34-A49854EF105D}" sibTransId="{A385FD4B-78E3-C146-85F6-0338BBA9D854}"/>
    <dgm:cxn modelId="{6E1ACC8E-E774-8743-8EB5-D13C07545D77}" srcId="{90025C88-C3A8-1942-824B-2AD615C69150}" destId="{A9C92104-214B-2C4A-944D-9EEBB09B9DF5}" srcOrd="2" destOrd="0" parTransId="{83D956A5-EBA6-3A4E-9936-7FE273A96E45}" sibTransId="{2CC53C10-33E1-1041-A901-E68749FC7D05}"/>
    <dgm:cxn modelId="{AB4357C0-1BCA-D24B-8C52-D841A5EA68B0}" type="presOf" srcId="{A9C92104-214B-2C4A-944D-9EEBB09B9DF5}" destId="{AAF6CDB1-FA52-E04C-9CCA-29F1CE59A149}" srcOrd="0" destOrd="0" presId="urn:microsoft.com/office/officeart/2005/8/layout/chevron1"/>
    <dgm:cxn modelId="{1F954ADC-E5D5-C045-876D-340A82EDC05A}" type="presOf" srcId="{90025C88-C3A8-1942-824B-2AD615C69150}" destId="{5DA708BC-FF7F-F349-BD7B-C24BF850E886}" srcOrd="0" destOrd="0" presId="urn:microsoft.com/office/officeart/2005/8/layout/chevron1"/>
    <dgm:cxn modelId="{FA0B1F8F-788E-4E4A-A69E-F9D9D9AF5E41}" type="presParOf" srcId="{5DA708BC-FF7F-F349-BD7B-C24BF850E886}" destId="{89FDB061-E66E-2E44-80CF-2724C76E1A4C}" srcOrd="0" destOrd="0" presId="urn:microsoft.com/office/officeart/2005/8/layout/chevron1"/>
    <dgm:cxn modelId="{56FDB8CE-1971-F84D-9E57-3B09BA9D77A2}" type="presParOf" srcId="{5DA708BC-FF7F-F349-BD7B-C24BF850E886}" destId="{54642B11-93BD-BB41-9B59-1CFA2B0C7EF4}" srcOrd="1" destOrd="0" presId="urn:microsoft.com/office/officeart/2005/8/layout/chevron1"/>
    <dgm:cxn modelId="{726F6EF8-D778-7B45-B3C7-25D8457867C8}" type="presParOf" srcId="{5DA708BC-FF7F-F349-BD7B-C24BF850E886}" destId="{488ADD12-1906-6947-9442-5830C358C5C8}" srcOrd="2" destOrd="0" presId="urn:microsoft.com/office/officeart/2005/8/layout/chevron1"/>
    <dgm:cxn modelId="{473D648B-BA84-9847-B978-10381F787C37}" type="presParOf" srcId="{5DA708BC-FF7F-F349-BD7B-C24BF850E886}" destId="{82826384-527A-AA49-8D63-7EC326CB2248}" srcOrd="3" destOrd="0" presId="urn:microsoft.com/office/officeart/2005/8/layout/chevron1"/>
    <dgm:cxn modelId="{AFF6EEE2-3259-7E41-855F-67DD4E8E84DB}" type="presParOf" srcId="{5DA708BC-FF7F-F349-BD7B-C24BF850E886}" destId="{AAF6CDB1-FA52-E04C-9CCA-29F1CE59A1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2C330-2285-EC43-A6EC-3BE266DEB842}" type="doc">
      <dgm:prSet loTypeId="urn:microsoft.com/office/officeart/2005/8/layout/gear1" loCatId="" qsTypeId="urn:microsoft.com/office/officeart/2005/8/quickstyle/3D1" qsCatId="3D" csTypeId="urn:microsoft.com/office/officeart/2005/8/colors/accent6_2" csCatId="accent6" phldr="1"/>
      <dgm:spPr/>
    </dgm:pt>
    <dgm:pt modelId="{D67E187A-1E33-C442-A0E7-A74CFB4E0945}">
      <dgm:prSet phldrT="[テキスト]" custT="1"/>
      <dgm:spPr/>
      <dgm:t>
        <a:bodyPr/>
        <a:lstStyle/>
        <a:p>
          <a:r>
            <a:rPr kumimoji="1" lang="ja-JP" altLang="en-US" sz="2400" b="1" dirty="0">
              <a:latin typeface="Meiryo" charset="-128"/>
              <a:ea typeface="Meiryo" charset="-128"/>
              <a:cs typeface="Meiryo" charset="-128"/>
            </a:rPr>
            <a:t>価値観の</a:t>
          </a:r>
        </a:p>
        <a:p>
          <a:r>
            <a:rPr kumimoji="1" lang="ja-JP" altLang="en-US" sz="2400" b="1" dirty="0">
              <a:latin typeface="Meiryo" charset="-128"/>
              <a:ea typeface="Meiryo" charset="-128"/>
              <a:cs typeface="Meiryo" charset="-128"/>
            </a:rPr>
            <a:t>多様化</a:t>
          </a:r>
        </a:p>
      </dgm:t>
    </dgm:pt>
    <dgm:pt modelId="{5E4C672B-A198-AE4B-8AC7-47AE8D1B8C30}" type="parTrans" cxnId="{F84DC8BF-1866-864D-9023-CFAF930D8834}">
      <dgm:prSet/>
      <dgm:spPr/>
      <dgm:t>
        <a:bodyPr/>
        <a:lstStyle/>
        <a:p>
          <a:endParaRPr kumimoji="1" lang="ja-JP" altLang="en-US"/>
        </a:p>
      </dgm:t>
    </dgm:pt>
    <dgm:pt modelId="{F3E06278-701C-5D4E-B344-71F35814C748}" type="sibTrans" cxnId="{F84DC8BF-1866-864D-9023-CFAF930D8834}">
      <dgm:prSet/>
      <dgm:spPr/>
      <dgm:t>
        <a:bodyPr/>
        <a:lstStyle/>
        <a:p>
          <a:endParaRPr kumimoji="1" lang="ja-JP" altLang="en-US"/>
        </a:p>
      </dgm:t>
    </dgm:pt>
    <dgm:pt modelId="{6D1FD2AF-E715-784F-8682-E353E0CF4F04}">
      <dgm:prSet phldrT="[テキスト]" custT="1"/>
      <dgm:spPr/>
      <dgm:t>
        <a:bodyPr/>
        <a:lstStyle/>
        <a:p>
          <a:r>
            <a:rPr kumimoji="1" lang="ja-JP" altLang="en-US" sz="1600" b="1" dirty="0">
              <a:latin typeface="Meiryo" charset="-128"/>
              <a:ea typeface="Meiryo" charset="-128"/>
              <a:cs typeface="Meiryo" charset="-128"/>
            </a:rPr>
            <a:t>プラットホーム拡大</a:t>
          </a:r>
        </a:p>
      </dgm:t>
    </dgm:pt>
    <dgm:pt modelId="{266A567B-15A2-EE4A-9A25-8D7980012BE6}" type="parTrans" cxnId="{63A04DAC-D6E4-2D48-8020-6CDB179B0E37}">
      <dgm:prSet/>
      <dgm:spPr/>
      <dgm:t>
        <a:bodyPr/>
        <a:lstStyle/>
        <a:p>
          <a:endParaRPr kumimoji="1" lang="ja-JP" altLang="en-US"/>
        </a:p>
      </dgm:t>
    </dgm:pt>
    <dgm:pt modelId="{DF867C63-A788-5649-ACCB-9FDD1A288901}" type="sibTrans" cxnId="{63A04DAC-D6E4-2D48-8020-6CDB179B0E37}">
      <dgm:prSet/>
      <dgm:spPr/>
      <dgm:t>
        <a:bodyPr/>
        <a:lstStyle/>
        <a:p>
          <a:endParaRPr kumimoji="1" lang="ja-JP" altLang="en-US"/>
        </a:p>
      </dgm:t>
    </dgm:pt>
    <dgm:pt modelId="{B056008B-068D-7B4E-96C5-698CE6E26C82}">
      <dgm:prSet phldrT="[テキスト]"/>
      <dgm:spPr/>
      <dgm:t>
        <a:bodyPr/>
        <a:lstStyle/>
        <a:p>
          <a:r>
            <a:rPr kumimoji="1" lang="ja-JP" altLang="en-US" b="1" dirty="0">
              <a:latin typeface="Meiryo" charset="-128"/>
              <a:ea typeface="Meiryo" charset="-128"/>
              <a:cs typeface="Meiryo" charset="-128"/>
            </a:rPr>
            <a:t>新技術</a:t>
          </a:r>
        </a:p>
      </dgm:t>
    </dgm:pt>
    <dgm:pt modelId="{33812DEE-669C-254D-8BBF-ABA4132BF0EE}" type="parTrans" cxnId="{61B13651-C57C-3845-BA69-D0B744B04A19}">
      <dgm:prSet/>
      <dgm:spPr/>
      <dgm:t>
        <a:bodyPr/>
        <a:lstStyle/>
        <a:p>
          <a:endParaRPr kumimoji="1" lang="ja-JP" altLang="en-US"/>
        </a:p>
      </dgm:t>
    </dgm:pt>
    <dgm:pt modelId="{B69C0EBA-F71B-8843-83A7-4BE4C162B43E}" type="sibTrans" cxnId="{61B13651-C57C-3845-BA69-D0B744B04A19}">
      <dgm:prSet/>
      <dgm:spPr/>
      <dgm:t>
        <a:bodyPr/>
        <a:lstStyle/>
        <a:p>
          <a:endParaRPr kumimoji="1" lang="ja-JP" altLang="en-US"/>
        </a:p>
      </dgm:t>
    </dgm:pt>
    <dgm:pt modelId="{EF7F7759-4032-A04E-80FB-265423EB395A}" type="pres">
      <dgm:prSet presAssocID="{9182C330-2285-EC43-A6EC-3BE266DEB84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BA94D64-1EE7-8945-894E-6E8016D1C0AA}" type="pres">
      <dgm:prSet presAssocID="{D67E187A-1E33-C442-A0E7-A74CFB4E0945}" presName="gear1" presStyleLbl="node1" presStyleIdx="0" presStyleCnt="3" custLinFactNeighborY="1770">
        <dgm:presLayoutVars>
          <dgm:chMax val="1"/>
          <dgm:bulletEnabled val="1"/>
        </dgm:presLayoutVars>
      </dgm:prSet>
      <dgm:spPr/>
    </dgm:pt>
    <dgm:pt modelId="{FF680B8C-2025-1043-9F95-5E3523C0E52B}" type="pres">
      <dgm:prSet presAssocID="{D67E187A-1E33-C442-A0E7-A74CFB4E0945}" presName="gear1srcNode" presStyleLbl="node1" presStyleIdx="0" presStyleCnt="3"/>
      <dgm:spPr/>
    </dgm:pt>
    <dgm:pt modelId="{8401820A-FF48-2740-8245-51CE5AA43C5F}" type="pres">
      <dgm:prSet presAssocID="{D67E187A-1E33-C442-A0E7-A74CFB4E0945}" presName="gear1dstNode" presStyleLbl="node1" presStyleIdx="0" presStyleCnt="3"/>
      <dgm:spPr/>
    </dgm:pt>
    <dgm:pt modelId="{3B1B54B2-2131-3248-B735-AA6CF5B63242}" type="pres">
      <dgm:prSet presAssocID="{6D1FD2AF-E715-784F-8682-E353E0CF4F04}" presName="gear2" presStyleLbl="node1" presStyleIdx="1" presStyleCnt="3">
        <dgm:presLayoutVars>
          <dgm:chMax val="1"/>
          <dgm:bulletEnabled val="1"/>
        </dgm:presLayoutVars>
      </dgm:prSet>
      <dgm:spPr/>
    </dgm:pt>
    <dgm:pt modelId="{F034B4AA-AA95-CE4D-BB0B-311FD1C17EC0}" type="pres">
      <dgm:prSet presAssocID="{6D1FD2AF-E715-784F-8682-E353E0CF4F04}" presName="gear2srcNode" presStyleLbl="node1" presStyleIdx="1" presStyleCnt="3"/>
      <dgm:spPr/>
    </dgm:pt>
    <dgm:pt modelId="{5899C542-A558-4649-9E1A-88B9034F02D3}" type="pres">
      <dgm:prSet presAssocID="{6D1FD2AF-E715-784F-8682-E353E0CF4F04}" presName="gear2dstNode" presStyleLbl="node1" presStyleIdx="1" presStyleCnt="3"/>
      <dgm:spPr/>
    </dgm:pt>
    <dgm:pt modelId="{FC90A9C5-0A28-AC48-8637-22278AE176F5}" type="pres">
      <dgm:prSet presAssocID="{B056008B-068D-7B4E-96C5-698CE6E26C82}" presName="gear3" presStyleLbl="node1" presStyleIdx="2" presStyleCnt="3"/>
      <dgm:spPr/>
    </dgm:pt>
    <dgm:pt modelId="{52ED8C3F-3AC7-FF4D-9F84-AEF55CD54352}" type="pres">
      <dgm:prSet presAssocID="{B056008B-068D-7B4E-96C5-698CE6E26C8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D1B9DF2-2E14-D743-A9A1-6840CC29B2BC}" type="pres">
      <dgm:prSet presAssocID="{B056008B-068D-7B4E-96C5-698CE6E26C82}" presName="gear3srcNode" presStyleLbl="node1" presStyleIdx="2" presStyleCnt="3"/>
      <dgm:spPr/>
    </dgm:pt>
    <dgm:pt modelId="{2A92C51F-F50D-D847-8820-589C18AE25EE}" type="pres">
      <dgm:prSet presAssocID="{B056008B-068D-7B4E-96C5-698CE6E26C82}" presName="gear3dstNode" presStyleLbl="node1" presStyleIdx="2" presStyleCnt="3"/>
      <dgm:spPr/>
    </dgm:pt>
    <dgm:pt modelId="{50D19F4D-7712-E140-8C81-D31459200C39}" type="pres">
      <dgm:prSet presAssocID="{F3E06278-701C-5D4E-B344-71F35814C748}" presName="connector1" presStyleLbl="sibTrans2D1" presStyleIdx="0" presStyleCnt="3"/>
      <dgm:spPr/>
    </dgm:pt>
    <dgm:pt modelId="{735C8B9B-DF8F-3041-98C5-EC34BE2E5B72}" type="pres">
      <dgm:prSet presAssocID="{DF867C63-A788-5649-ACCB-9FDD1A288901}" presName="connector2" presStyleLbl="sibTrans2D1" presStyleIdx="1" presStyleCnt="3"/>
      <dgm:spPr/>
    </dgm:pt>
    <dgm:pt modelId="{ECEB6BB4-E4DA-924D-AFA6-763DBB2583AB}" type="pres">
      <dgm:prSet presAssocID="{B69C0EBA-F71B-8843-83A7-4BE4C162B43E}" presName="connector3" presStyleLbl="sibTrans2D1" presStyleIdx="2" presStyleCnt="3"/>
      <dgm:spPr/>
    </dgm:pt>
  </dgm:ptLst>
  <dgm:cxnLst>
    <dgm:cxn modelId="{A7F0F20B-BC6E-1546-9564-11700A6767FA}" type="presOf" srcId="{B056008B-068D-7B4E-96C5-698CE6E26C82}" destId="{1D1B9DF2-2E14-D743-A9A1-6840CC29B2BC}" srcOrd="2" destOrd="0" presId="urn:microsoft.com/office/officeart/2005/8/layout/gear1"/>
    <dgm:cxn modelId="{28AAF62E-069F-C648-B1DE-7DAE81E80CCC}" type="presOf" srcId="{D67E187A-1E33-C442-A0E7-A74CFB4E0945}" destId="{FF680B8C-2025-1043-9F95-5E3523C0E52B}" srcOrd="1" destOrd="0" presId="urn:microsoft.com/office/officeart/2005/8/layout/gear1"/>
    <dgm:cxn modelId="{FAAB6B36-1A07-7844-A38C-CA0972CE0ED0}" type="presOf" srcId="{9182C330-2285-EC43-A6EC-3BE266DEB842}" destId="{EF7F7759-4032-A04E-80FB-265423EB395A}" srcOrd="0" destOrd="0" presId="urn:microsoft.com/office/officeart/2005/8/layout/gear1"/>
    <dgm:cxn modelId="{70728B41-6DBB-AA4F-A72B-D6E133246749}" type="presOf" srcId="{D67E187A-1E33-C442-A0E7-A74CFB4E0945}" destId="{8401820A-FF48-2740-8245-51CE5AA43C5F}" srcOrd="2" destOrd="0" presId="urn:microsoft.com/office/officeart/2005/8/layout/gear1"/>
    <dgm:cxn modelId="{A2658365-FDF0-F140-882D-9F10314D7E02}" type="presOf" srcId="{D67E187A-1E33-C442-A0E7-A74CFB4E0945}" destId="{5BA94D64-1EE7-8945-894E-6E8016D1C0AA}" srcOrd="0" destOrd="0" presId="urn:microsoft.com/office/officeart/2005/8/layout/gear1"/>
    <dgm:cxn modelId="{D436976A-A083-DA4C-8FD4-F15125C64D6E}" type="presOf" srcId="{F3E06278-701C-5D4E-B344-71F35814C748}" destId="{50D19F4D-7712-E140-8C81-D31459200C39}" srcOrd="0" destOrd="0" presId="urn:microsoft.com/office/officeart/2005/8/layout/gear1"/>
    <dgm:cxn modelId="{63A7896F-CEF4-964D-9FC7-7107E1906F49}" type="presOf" srcId="{6D1FD2AF-E715-784F-8682-E353E0CF4F04}" destId="{F034B4AA-AA95-CE4D-BB0B-311FD1C17EC0}" srcOrd="1" destOrd="0" presId="urn:microsoft.com/office/officeart/2005/8/layout/gear1"/>
    <dgm:cxn modelId="{61B13651-C57C-3845-BA69-D0B744B04A19}" srcId="{9182C330-2285-EC43-A6EC-3BE266DEB842}" destId="{B056008B-068D-7B4E-96C5-698CE6E26C82}" srcOrd="2" destOrd="0" parTransId="{33812DEE-669C-254D-8BBF-ABA4132BF0EE}" sibTransId="{B69C0EBA-F71B-8843-83A7-4BE4C162B43E}"/>
    <dgm:cxn modelId="{94351172-A489-5C4A-8150-14F0A38B0428}" type="presOf" srcId="{DF867C63-A788-5649-ACCB-9FDD1A288901}" destId="{735C8B9B-DF8F-3041-98C5-EC34BE2E5B72}" srcOrd="0" destOrd="0" presId="urn:microsoft.com/office/officeart/2005/8/layout/gear1"/>
    <dgm:cxn modelId="{992D7E56-0E49-1D4A-8AED-281B1CF85B26}" type="presOf" srcId="{6D1FD2AF-E715-784F-8682-E353E0CF4F04}" destId="{3B1B54B2-2131-3248-B735-AA6CF5B63242}" srcOrd="0" destOrd="0" presId="urn:microsoft.com/office/officeart/2005/8/layout/gear1"/>
    <dgm:cxn modelId="{2E107B85-E0E8-F54B-8206-96E79F63DBD3}" type="presOf" srcId="{B056008B-068D-7B4E-96C5-698CE6E26C82}" destId="{2A92C51F-F50D-D847-8820-589C18AE25EE}" srcOrd="3" destOrd="0" presId="urn:microsoft.com/office/officeart/2005/8/layout/gear1"/>
    <dgm:cxn modelId="{63A04DAC-D6E4-2D48-8020-6CDB179B0E37}" srcId="{9182C330-2285-EC43-A6EC-3BE266DEB842}" destId="{6D1FD2AF-E715-784F-8682-E353E0CF4F04}" srcOrd="1" destOrd="0" parTransId="{266A567B-15A2-EE4A-9A25-8D7980012BE6}" sibTransId="{DF867C63-A788-5649-ACCB-9FDD1A288901}"/>
    <dgm:cxn modelId="{41A358B2-6372-9949-A8EE-64E237CDC884}" type="presOf" srcId="{6D1FD2AF-E715-784F-8682-E353E0CF4F04}" destId="{5899C542-A558-4649-9E1A-88B9034F02D3}" srcOrd="2" destOrd="0" presId="urn:microsoft.com/office/officeart/2005/8/layout/gear1"/>
    <dgm:cxn modelId="{F84DC8BF-1866-864D-9023-CFAF930D8834}" srcId="{9182C330-2285-EC43-A6EC-3BE266DEB842}" destId="{D67E187A-1E33-C442-A0E7-A74CFB4E0945}" srcOrd="0" destOrd="0" parTransId="{5E4C672B-A198-AE4B-8AC7-47AE8D1B8C30}" sibTransId="{F3E06278-701C-5D4E-B344-71F35814C748}"/>
    <dgm:cxn modelId="{11DE00D4-DD79-9B42-9F15-070A6D43E3C3}" type="presOf" srcId="{B69C0EBA-F71B-8843-83A7-4BE4C162B43E}" destId="{ECEB6BB4-E4DA-924D-AFA6-763DBB2583AB}" srcOrd="0" destOrd="0" presId="urn:microsoft.com/office/officeart/2005/8/layout/gear1"/>
    <dgm:cxn modelId="{0B1FDCE7-7897-9545-96D8-2C1B7B6A7B51}" type="presOf" srcId="{B056008B-068D-7B4E-96C5-698CE6E26C82}" destId="{FC90A9C5-0A28-AC48-8637-22278AE176F5}" srcOrd="0" destOrd="0" presId="urn:microsoft.com/office/officeart/2005/8/layout/gear1"/>
    <dgm:cxn modelId="{6ACEE9E9-D9F8-844F-BA4F-31E05B696DBA}" type="presOf" srcId="{B056008B-068D-7B4E-96C5-698CE6E26C82}" destId="{52ED8C3F-3AC7-FF4D-9F84-AEF55CD54352}" srcOrd="1" destOrd="0" presId="urn:microsoft.com/office/officeart/2005/8/layout/gear1"/>
    <dgm:cxn modelId="{50F6147A-F697-0749-9476-5765421666F1}" type="presParOf" srcId="{EF7F7759-4032-A04E-80FB-265423EB395A}" destId="{5BA94D64-1EE7-8945-894E-6E8016D1C0AA}" srcOrd="0" destOrd="0" presId="urn:microsoft.com/office/officeart/2005/8/layout/gear1"/>
    <dgm:cxn modelId="{3B373E68-3B5D-2B4A-96D4-51E1ECAF8F9D}" type="presParOf" srcId="{EF7F7759-4032-A04E-80FB-265423EB395A}" destId="{FF680B8C-2025-1043-9F95-5E3523C0E52B}" srcOrd="1" destOrd="0" presId="urn:microsoft.com/office/officeart/2005/8/layout/gear1"/>
    <dgm:cxn modelId="{49A91239-1B25-BD45-A6D8-4487BA650616}" type="presParOf" srcId="{EF7F7759-4032-A04E-80FB-265423EB395A}" destId="{8401820A-FF48-2740-8245-51CE5AA43C5F}" srcOrd="2" destOrd="0" presId="urn:microsoft.com/office/officeart/2005/8/layout/gear1"/>
    <dgm:cxn modelId="{A64EEFC4-166A-EA49-9CE0-A9BA15B263C9}" type="presParOf" srcId="{EF7F7759-4032-A04E-80FB-265423EB395A}" destId="{3B1B54B2-2131-3248-B735-AA6CF5B63242}" srcOrd="3" destOrd="0" presId="urn:microsoft.com/office/officeart/2005/8/layout/gear1"/>
    <dgm:cxn modelId="{3BFF41A8-542C-9348-B810-F6B963EC3EAB}" type="presParOf" srcId="{EF7F7759-4032-A04E-80FB-265423EB395A}" destId="{F034B4AA-AA95-CE4D-BB0B-311FD1C17EC0}" srcOrd="4" destOrd="0" presId="urn:microsoft.com/office/officeart/2005/8/layout/gear1"/>
    <dgm:cxn modelId="{93E25635-B7B7-4E44-9017-994020E093F3}" type="presParOf" srcId="{EF7F7759-4032-A04E-80FB-265423EB395A}" destId="{5899C542-A558-4649-9E1A-88B9034F02D3}" srcOrd="5" destOrd="0" presId="urn:microsoft.com/office/officeart/2005/8/layout/gear1"/>
    <dgm:cxn modelId="{627C9BB0-5254-5B42-A2CC-FB257715B760}" type="presParOf" srcId="{EF7F7759-4032-A04E-80FB-265423EB395A}" destId="{FC90A9C5-0A28-AC48-8637-22278AE176F5}" srcOrd="6" destOrd="0" presId="urn:microsoft.com/office/officeart/2005/8/layout/gear1"/>
    <dgm:cxn modelId="{B386C6FB-A2CC-C345-BD56-6B627210A394}" type="presParOf" srcId="{EF7F7759-4032-A04E-80FB-265423EB395A}" destId="{52ED8C3F-3AC7-FF4D-9F84-AEF55CD54352}" srcOrd="7" destOrd="0" presId="urn:microsoft.com/office/officeart/2005/8/layout/gear1"/>
    <dgm:cxn modelId="{D506B8AD-1810-244D-BEF7-4C214E0D22BE}" type="presParOf" srcId="{EF7F7759-4032-A04E-80FB-265423EB395A}" destId="{1D1B9DF2-2E14-D743-A9A1-6840CC29B2BC}" srcOrd="8" destOrd="0" presId="urn:microsoft.com/office/officeart/2005/8/layout/gear1"/>
    <dgm:cxn modelId="{336F1C98-91D0-294D-AF48-DA73914DD7E3}" type="presParOf" srcId="{EF7F7759-4032-A04E-80FB-265423EB395A}" destId="{2A92C51F-F50D-D847-8820-589C18AE25EE}" srcOrd="9" destOrd="0" presId="urn:microsoft.com/office/officeart/2005/8/layout/gear1"/>
    <dgm:cxn modelId="{3462D813-AF6C-FB40-8EB2-10E999530B88}" type="presParOf" srcId="{EF7F7759-4032-A04E-80FB-265423EB395A}" destId="{50D19F4D-7712-E140-8C81-D31459200C39}" srcOrd="10" destOrd="0" presId="urn:microsoft.com/office/officeart/2005/8/layout/gear1"/>
    <dgm:cxn modelId="{79D9B7DB-B55A-F544-BD71-C8BC22274E27}" type="presParOf" srcId="{EF7F7759-4032-A04E-80FB-265423EB395A}" destId="{735C8B9B-DF8F-3041-98C5-EC34BE2E5B72}" srcOrd="11" destOrd="0" presId="urn:microsoft.com/office/officeart/2005/8/layout/gear1"/>
    <dgm:cxn modelId="{95BD2E9E-3579-2E41-AC88-8D8F624306CB}" type="presParOf" srcId="{EF7F7759-4032-A04E-80FB-265423EB395A}" destId="{ECEB6BB4-E4DA-924D-AFA6-763DBB2583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A0217A-7495-3848-8354-D911440288C1}" type="doc">
      <dgm:prSet loTypeId="urn:microsoft.com/office/officeart/2005/8/layout/hierarchy2" loCatId="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BD4AC4B5-207A-8C45-965B-531DCD9D7D86}">
      <dgm:prSet phldrT="[テキスト]"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コスト</a:t>
          </a:r>
        </a:p>
      </dgm:t>
    </dgm:pt>
    <dgm:pt modelId="{5778F5DD-EE48-FB47-9CE8-CD8206031158}" type="parTrans" cxnId="{7B6E311E-4F98-F947-9BE9-110D315A79D1}">
      <dgm:prSet/>
      <dgm:spPr/>
      <dgm:t>
        <a:bodyPr/>
        <a:lstStyle/>
        <a:p>
          <a:endParaRPr kumimoji="1" lang="ja-JP" altLang="en-US"/>
        </a:p>
      </dgm:t>
    </dgm:pt>
    <dgm:pt modelId="{BF7B4059-97C7-F84C-9EAD-AA6BA72CE15E}" type="sibTrans" cxnId="{7B6E311E-4F98-F947-9BE9-110D315A79D1}">
      <dgm:prSet/>
      <dgm:spPr/>
      <dgm:t>
        <a:bodyPr/>
        <a:lstStyle/>
        <a:p>
          <a:endParaRPr kumimoji="1" lang="ja-JP" altLang="en-US"/>
        </a:p>
      </dgm:t>
    </dgm:pt>
    <dgm:pt modelId="{ABECCA74-408D-1B45-9D5A-D44D6B8A44C1}">
      <dgm:prSet phldrT="[テキスト]"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変動費</a:t>
          </a:r>
        </a:p>
      </dgm:t>
    </dgm:pt>
    <dgm:pt modelId="{F9728D41-0DCB-0E42-AA91-46EDDAEBEE6C}" type="parTrans" cxnId="{737A2E9C-CCCE-8C41-A71C-0E2FA7881B09}">
      <dgm:prSet/>
      <dgm:spPr/>
      <dgm:t>
        <a:bodyPr/>
        <a:lstStyle/>
        <a:p>
          <a:endParaRPr kumimoji="1" lang="ja-JP" altLang="en-US"/>
        </a:p>
      </dgm:t>
    </dgm:pt>
    <dgm:pt modelId="{FD40C952-BF6E-C646-9066-52522C0E6D85}" type="sibTrans" cxnId="{737A2E9C-CCCE-8C41-A71C-0E2FA7881B09}">
      <dgm:prSet/>
      <dgm:spPr/>
      <dgm:t>
        <a:bodyPr/>
        <a:lstStyle/>
        <a:p>
          <a:endParaRPr kumimoji="1" lang="ja-JP" altLang="en-US"/>
        </a:p>
      </dgm:t>
    </dgm:pt>
    <dgm:pt modelId="{78E93CB7-342D-CC42-B1FF-FAB80F5E2122}">
      <dgm:prSet phldrT="[テキスト]"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漫画家</a:t>
          </a:r>
        </a:p>
      </dgm:t>
    </dgm:pt>
    <dgm:pt modelId="{E2612F98-382A-894D-BE6E-E638D3D6F529}" type="parTrans" cxnId="{B3ACF37D-9924-C149-A210-D61114D01FDD}">
      <dgm:prSet/>
      <dgm:spPr/>
      <dgm:t>
        <a:bodyPr/>
        <a:lstStyle/>
        <a:p>
          <a:endParaRPr kumimoji="1" lang="ja-JP" altLang="en-US"/>
        </a:p>
      </dgm:t>
    </dgm:pt>
    <dgm:pt modelId="{FF70EC25-BFA1-1E4B-819C-63A1268EE375}" type="sibTrans" cxnId="{B3ACF37D-9924-C149-A210-D61114D01FDD}">
      <dgm:prSet/>
      <dgm:spPr/>
      <dgm:t>
        <a:bodyPr/>
        <a:lstStyle/>
        <a:p>
          <a:endParaRPr kumimoji="1" lang="ja-JP" altLang="en-US"/>
        </a:p>
      </dgm:t>
    </dgm:pt>
    <dgm:pt modelId="{2DD2016C-CECF-1E43-9526-D6018BCF3927}">
      <dgm:prSet phldrT="[テキスト]"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声優</a:t>
          </a:r>
        </a:p>
      </dgm:t>
    </dgm:pt>
    <dgm:pt modelId="{7299DC52-D4B2-5E4C-83F5-0E429FE9F34C}" type="parTrans" cxnId="{519E8D12-333A-EF45-930E-3277C5131048}">
      <dgm:prSet/>
      <dgm:spPr/>
      <dgm:t>
        <a:bodyPr/>
        <a:lstStyle/>
        <a:p>
          <a:endParaRPr kumimoji="1" lang="ja-JP" altLang="en-US"/>
        </a:p>
      </dgm:t>
    </dgm:pt>
    <dgm:pt modelId="{97A5C6EB-9594-7D49-867A-7397F0CCAE18}" type="sibTrans" cxnId="{519E8D12-333A-EF45-930E-3277C5131048}">
      <dgm:prSet/>
      <dgm:spPr/>
      <dgm:t>
        <a:bodyPr/>
        <a:lstStyle/>
        <a:p>
          <a:endParaRPr kumimoji="1" lang="ja-JP" altLang="en-US"/>
        </a:p>
      </dgm:t>
    </dgm:pt>
    <dgm:pt modelId="{F8135065-120E-7848-A557-499F0A411583}">
      <dgm:prSet phldrT="[テキスト]"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固定費</a:t>
          </a:r>
        </a:p>
      </dgm:t>
    </dgm:pt>
    <dgm:pt modelId="{C0331017-2FAF-D84D-BF81-F39E189F42B0}" type="parTrans" cxnId="{C97B8AE9-66C1-7440-80AC-04EE77C91F65}">
      <dgm:prSet/>
      <dgm:spPr/>
      <dgm:t>
        <a:bodyPr/>
        <a:lstStyle/>
        <a:p>
          <a:endParaRPr kumimoji="1" lang="ja-JP" altLang="en-US"/>
        </a:p>
      </dgm:t>
    </dgm:pt>
    <dgm:pt modelId="{5CA4B16D-F8B5-1243-9117-FAD8182C5EEA}" type="sibTrans" cxnId="{C97B8AE9-66C1-7440-80AC-04EE77C91F65}">
      <dgm:prSet/>
      <dgm:spPr/>
      <dgm:t>
        <a:bodyPr/>
        <a:lstStyle/>
        <a:p>
          <a:endParaRPr kumimoji="1" lang="ja-JP" altLang="en-US"/>
        </a:p>
      </dgm:t>
    </dgm:pt>
    <dgm:pt modelId="{2373787E-3AB4-CA48-9CEB-817AE126018D}">
      <dgm:prSet phldrT="[テキスト]"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設備費</a:t>
          </a:r>
        </a:p>
      </dgm:t>
    </dgm:pt>
    <dgm:pt modelId="{28C2FBC4-5CCF-7642-B05E-617B353E615B}" type="parTrans" cxnId="{0E3B3961-9798-224A-B798-996C1A9B9A8C}">
      <dgm:prSet/>
      <dgm:spPr/>
      <dgm:t>
        <a:bodyPr/>
        <a:lstStyle/>
        <a:p>
          <a:endParaRPr kumimoji="1" lang="ja-JP" altLang="en-US"/>
        </a:p>
      </dgm:t>
    </dgm:pt>
    <dgm:pt modelId="{00514188-77C4-0441-8882-CDA199CBFA49}" type="sibTrans" cxnId="{0E3B3961-9798-224A-B798-996C1A9B9A8C}">
      <dgm:prSet/>
      <dgm:spPr/>
      <dgm:t>
        <a:bodyPr/>
        <a:lstStyle/>
        <a:p>
          <a:endParaRPr kumimoji="1" lang="ja-JP" altLang="en-US"/>
        </a:p>
      </dgm:t>
    </dgm:pt>
    <dgm:pt modelId="{6D1B470C-38FD-F54B-8C0D-821E27791FBD}">
      <dgm:prSet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広告費</a:t>
          </a:r>
        </a:p>
      </dgm:t>
    </dgm:pt>
    <dgm:pt modelId="{774C28AB-1202-EF45-95A3-FD2DDC447601}" type="parTrans" cxnId="{431B1963-716B-B342-B19D-9C9534E5EE3F}">
      <dgm:prSet/>
      <dgm:spPr/>
      <dgm:t>
        <a:bodyPr/>
        <a:lstStyle/>
        <a:p>
          <a:endParaRPr kumimoji="1" lang="ja-JP" altLang="en-US"/>
        </a:p>
      </dgm:t>
    </dgm:pt>
    <dgm:pt modelId="{5E83C03E-46DD-FF43-85A8-12C0B1251366}" type="sibTrans" cxnId="{431B1963-716B-B342-B19D-9C9534E5EE3F}">
      <dgm:prSet/>
      <dgm:spPr/>
      <dgm:t>
        <a:bodyPr/>
        <a:lstStyle/>
        <a:p>
          <a:endParaRPr kumimoji="1" lang="ja-JP" altLang="en-US"/>
        </a:p>
      </dgm:t>
    </dgm:pt>
    <dgm:pt modelId="{8E17E7FE-D21E-364B-91CA-334119EB6FF7}">
      <dgm:prSet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人件費</a:t>
          </a:r>
        </a:p>
      </dgm:t>
    </dgm:pt>
    <dgm:pt modelId="{6465DFCE-0786-BE4E-9B5B-F813BA5A34D0}" type="parTrans" cxnId="{093938DF-1BA6-5B43-BCD5-96840ECB8010}">
      <dgm:prSet/>
      <dgm:spPr/>
      <dgm:t>
        <a:bodyPr/>
        <a:lstStyle/>
        <a:p>
          <a:endParaRPr kumimoji="1" lang="ja-JP" altLang="en-US"/>
        </a:p>
      </dgm:t>
    </dgm:pt>
    <dgm:pt modelId="{5AB1A203-9CC9-344F-B1A9-3866D6DE19B4}" type="sibTrans" cxnId="{093938DF-1BA6-5B43-BCD5-96840ECB8010}">
      <dgm:prSet/>
      <dgm:spPr/>
      <dgm:t>
        <a:bodyPr/>
        <a:lstStyle/>
        <a:p>
          <a:endParaRPr kumimoji="1" lang="ja-JP" altLang="en-US"/>
        </a:p>
      </dgm:t>
    </dgm:pt>
    <dgm:pt modelId="{816BF13F-F2C9-DB42-89F5-5E165BC6D593}">
      <dgm:prSet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家賃</a:t>
          </a:r>
        </a:p>
      </dgm:t>
    </dgm:pt>
    <dgm:pt modelId="{BBA5629D-E355-2A41-BF53-5155EBD895E8}" type="parTrans" cxnId="{189C249B-617F-D142-96D4-6B9413EAE7CB}">
      <dgm:prSet/>
      <dgm:spPr/>
      <dgm:t>
        <a:bodyPr/>
        <a:lstStyle/>
        <a:p>
          <a:endParaRPr kumimoji="1" lang="ja-JP" altLang="en-US"/>
        </a:p>
      </dgm:t>
    </dgm:pt>
    <dgm:pt modelId="{57AB588C-E259-D941-BE93-399C746F0ABE}" type="sibTrans" cxnId="{189C249B-617F-D142-96D4-6B9413EAE7CB}">
      <dgm:prSet/>
      <dgm:spPr/>
      <dgm:t>
        <a:bodyPr/>
        <a:lstStyle/>
        <a:p>
          <a:endParaRPr kumimoji="1" lang="ja-JP" altLang="en-US"/>
        </a:p>
      </dgm:t>
    </dgm:pt>
    <dgm:pt modelId="{4A96C2DF-F518-5B4C-A94E-606078787681}">
      <dgm:prSet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サーバー</a:t>
          </a:r>
        </a:p>
      </dgm:t>
    </dgm:pt>
    <dgm:pt modelId="{D265750B-4B1B-D540-8D3D-D8687C8DC091}" type="parTrans" cxnId="{8E3EC818-D551-554D-AA9A-8D7AB9359165}">
      <dgm:prSet/>
      <dgm:spPr/>
      <dgm:t>
        <a:bodyPr/>
        <a:lstStyle/>
        <a:p>
          <a:endParaRPr kumimoji="1" lang="ja-JP" altLang="en-US"/>
        </a:p>
      </dgm:t>
    </dgm:pt>
    <dgm:pt modelId="{4E6C0844-43E7-9049-AA6B-B655BFDD76B1}" type="sibTrans" cxnId="{8E3EC818-D551-554D-AA9A-8D7AB9359165}">
      <dgm:prSet/>
      <dgm:spPr/>
      <dgm:t>
        <a:bodyPr/>
        <a:lstStyle/>
        <a:p>
          <a:endParaRPr kumimoji="1" lang="ja-JP" altLang="en-US"/>
        </a:p>
      </dgm:t>
    </dgm:pt>
    <dgm:pt modelId="{AA51EF38-3B8E-F342-AC8D-96CD89217341}">
      <dgm:prSet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雑費</a:t>
          </a:r>
        </a:p>
      </dgm:t>
    </dgm:pt>
    <dgm:pt modelId="{27683BC7-5FA7-DA44-8DAD-D036BD34F136}" type="parTrans" cxnId="{077CD33E-F8EE-6947-907B-2547AFFE5E4E}">
      <dgm:prSet/>
      <dgm:spPr/>
      <dgm:t>
        <a:bodyPr/>
        <a:lstStyle/>
        <a:p>
          <a:endParaRPr kumimoji="1" lang="ja-JP" altLang="en-US"/>
        </a:p>
      </dgm:t>
    </dgm:pt>
    <dgm:pt modelId="{5D872145-D363-9948-AE38-6822274B9753}" type="sibTrans" cxnId="{077CD33E-F8EE-6947-907B-2547AFFE5E4E}">
      <dgm:prSet/>
      <dgm:spPr/>
      <dgm:t>
        <a:bodyPr/>
        <a:lstStyle/>
        <a:p>
          <a:endParaRPr kumimoji="1" lang="ja-JP" altLang="en-US"/>
        </a:p>
      </dgm:t>
    </dgm:pt>
    <dgm:pt modelId="{4E21DC94-3579-9444-9D7F-A203BF7B14D7}">
      <dgm:prSet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社員</a:t>
          </a:r>
        </a:p>
      </dgm:t>
    </dgm:pt>
    <dgm:pt modelId="{C1A351DB-7B15-DC4B-BFF9-ED700A290FB1}" type="parTrans" cxnId="{4F418540-76DA-5E40-ACE9-F40E6F1F3B3F}">
      <dgm:prSet/>
      <dgm:spPr/>
      <dgm:t>
        <a:bodyPr/>
        <a:lstStyle/>
        <a:p>
          <a:endParaRPr kumimoji="1" lang="ja-JP" altLang="en-US"/>
        </a:p>
      </dgm:t>
    </dgm:pt>
    <dgm:pt modelId="{6B076707-43C8-6E42-BC07-48D904629B49}" type="sibTrans" cxnId="{4F418540-76DA-5E40-ACE9-F40E6F1F3B3F}">
      <dgm:prSet/>
      <dgm:spPr/>
      <dgm:t>
        <a:bodyPr/>
        <a:lstStyle/>
        <a:p>
          <a:endParaRPr kumimoji="1" lang="ja-JP" altLang="en-US"/>
        </a:p>
      </dgm:t>
    </dgm:pt>
    <dgm:pt modelId="{D5670652-8FCD-194D-A544-11FDA47E0E89}">
      <dgm:prSet/>
      <dgm:spPr/>
      <dgm:t>
        <a:bodyPr/>
        <a:lstStyle/>
        <a:p>
          <a:r>
            <a:rPr kumimoji="1" lang="ja-JP" altLang="en-US" b="1">
              <a:latin typeface="Meiryo" charset="-128"/>
              <a:ea typeface="Meiryo" charset="-128"/>
              <a:cs typeface="Meiryo" charset="-128"/>
            </a:rPr>
            <a:t>漫画家</a:t>
          </a:r>
        </a:p>
      </dgm:t>
    </dgm:pt>
    <dgm:pt modelId="{87D9F741-2C25-E54F-A1B7-A80E8523ED05}" type="parTrans" cxnId="{A1AB41E9-EEF7-F940-9765-418875662E13}">
      <dgm:prSet/>
      <dgm:spPr/>
      <dgm:t>
        <a:bodyPr/>
        <a:lstStyle/>
        <a:p>
          <a:endParaRPr kumimoji="1" lang="ja-JP" altLang="en-US"/>
        </a:p>
      </dgm:t>
    </dgm:pt>
    <dgm:pt modelId="{0C9BB970-E8AF-AE4E-9201-F35AF0427F0C}" type="sibTrans" cxnId="{A1AB41E9-EEF7-F940-9765-418875662E13}">
      <dgm:prSet/>
      <dgm:spPr/>
      <dgm:t>
        <a:bodyPr/>
        <a:lstStyle/>
        <a:p>
          <a:endParaRPr kumimoji="1" lang="ja-JP" altLang="en-US"/>
        </a:p>
      </dgm:t>
    </dgm:pt>
    <dgm:pt modelId="{C2BEBF2F-5E0F-0849-96C2-AA6ACD9CA520}" type="pres">
      <dgm:prSet presAssocID="{E6A0217A-7495-3848-8354-D911440288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03D9A4-794A-5542-B0F3-9CF6E1706472}" type="pres">
      <dgm:prSet presAssocID="{BD4AC4B5-207A-8C45-965B-531DCD9D7D86}" presName="root1" presStyleCnt="0"/>
      <dgm:spPr/>
    </dgm:pt>
    <dgm:pt modelId="{12BF3902-6828-0F47-A63B-D4A9AB590719}" type="pres">
      <dgm:prSet presAssocID="{BD4AC4B5-207A-8C45-965B-531DCD9D7D86}" presName="LevelOneTextNode" presStyleLbl="node0" presStyleIdx="0" presStyleCnt="1">
        <dgm:presLayoutVars>
          <dgm:chPref val="3"/>
        </dgm:presLayoutVars>
      </dgm:prSet>
      <dgm:spPr/>
    </dgm:pt>
    <dgm:pt modelId="{18484299-DEAD-4445-BE09-66E2561EBD7C}" type="pres">
      <dgm:prSet presAssocID="{BD4AC4B5-207A-8C45-965B-531DCD9D7D86}" presName="level2hierChild" presStyleCnt="0"/>
      <dgm:spPr/>
    </dgm:pt>
    <dgm:pt modelId="{2A580D1B-15F5-6B48-BD93-1BBE52CC1288}" type="pres">
      <dgm:prSet presAssocID="{F9728D41-0DCB-0E42-AA91-46EDDAEBEE6C}" presName="conn2-1" presStyleLbl="parChTrans1D2" presStyleIdx="0" presStyleCnt="2"/>
      <dgm:spPr/>
    </dgm:pt>
    <dgm:pt modelId="{8A987AB7-13DD-D848-B779-A1F2FFE1A978}" type="pres">
      <dgm:prSet presAssocID="{F9728D41-0DCB-0E42-AA91-46EDDAEBEE6C}" presName="connTx" presStyleLbl="parChTrans1D2" presStyleIdx="0" presStyleCnt="2"/>
      <dgm:spPr/>
    </dgm:pt>
    <dgm:pt modelId="{C9410D9F-9FC7-0B44-923E-E2E95ABD2D52}" type="pres">
      <dgm:prSet presAssocID="{ABECCA74-408D-1B45-9D5A-D44D6B8A44C1}" presName="root2" presStyleCnt="0"/>
      <dgm:spPr/>
    </dgm:pt>
    <dgm:pt modelId="{99CB6FFF-5374-A04B-8145-DF4D3D1B1703}" type="pres">
      <dgm:prSet presAssocID="{ABECCA74-408D-1B45-9D5A-D44D6B8A44C1}" presName="LevelTwoTextNode" presStyleLbl="node2" presStyleIdx="0" presStyleCnt="2">
        <dgm:presLayoutVars>
          <dgm:chPref val="3"/>
        </dgm:presLayoutVars>
      </dgm:prSet>
      <dgm:spPr/>
    </dgm:pt>
    <dgm:pt modelId="{DF6740B0-DBDA-4248-A05C-D824E53FD581}" type="pres">
      <dgm:prSet presAssocID="{ABECCA74-408D-1B45-9D5A-D44D6B8A44C1}" presName="level3hierChild" presStyleCnt="0"/>
      <dgm:spPr/>
    </dgm:pt>
    <dgm:pt modelId="{473895BB-8DC5-BD40-825F-CD0BAB3288A3}" type="pres">
      <dgm:prSet presAssocID="{E2612F98-382A-894D-BE6E-E638D3D6F529}" presName="conn2-1" presStyleLbl="parChTrans1D3" presStyleIdx="0" presStyleCnt="5"/>
      <dgm:spPr/>
    </dgm:pt>
    <dgm:pt modelId="{3B09C1E0-EA22-EF45-80A7-268F7F6EC6A9}" type="pres">
      <dgm:prSet presAssocID="{E2612F98-382A-894D-BE6E-E638D3D6F529}" presName="connTx" presStyleLbl="parChTrans1D3" presStyleIdx="0" presStyleCnt="5"/>
      <dgm:spPr/>
    </dgm:pt>
    <dgm:pt modelId="{22728DF5-5E5E-4F47-B254-40F177A864AF}" type="pres">
      <dgm:prSet presAssocID="{78E93CB7-342D-CC42-B1FF-FAB80F5E2122}" presName="root2" presStyleCnt="0"/>
      <dgm:spPr/>
    </dgm:pt>
    <dgm:pt modelId="{DC44C07E-83EF-4E49-979B-170D0F840EE3}" type="pres">
      <dgm:prSet presAssocID="{78E93CB7-342D-CC42-B1FF-FAB80F5E2122}" presName="LevelTwoTextNode" presStyleLbl="node3" presStyleIdx="0" presStyleCnt="5">
        <dgm:presLayoutVars>
          <dgm:chPref val="3"/>
        </dgm:presLayoutVars>
      </dgm:prSet>
      <dgm:spPr/>
    </dgm:pt>
    <dgm:pt modelId="{53EE5B7E-7A97-C041-8DCC-8544B837BD3C}" type="pres">
      <dgm:prSet presAssocID="{78E93CB7-342D-CC42-B1FF-FAB80F5E2122}" presName="level3hierChild" presStyleCnt="0"/>
      <dgm:spPr/>
    </dgm:pt>
    <dgm:pt modelId="{9377808F-4287-3449-99B0-948347F1C3B6}" type="pres">
      <dgm:prSet presAssocID="{7299DC52-D4B2-5E4C-83F5-0E429FE9F34C}" presName="conn2-1" presStyleLbl="parChTrans1D3" presStyleIdx="1" presStyleCnt="5"/>
      <dgm:spPr/>
    </dgm:pt>
    <dgm:pt modelId="{D603582B-D348-144F-906D-EB577B386ED7}" type="pres">
      <dgm:prSet presAssocID="{7299DC52-D4B2-5E4C-83F5-0E429FE9F34C}" presName="connTx" presStyleLbl="parChTrans1D3" presStyleIdx="1" presStyleCnt="5"/>
      <dgm:spPr/>
    </dgm:pt>
    <dgm:pt modelId="{738AA4A7-D009-DC4B-96FF-4B26514C935D}" type="pres">
      <dgm:prSet presAssocID="{2DD2016C-CECF-1E43-9526-D6018BCF3927}" presName="root2" presStyleCnt="0"/>
      <dgm:spPr/>
    </dgm:pt>
    <dgm:pt modelId="{7291DB58-A17B-DE47-B9DF-0AE2013CCD38}" type="pres">
      <dgm:prSet presAssocID="{2DD2016C-CECF-1E43-9526-D6018BCF3927}" presName="LevelTwoTextNode" presStyleLbl="node3" presStyleIdx="1" presStyleCnt="5">
        <dgm:presLayoutVars>
          <dgm:chPref val="3"/>
        </dgm:presLayoutVars>
      </dgm:prSet>
      <dgm:spPr/>
    </dgm:pt>
    <dgm:pt modelId="{BCCB29CD-88A8-B14D-88BF-975EACF9564A}" type="pres">
      <dgm:prSet presAssocID="{2DD2016C-CECF-1E43-9526-D6018BCF3927}" presName="level3hierChild" presStyleCnt="0"/>
      <dgm:spPr/>
    </dgm:pt>
    <dgm:pt modelId="{0FA9FEA4-4409-EC4B-B4BF-4E87539AAD74}" type="pres">
      <dgm:prSet presAssocID="{C0331017-2FAF-D84D-BF81-F39E189F42B0}" presName="conn2-1" presStyleLbl="parChTrans1D2" presStyleIdx="1" presStyleCnt="2"/>
      <dgm:spPr/>
    </dgm:pt>
    <dgm:pt modelId="{C346DC1D-A343-AA4E-947B-3548A438CECD}" type="pres">
      <dgm:prSet presAssocID="{C0331017-2FAF-D84D-BF81-F39E189F42B0}" presName="connTx" presStyleLbl="parChTrans1D2" presStyleIdx="1" presStyleCnt="2"/>
      <dgm:spPr/>
    </dgm:pt>
    <dgm:pt modelId="{254EA2FF-4694-A245-A8F0-63827E3F1A43}" type="pres">
      <dgm:prSet presAssocID="{F8135065-120E-7848-A557-499F0A411583}" presName="root2" presStyleCnt="0"/>
      <dgm:spPr/>
    </dgm:pt>
    <dgm:pt modelId="{FF14FB3F-5A61-C94E-A89C-803323F94EF5}" type="pres">
      <dgm:prSet presAssocID="{F8135065-120E-7848-A557-499F0A411583}" presName="LevelTwoTextNode" presStyleLbl="node2" presStyleIdx="1" presStyleCnt="2">
        <dgm:presLayoutVars>
          <dgm:chPref val="3"/>
        </dgm:presLayoutVars>
      </dgm:prSet>
      <dgm:spPr/>
    </dgm:pt>
    <dgm:pt modelId="{435E56E5-5E84-7245-8681-65ABCCAFE927}" type="pres">
      <dgm:prSet presAssocID="{F8135065-120E-7848-A557-499F0A411583}" presName="level3hierChild" presStyleCnt="0"/>
      <dgm:spPr/>
    </dgm:pt>
    <dgm:pt modelId="{CAA983EF-0269-8D44-8299-37916C8C885D}" type="pres">
      <dgm:prSet presAssocID="{28C2FBC4-5CCF-7642-B05E-617B353E615B}" presName="conn2-1" presStyleLbl="parChTrans1D3" presStyleIdx="2" presStyleCnt="5"/>
      <dgm:spPr/>
    </dgm:pt>
    <dgm:pt modelId="{0058F247-927C-7643-AE6F-2B75F103BE73}" type="pres">
      <dgm:prSet presAssocID="{28C2FBC4-5CCF-7642-B05E-617B353E615B}" presName="connTx" presStyleLbl="parChTrans1D3" presStyleIdx="2" presStyleCnt="5"/>
      <dgm:spPr/>
    </dgm:pt>
    <dgm:pt modelId="{A193907B-EB5B-7745-9990-8349C6D4489F}" type="pres">
      <dgm:prSet presAssocID="{2373787E-3AB4-CA48-9CEB-817AE126018D}" presName="root2" presStyleCnt="0"/>
      <dgm:spPr/>
    </dgm:pt>
    <dgm:pt modelId="{3966AD04-B2A8-0140-B4A5-B856031B0020}" type="pres">
      <dgm:prSet presAssocID="{2373787E-3AB4-CA48-9CEB-817AE126018D}" presName="LevelTwoTextNode" presStyleLbl="node3" presStyleIdx="2" presStyleCnt="5">
        <dgm:presLayoutVars>
          <dgm:chPref val="3"/>
        </dgm:presLayoutVars>
      </dgm:prSet>
      <dgm:spPr/>
    </dgm:pt>
    <dgm:pt modelId="{35471EDD-415F-8A47-B52C-08DB6EA1C14C}" type="pres">
      <dgm:prSet presAssocID="{2373787E-3AB4-CA48-9CEB-817AE126018D}" presName="level3hierChild" presStyleCnt="0"/>
      <dgm:spPr/>
    </dgm:pt>
    <dgm:pt modelId="{825D2D11-E34C-1448-A379-DADBEBA55B51}" type="pres">
      <dgm:prSet presAssocID="{BBA5629D-E355-2A41-BF53-5155EBD895E8}" presName="conn2-1" presStyleLbl="parChTrans1D4" presStyleIdx="0" presStyleCnt="5"/>
      <dgm:spPr/>
    </dgm:pt>
    <dgm:pt modelId="{AECED264-4449-8045-BB1B-F0C737A6254A}" type="pres">
      <dgm:prSet presAssocID="{BBA5629D-E355-2A41-BF53-5155EBD895E8}" presName="connTx" presStyleLbl="parChTrans1D4" presStyleIdx="0" presStyleCnt="5"/>
      <dgm:spPr/>
    </dgm:pt>
    <dgm:pt modelId="{5A66F9BB-4ED7-034E-A664-DEAC3D0F5E11}" type="pres">
      <dgm:prSet presAssocID="{816BF13F-F2C9-DB42-89F5-5E165BC6D593}" presName="root2" presStyleCnt="0"/>
      <dgm:spPr/>
    </dgm:pt>
    <dgm:pt modelId="{EAA9766A-FB3A-4A4D-8A5E-E258A9DAFF7D}" type="pres">
      <dgm:prSet presAssocID="{816BF13F-F2C9-DB42-89F5-5E165BC6D593}" presName="LevelTwoTextNode" presStyleLbl="node4" presStyleIdx="0" presStyleCnt="5">
        <dgm:presLayoutVars>
          <dgm:chPref val="3"/>
        </dgm:presLayoutVars>
      </dgm:prSet>
      <dgm:spPr/>
    </dgm:pt>
    <dgm:pt modelId="{178C5E7E-538E-5D40-BBAB-DFD34A7B16AD}" type="pres">
      <dgm:prSet presAssocID="{816BF13F-F2C9-DB42-89F5-5E165BC6D593}" presName="level3hierChild" presStyleCnt="0"/>
      <dgm:spPr/>
    </dgm:pt>
    <dgm:pt modelId="{05E2ABB9-40D3-444F-A98B-CC5600ECD1B2}" type="pres">
      <dgm:prSet presAssocID="{D265750B-4B1B-D540-8D3D-D8687C8DC091}" presName="conn2-1" presStyleLbl="parChTrans1D4" presStyleIdx="1" presStyleCnt="5"/>
      <dgm:spPr/>
    </dgm:pt>
    <dgm:pt modelId="{AA0AEED4-863D-9346-99C2-DA4AD38103EC}" type="pres">
      <dgm:prSet presAssocID="{D265750B-4B1B-D540-8D3D-D8687C8DC091}" presName="connTx" presStyleLbl="parChTrans1D4" presStyleIdx="1" presStyleCnt="5"/>
      <dgm:spPr/>
    </dgm:pt>
    <dgm:pt modelId="{24D42639-6EDE-4C4F-8E5F-01CC1B4149FD}" type="pres">
      <dgm:prSet presAssocID="{4A96C2DF-F518-5B4C-A94E-606078787681}" presName="root2" presStyleCnt="0"/>
      <dgm:spPr/>
    </dgm:pt>
    <dgm:pt modelId="{6EBB8F45-1473-2541-85E7-C8F8000964E8}" type="pres">
      <dgm:prSet presAssocID="{4A96C2DF-F518-5B4C-A94E-606078787681}" presName="LevelTwoTextNode" presStyleLbl="node4" presStyleIdx="1" presStyleCnt="5" custFlipHor="1" custScaleX="110862">
        <dgm:presLayoutVars>
          <dgm:chPref val="3"/>
        </dgm:presLayoutVars>
      </dgm:prSet>
      <dgm:spPr/>
    </dgm:pt>
    <dgm:pt modelId="{A0D9E8D3-0BE2-AE4E-93CE-E847D590A9A4}" type="pres">
      <dgm:prSet presAssocID="{4A96C2DF-F518-5B4C-A94E-606078787681}" presName="level3hierChild" presStyleCnt="0"/>
      <dgm:spPr/>
    </dgm:pt>
    <dgm:pt modelId="{67F6B8CA-77B2-1349-A3CB-5E2BA05CE088}" type="pres">
      <dgm:prSet presAssocID="{27683BC7-5FA7-DA44-8DAD-D036BD34F136}" presName="conn2-1" presStyleLbl="parChTrans1D4" presStyleIdx="2" presStyleCnt="5"/>
      <dgm:spPr/>
    </dgm:pt>
    <dgm:pt modelId="{78D99F57-CF92-F04F-8008-DE81DC63BA6F}" type="pres">
      <dgm:prSet presAssocID="{27683BC7-5FA7-DA44-8DAD-D036BD34F136}" presName="connTx" presStyleLbl="parChTrans1D4" presStyleIdx="2" presStyleCnt="5"/>
      <dgm:spPr/>
    </dgm:pt>
    <dgm:pt modelId="{641B2A35-AAD3-EE46-9A67-606E7A0D3E25}" type="pres">
      <dgm:prSet presAssocID="{AA51EF38-3B8E-F342-AC8D-96CD89217341}" presName="root2" presStyleCnt="0"/>
      <dgm:spPr/>
    </dgm:pt>
    <dgm:pt modelId="{953B9D95-8C4E-5348-9749-B88CE125F4B8}" type="pres">
      <dgm:prSet presAssocID="{AA51EF38-3B8E-F342-AC8D-96CD89217341}" presName="LevelTwoTextNode" presStyleLbl="node4" presStyleIdx="2" presStyleCnt="5">
        <dgm:presLayoutVars>
          <dgm:chPref val="3"/>
        </dgm:presLayoutVars>
      </dgm:prSet>
      <dgm:spPr/>
    </dgm:pt>
    <dgm:pt modelId="{CB7EDEE1-2148-F94A-A7F1-ED340AC283CC}" type="pres">
      <dgm:prSet presAssocID="{AA51EF38-3B8E-F342-AC8D-96CD89217341}" presName="level3hierChild" presStyleCnt="0"/>
      <dgm:spPr/>
    </dgm:pt>
    <dgm:pt modelId="{9FF5F37F-3D79-6446-9F9C-6608897C8AC1}" type="pres">
      <dgm:prSet presAssocID="{774C28AB-1202-EF45-95A3-FD2DDC447601}" presName="conn2-1" presStyleLbl="parChTrans1D3" presStyleIdx="3" presStyleCnt="5"/>
      <dgm:spPr/>
    </dgm:pt>
    <dgm:pt modelId="{91E7CD07-3215-994A-B446-43744F97DF7C}" type="pres">
      <dgm:prSet presAssocID="{774C28AB-1202-EF45-95A3-FD2DDC447601}" presName="connTx" presStyleLbl="parChTrans1D3" presStyleIdx="3" presStyleCnt="5"/>
      <dgm:spPr/>
    </dgm:pt>
    <dgm:pt modelId="{94854324-D4A9-4149-9B8E-B0512AF6F97B}" type="pres">
      <dgm:prSet presAssocID="{6D1B470C-38FD-F54B-8C0D-821E27791FBD}" presName="root2" presStyleCnt="0"/>
      <dgm:spPr/>
    </dgm:pt>
    <dgm:pt modelId="{36CF5E22-3B54-E047-A502-C208089AD43B}" type="pres">
      <dgm:prSet presAssocID="{6D1B470C-38FD-F54B-8C0D-821E27791FBD}" presName="LevelTwoTextNode" presStyleLbl="node3" presStyleIdx="3" presStyleCnt="5" custLinFactNeighborX="-319" custLinFactNeighborY="31063">
        <dgm:presLayoutVars>
          <dgm:chPref val="3"/>
        </dgm:presLayoutVars>
      </dgm:prSet>
      <dgm:spPr/>
    </dgm:pt>
    <dgm:pt modelId="{948B2C74-0434-4045-9461-848697290A1A}" type="pres">
      <dgm:prSet presAssocID="{6D1B470C-38FD-F54B-8C0D-821E27791FBD}" presName="level3hierChild" presStyleCnt="0"/>
      <dgm:spPr/>
    </dgm:pt>
    <dgm:pt modelId="{78F6915B-3A06-3740-8828-66E1D2619265}" type="pres">
      <dgm:prSet presAssocID="{6465DFCE-0786-BE4E-9B5B-F813BA5A34D0}" presName="conn2-1" presStyleLbl="parChTrans1D3" presStyleIdx="4" presStyleCnt="5"/>
      <dgm:spPr/>
    </dgm:pt>
    <dgm:pt modelId="{6E94BCB0-9943-E340-815B-2C34104BF6CA}" type="pres">
      <dgm:prSet presAssocID="{6465DFCE-0786-BE4E-9B5B-F813BA5A34D0}" presName="connTx" presStyleLbl="parChTrans1D3" presStyleIdx="4" presStyleCnt="5"/>
      <dgm:spPr/>
    </dgm:pt>
    <dgm:pt modelId="{38C80B7A-D7E3-E746-ABA6-88B7186669E5}" type="pres">
      <dgm:prSet presAssocID="{8E17E7FE-D21E-364B-91CA-334119EB6FF7}" presName="root2" presStyleCnt="0"/>
      <dgm:spPr/>
    </dgm:pt>
    <dgm:pt modelId="{87C08305-C4D8-704E-84C5-4E5AADE3B3B2}" type="pres">
      <dgm:prSet presAssocID="{8E17E7FE-D21E-364B-91CA-334119EB6FF7}" presName="LevelTwoTextNode" presStyleLbl="node3" presStyleIdx="4" presStyleCnt="5">
        <dgm:presLayoutVars>
          <dgm:chPref val="3"/>
        </dgm:presLayoutVars>
      </dgm:prSet>
      <dgm:spPr/>
    </dgm:pt>
    <dgm:pt modelId="{38A374E4-5ED3-6144-90E6-EA7377F89292}" type="pres">
      <dgm:prSet presAssocID="{8E17E7FE-D21E-364B-91CA-334119EB6FF7}" presName="level3hierChild" presStyleCnt="0"/>
      <dgm:spPr/>
    </dgm:pt>
    <dgm:pt modelId="{802F1A27-E405-E245-BDB9-4403170653F5}" type="pres">
      <dgm:prSet presAssocID="{C1A351DB-7B15-DC4B-BFF9-ED700A290FB1}" presName="conn2-1" presStyleLbl="parChTrans1D4" presStyleIdx="3" presStyleCnt="5"/>
      <dgm:spPr/>
    </dgm:pt>
    <dgm:pt modelId="{27EFC468-2B62-3F4E-AEA2-827D4AE1C935}" type="pres">
      <dgm:prSet presAssocID="{C1A351DB-7B15-DC4B-BFF9-ED700A290FB1}" presName="connTx" presStyleLbl="parChTrans1D4" presStyleIdx="3" presStyleCnt="5"/>
      <dgm:spPr/>
    </dgm:pt>
    <dgm:pt modelId="{48C245C6-EF67-6640-AFCB-07CB1D1AAD9E}" type="pres">
      <dgm:prSet presAssocID="{4E21DC94-3579-9444-9D7F-A203BF7B14D7}" presName="root2" presStyleCnt="0"/>
      <dgm:spPr/>
    </dgm:pt>
    <dgm:pt modelId="{245206B9-4511-C344-AC60-89E7D9AFF440}" type="pres">
      <dgm:prSet presAssocID="{4E21DC94-3579-9444-9D7F-A203BF7B14D7}" presName="LevelTwoTextNode" presStyleLbl="node4" presStyleIdx="3" presStyleCnt="5">
        <dgm:presLayoutVars>
          <dgm:chPref val="3"/>
        </dgm:presLayoutVars>
      </dgm:prSet>
      <dgm:spPr/>
    </dgm:pt>
    <dgm:pt modelId="{996046F9-81EB-1E40-AA10-AA7A4147D783}" type="pres">
      <dgm:prSet presAssocID="{4E21DC94-3579-9444-9D7F-A203BF7B14D7}" presName="level3hierChild" presStyleCnt="0"/>
      <dgm:spPr/>
    </dgm:pt>
    <dgm:pt modelId="{E5364B1A-66AD-6C4A-A8F7-A01042FF0818}" type="pres">
      <dgm:prSet presAssocID="{87D9F741-2C25-E54F-A1B7-A80E8523ED05}" presName="conn2-1" presStyleLbl="parChTrans1D4" presStyleIdx="4" presStyleCnt="5"/>
      <dgm:spPr/>
    </dgm:pt>
    <dgm:pt modelId="{D42AA740-7743-9F43-883A-2B8784A7A47D}" type="pres">
      <dgm:prSet presAssocID="{87D9F741-2C25-E54F-A1B7-A80E8523ED05}" presName="connTx" presStyleLbl="parChTrans1D4" presStyleIdx="4" presStyleCnt="5"/>
      <dgm:spPr/>
    </dgm:pt>
    <dgm:pt modelId="{9666453C-B8B2-6B4B-A2CF-E47AE9F16B0C}" type="pres">
      <dgm:prSet presAssocID="{D5670652-8FCD-194D-A544-11FDA47E0E89}" presName="root2" presStyleCnt="0"/>
      <dgm:spPr/>
    </dgm:pt>
    <dgm:pt modelId="{144E20FD-AFDF-3B4D-A184-6B6DD78FDC98}" type="pres">
      <dgm:prSet presAssocID="{D5670652-8FCD-194D-A544-11FDA47E0E89}" presName="LevelTwoTextNode" presStyleLbl="node4" presStyleIdx="4" presStyleCnt="5">
        <dgm:presLayoutVars>
          <dgm:chPref val="3"/>
        </dgm:presLayoutVars>
      </dgm:prSet>
      <dgm:spPr/>
    </dgm:pt>
    <dgm:pt modelId="{327A6969-6043-374E-AAB4-17FDC122B09E}" type="pres">
      <dgm:prSet presAssocID="{D5670652-8FCD-194D-A544-11FDA47E0E89}" presName="level3hierChild" presStyleCnt="0"/>
      <dgm:spPr/>
    </dgm:pt>
  </dgm:ptLst>
  <dgm:cxnLst>
    <dgm:cxn modelId="{F4C80F01-DFFC-FE42-9492-CBA90353530C}" type="presOf" srcId="{BBA5629D-E355-2A41-BF53-5155EBD895E8}" destId="{825D2D11-E34C-1448-A379-DADBEBA55B51}" srcOrd="0" destOrd="0" presId="urn:microsoft.com/office/officeart/2005/8/layout/hierarchy2"/>
    <dgm:cxn modelId="{54344002-2544-6548-B1E0-EA4505AF7A50}" type="presOf" srcId="{28C2FBC4-5CCF-7642-B05E-617B353E615B}" destId="{CAA983EF-0269-8D44-8299-37916C8C885D}" srcOrd="0" destOrd="0" presId="urn:microsoft.com/office/officeart/2005/8/layout/hierarchy2"/>
    <dgm:cxn modelId="{DA11A602-F010-C94B-9C18-9EA15E2765B5}" type="presOf" srcId="{E2612F98-382A-894D-BE6E-E638D3D6F529}" destId="{3B09C1E0-EA22-EF45-80A7-268F7F6EC6A9}" srcOrd="1" destOrd="0" presId="urn:microsoft.com/office/officeart/2005/8/layout/hierarchy2"/>
    <dgm:cxn modelId="{C87E5507-F899-7147-94CA-5BB05C5B4C06}" type="presOf" srcId="{2DD2016C-CECF-1E43-9526-D6018BCF3927}" destId="{7291DB58-A17B-DE47-B9DF-0AE2013CCD38}" srcOrd="0" destOrd="0" presId="urn:microsoft.com/office/officeart/2005/8/layout/hierarchy2"/>
    <dgm:cxn modelId="{D60DC20A-89CA-114D-AE60-09FFF4C4E930}" type="presOf" srcId="{BBA5629D-E355-2A41-BF53-5155EBD895E8}" destId="{AECED264-4449-8045-BB1B-F0C737A6254A}" srcOrd="1" destOrd="0" presId="urn:microsoft.com/office/officeart/2005/8/layout/hierarchy2"/>
    <dgm:cxn modelId="{FC4B790F-56D1-2141-8D70-3F8E5645AA05}" type="presOf" srcId="{4A96C2DF-F518-5B4C-A94E-606078787681}" destId="{6EBB8F45-1473-2541-85E7-C8F8000964E8}" srcOrd="0" destOrd="0" presId="urn:microsoft.com/office/officeart/2005/8/layout/hierarchy2"/>
    <dgm:cxn modelId="{519E8D12-333A-EF45-930E-3277C5131048}" srcId="{ABECCA74-408D-1B45-9D5A-D44D6B8A44C1}" destId="{2DD2016C-CECF-1E43-9526-D6018BCF3927}" srcOrd="1" destOrd="0" parTransId="{7299DC52-D4B2-5E4C-83F5-0E429FE9F34C}" sibTransId="{97A5C6EB-9594-7D49-867A-7397F0CCAE18}"/>
    <dgm:cxn modelId="{8E3EC818-D551-554D-AA9A-8D7AB9359165}" srcId="{2373787E-3AB4-CA48-9CEB-817AE126018D}" destId="{4A96C2DF-F518-5B4C-A94E-606078787681}" srcOrd="1" destOrd="0" parTransId="{D265750B-4B1B-D540-8D3D-D8687C8DC091}" sibTransId="{4E6C0844-43E7-9049-AA6B-B655BFDD76B1}"/>
    <dgm:cxn modelId="{7B6E311E-4F98-F947-9BE9-110D315A79D1}" srcId="{E6A0217A-7495-3848-8354-D911440288C1}" destId="{BD4AC4B5-207A-8C45-965B-531DCD9D7D86}" srcOrd="0" destOrd="0" parTransId="{5778F5DD-EE48-FB47-9CE8-CD8206031158}" sibTransId="{BF7B4059-97C7-F84C-9EAD-AA6BA72CE15E}"/>
    <dgm:cxn modelId="{DCA2182F-2CEA-854D-BF98-391E5B6C3A24}" type="presOf" srcId="{C1A351DB-7B15-DC4B-BFF9-ED700A290FB1}" destId="{802F1A27-E405-E245-BDB9-4403170653F5}" srcOrd="0" destOrd="0" presId="urn:microsoft.com/office/officeart/2005/8/layout/hierarchy2"/>
    <dgm:cxn modelId="{AE796539-02C4-8048-A41A-4C4F519CC868}" type="presOf" srcId="{E6A0217A-7495-3848-8354-D911440288C1}" destId="{C2BEBF2F-5E0F-0849-96C2-AA6ACD9CA520}" srcOrd="0" destOrd="0" presId="urn:microsoft.com/office/officeart/2005/8/layout/hierarchy2"/>
    <dgm:cxn modelId="{8348403A-AFC9-BD4E-841C-EF8DC7002120}" type="presOf" srcId="{E2612F98-382A-894D-BE6E-E638D3D6F529}" destId="{473895BB-8DC5-BD40-825F-CD0BAB3288A3}" srcOrd="0" destOrd="0" presId="urn:microsoft.com/office/officeart/2005/8/layout/hierarchy2"/>
    <dgm:cxn modelId="{077CD33E-F8EE-6947-907B-2547AFFE5E4E}" srcId="{2373787E-3AB4-CA48-9CEB-817AE126018D}" destId="{AA51EF38-3B8E-F342-AC8D-96CD89217341}" srcOrd="2" destOrd="0" parTransId="{27683BC7-5FA7-DA44-8DAD-D036BD34F136}" sibTransId="{5D872145-D363-9948-AE38-6822274B9753}"/>
    <dgm:cxn modelId="{96970B3F-3C65-0143-84DA-C059C9823C7A}" type="presOf" srcId="{7299DC52-D4B2-5E4C-83F5-0E429FE9F34C}" destId="{D603582B-D348-144F-906D-EB577B386ED7}" srcOrd="1" destOrd="0" presId="urn:microsoft.com/office/officeart/2005/8/layout/hierarchy2"/>
    <dgm:cxn modelId="{4F418540-76DA-5E40-ACE9-F40E6F1F3B3F}" srcId="{8E17E7FE-D21E-364B-91CA-334119EB6FF7}" destId="{4E21DC94-3579-9444-9D7F-A203BF7B14D7}" srcOrd="0" destOrd="0" parTransId="{C1A351DB-7B15-DC4B-BFF9-ED700A290FB1}" sibTransId="{6B076707-43C8-6E42-BC07-48D904629B49}"/>
    <dgm:cxn modelId="{0E3B3961-9798-224A-B798-996C1A9B9A8C}" srcId="{F8135065-120E-7848-A557-499F0A411583}" destId="{2373787E-3AB4-CA48-9CEB-817AE126018D}" srcOrd="0" destOrd="0" parTransId="{28C2FBC4-5CCF-7642-B05E-617B353E615B}" sibTransId="{00514188-77C4-0441-8882-CDA199CBFA49}"/>
    <dgm:cxn modelId="{22508341-DC2C-814D-9BF6-6530A905606B}" type="presOf" srcId="{D5670652-8FCD-194D-A544-11FDA47E0E89}" destId="{144E20FD-AFDF-3B4D-A184-6B6DD78FDC98}" srcOrd="0" destOrd="0" presId="urn:microsoft.com/office/officeart/2005/8/layout/hierarchy2"/>
    <dgm:cxn modelId="{431B1963-716B-B342-B19D-9C9534E5EE3F}" srcId="{F8135065-120E-7848-A557-499F0A411583}" destId="{6D1B470C-38FD-F54B-8C0D-821E27791FBD}" srcOrd="1" destOrd="0" parTransId="{774C28AB-1202-EF45-95A3-FD2DDC447601}" sibTransId="{5E83C03E-46DD-FF43-85A8-12C0B1251366}"/>
    <dgm:cxn modelId="{4B59D764-D2E7-7C4E-BC17-36FFBAD842D6}" type="presOf" srcId="{F9728D41-0DCB-0E42-AA91-46EDDAEBEE6C}" destId="{2A580D1B-15F5-6B48-BD93-1BBE52CC1288}" srcOrd="0" destOrd="0" presId="urn:microsoft.com/office/officeart/2005/8/layout/hierarchy2"/>
    <dgm:cxn modelId="{FEBBA165-B8EA-7B42-9232-62E75B8B890B}" type="presOf" srcId="{C0331017-2FAF-D84D-BF81-F39E189F42B0}" destId="{C346DC1D-A343-AA4E-947B-3548A438CECD}" srcOrd="1" destOrd="0" presId="urn:microsoft.com/office/officeart/2005/8/layout/hierarchy2"/>
    <dgm:cxn modelId="{ABD3A068-D41D-844F-905C-D5B01F991572}" type="presOf" srcId="{774C28AB-1202-EF45-95A3-FD2DDC447601}" destId="{91E7CD07-3215-994A-B446-43744F97DF7C}" srcOrd="1" destOrd="0" presId="urn:microsoft.com/office/officeart/2005/8/layout/hierarchy2"/>
    <dgm:cxn modelId="{61AE5252-CA96-8B4E-B9B2-9845C905E0E7}" type="presOf" srcId="{27683BC7-5FA7-DA44-8DAD-D036BD34F136}" destId="{67F6B8CA-77B2-1349-A3CB-5E2BA05CE088}" srcOrd="0" destOrd="0" presId="urn:microsoft.com/office/officeart/2005/8/layout/hierarchy2"/>
    <dgm:cxn modelId="{C70E3878-323A-1E46-87D4-A28F1D7D122E}" type="presOf" srcId="{6465DFCE-0786-BE4E-9B5B-F813BA5A34D0}" destId="{6E94BCB0-9943-E340-815B-2C34104BF6CA}" srcOrd="1" destOrd="0" presId="urn:microsoft.com/office/officeart/2005/8/layout/hierarchy2"/>
    <dgm:cxn modelId="{B3ACF37D-9924-C149-A210-D61114D01FDD}" srcId="{ABECCA74-408D-1B45-9D5A-D44D6B8A44C1}" destId="{78E93CB7-342D-CC42-B1FF-FAB80F5E2122}" srcOrd="0" destOrd="0" parTransId="{E2612F98-382A-894D-BE6E-E638D3D6F529}" sibTransId="{FF70EC25-BFA1-1E4B-819C-63A1268EE375}"/>
    <dgm:cxn modelId="{1646BF7F-7BDE-0C44-B2C6-57182E06FDCF}" type="presOf" srcId="{87D9F741-2C25-E54F-A1B7-A80E8523ED05}" destId="{D42AA740-7743-9F43-883A-2B8784A7A47D}" srcOrd="1" destOrd="0" presId="urn:microsoft.com/office/officeart/2005/8/layout/hierarchy2"/>
    <dgm:cxn modelId="{5CF38487-A4A3-7F4D-ACA0-F40256DF3E92}" type="presOf" srcId="{BD4AC4B5-207A-8C45-965B-531DCD9D7D86}" destId="{12BF3902-6828-0F47-A63B-D4A9AB590719}" srcOrd="0" destOrd="0" presId="urn:microsoft.com/office/officeart/2005/8/layout/hierarchy2"/>
    <dgm:cxn modelId="{06A7FE88-EE6C-1A48-A012-479C0E60364D}" type="presOf" srcId="{AA51EF38-3B8E-F342-AC8D-96CD89217341}" destId="{953B9D95-8C4E-5348-9749-B88CE125F4B8}" srcOrd="0" destOrd="0" presId="urn:microsoft.com/office/officeart/2005/8/layout/hierarchy2"/>
    <dgm:cxn modelId="{83024296-FD42-DF4B-9877-F7ACE35308DA}" type="presOf" srcId="{8E17E7FE-D21E-364B-91CA-334119EB6FF7}" destId="{87C08305-C4D8-704E-84C5-4E5AADE3B3B2}" srcOrd="0" destOrd="0" presId="urn:microsoft.com/office/officeart/2005/8/layout/hierarchy2"/>
    <dgm:cxn modelId="{189C249B-617F-D142-96D4-6B9413EAE7CB}" srcId="{2373787E-3AB4-CA48-9CEB-817AE126018D}" destId="{816BF13F-F2C9-DB42-89F5-5E165BC6D593}" srcOrd="0" destOrd="0" parTransId="{BBA5629D-E355-2A41-BF53-5155EBD895E8}" sibTransId="{57AB588C-E259-D941-BE93-399C746F0ABE}"/>
    <dgm:cxn modelId="{737A2E9C-CCCE-8C41-A71C-0E2FA7881B09}" srcId="{BD4AC4B5-207A-8C45-965B-531DCD9D7D86}" destId="{ABECCA74-408D-1B45-9D5A-D44D6B8A44C1}" srcOrd="0" destOrd="0" parTransId="{F9728D41-0DCB-0E42-AA91-46EDDAEBEE6C}" sibTransId="{FD40C952-BF6E-C646-9066-52522C0E6D85}"/>
    <dgm:cxn modelId="{5288389E-9601-4643-9A98-FB6817200A5D}" type="presOf" srcId="{87D9F741-2C25-E54F-A1B7-A80E8523ED05}" destId="{E5364B1A-66AD-6C4A-A8F7-A01042FF0818}" srcOrd="0" destOrd="0" presId="urn:microsoft.com/office/officeart/2005/8/layout/hierarchy2"/>
    <dgm:cxn modelId="{0238179F-D5D1-FB49-85A1-5C5DAEBF31C1}" type="presOf" srcId="{D265750B-4B1B-D540-8D3D-D8687C8DC091}" destId="{05E2ABB9-40D3-444F-A98B-CC5600ECD1B2}" srcOrd="0" destOrd="0" presId="urn:microsoft.com/office/officeart/2005/8/layout/hierarchy2"/>
    <dgm:cxn modelId="{F8FC50A1-BAB1-9748-B5B1-9CF0D628266B}" type="presOf" srcId="{4E21DC94-3579-9444-9D7F-A203BF7B14D7}" destId="{245206B9-4511-C344-AC60-89E7D9AFF440}" srcOrd="0" destOrd="0" presId="urn:microsoft.com/office/officeart/2005/8/layout/hierarchy2"/>
    <dgm:cxn modelId="{5D8DD9A1-08A7-2F46-B988-0DA7E70D230E}" type="presOf" srcId="{F9728D41-0DCB-0E42-AA91-46EDDAEBEE6C}" destId="{8A987AB7-13DD-D848-B779-A1F2FFE1A978}" srcOrd="1" destOrd="0" presId="urn:microsoft.com/office/officeart/2005/8/layout/hierarchy2"/>
    <dgm:cxn modelId="{F84569A4-C1A3-BE44-A53B-0E2DCF38A4FC}" type="presOf" srcId="{7299DC52-D4B2-5E4C-83F5-0E429FE9F34C}" destId="{9377808F-4287-3449-99B0-948347F1C3B6}" srcOrd="0" destOrd="0" presId="urn:microsoft.com/office/officeart/2005/8/layout/hierarchy2"/>
    <dgm:cxn modelId="{3B5A54A9-60C8-7D4A-B16C-ACE312E623B8}" type="presOf" srcId="{78E93CB7-342D-CC42-B1FF-FAB80F5E2122}" destId="{DC44C07E-83EF-4E49-979B-170D0F840EE3}" srcOrd="0" destOrd="0" presId="urn:microsoft.com/office/officeart/2005/8/layout/hierarchy2"/>
    <dgm:cxn modelId="{E95160AA-879A-A44C-842F-F7B851BF4035}" type="presOf" srcId="{27683BC7-5FA7-DA44-8DAD-D036BD34F136}" destId="{78D99F57-CF92-F04F-8008-DE81DC63BA6F}" srcOrd="1" destOrd="0" presId="urn:microsoft.com/office/officeart/2005/8/layout/hierarchy2"/>
    <dgm:cxn modelId="{81857EAF-BCF3-D246-8258-E31E9F4F468E}" type="presOf" srcId="{816BF13F-F2C9-DB42-89F5-5E165BC6D593}" destId="{EAA9766A-FB3A-4A4D-8A5E-E258A9DAFF7D}" srcOrd="0" destOrd="0" presId="urn:microsoft.com/office/officeart/2005/8/layout/hierarchy2"/>
    <dgm:cxn modelId="{3914A2AF-3EBA-CD4F-81FA-4BB4AD5EC15B}" type="presOf" srcId="{28C2FBC4-5CCF-7642-B05E-617B353E615B}" destId="{0058F247-927C-7643-AE6F-2B75F103BE73}" srcOrd="1" destOrd="0" presId="urn:microsoft.com/office/officeart/2005/8/layout/hierarchy2"/>
    <dgm:cxn modelId="{A7E6C6B4-8A95-044E-81ED-6B57A3655E6C}" type="presOf" srcId="{F8135065-120E-7848-A557-499F0A411583}" destId="{FF14FB3F-5A61-C94E-A89C-803323F94EF5}" srcOrd="0" destOrd="0" presId="urn:microsoft.com/office/officeart/2005/8/layout/hierarchy2"/>
    <dgm:cxn modelId="{5D4456B8-5E7C-6E4C-AA7A-4C2A8E2665D0}" type="presOf" srcId="{2373787E-3AB4-CA48-9CEB-817AE126018D}" destId="{3966AD04-B2A8-0140-B4A5-B856031B0020}" srcOrd="0" destOrd="0" presId="urn:microsoft.com/office/officeart/2005/8/layout/hierarchy2"/>
    <dgm:cxn modelId="{DAEBF1BD-C4D4-4142-AADE-A1829C984009}" type="presOf" srcId="{C1A351DB-7B15-DC4B-BFF9-ED700A290FB1}" destId="{27EFC468-2B62-3F4E-AEA2-827D4AE1C935}" srcOrd="1" destOrd="0" presId="urn:microsoft.com/office/officeart/2005/8/layout/hierarchy2"/>
    <dgm:cxn modelId="{80699EC0-2D60-7746-9BA5-4CF063E0A3E7}" type="presOf" srcId="{D265750B-4B1B-D540-8D3D-D8687C8DC091}" destId="{AA0AEED4-863D-9346-99C2-DA4AD38103EC}" srcOrd="1" destOrd="0" presId="urn:microsoft.com/office/officeart/2005/8/layout/hierarchy2"/>
    <dgm:cxn modelId="{AC6A70CF-C098-814E-870E-737ABC586BC9}" type="presOf" srcId="{6465DFCE-0786-BE4E-9B5B-F813BA5A34D0}" destId="{78F6915B-3A06-3740-8828-66E1D2619265}" srcOrd="0" destOrd="0" presId="urn:microsoft.com/office/officeart/2005/8/layout/hierarchy2"/>
    <dgm:cxn modelId="{093938DF-1BA6-5B43-BCD5-96840ECB8010}" srcId="{F8135065-120E-7848-A557-499F0A411583}" destId="{8E17E7FE-D21E-364B-91CA-334119EB6FF7}" srcOrd="2" destOrd="0" parTransId="{6465DFCE-0786-BE4E-9B5B-F813BA5A34D0}" sibTransId="{5AB1A203-9CC9-344F-B1A9-3866D6DE19B4}"/>
    <dgm:cxn modelId="{A1AB41E9-EEF7-F940-9765-418875662E13}" srcId="{8E17E7FE-D21E-364B-91CA-334119EB6FF7}" destId="{D5670652-8FCD-194D-A544-11FDA47E0E89}" srcOrd="1" destOrd="0" parTransId="{87D9F741-2C25-E54F-A1B7-A80E8523ED05}" sibTransId="{0C9BB970-E8AF-AE4E-9201-F35AF0427F0C}"/>
    <dgm:cxn modelId="{C97B8AE9-66C1-7440-80AC-04EE77C91F65}" srcId="{BD4AC4B5-207A-8C45-965B-531DCD9D7D86}" destId="{F8135065-120E-7848-A557-499F0A411583}" srcOrd="1" destOrd="0" parTransId="{C0331017-2FAF-D84D-BF81-F39E189F42B0}" sibTransId="{5CA4B16D-F8B5-1243-9117-FAD8182C5EEA}"/>
    <dgm:cxn modelId="{6542E3ED-081C-0C46-9D24-988D7BC7BAB7}" type="presOf" srcId="{C0331017-2FAF-D84D-BF81-F39E189F42B0}" destId="{0FA9FEA4-4409-EC4B-B4BF-4E87539AAD74}" srcOrd="0" destOrd="0" presId="urn:microsoft.com/office/officeart/2005/8/layout/hierarchy2"/>
    <dgm:cxn modelId="{58CB70F6-B2D1-8E4F-93EE-BAD3AD2D5F19}" type="presOf" srcId="{6D1B470C-38FD-F54B-8C0D-821E27791FBD}" destId="{36CF5E22-3B54-E047-A502-C208089AD43B}" srcOrd="0" destOrd="0" presId="urn:microsoft.com/office/officeart/2005/8/layout/hierarchy2"/>
    <dgm:cxn modelId="{898319F8-1EE9-D74F-BC19-7365E5229B85}" type="presOf" srcId="{774C28AB-1202-EF45-95A3-FD2DDC447601}" destId="{9FF5F37F-3D79-6446-9F9C-6608897C8AC1}" srcOrd="0" destOrd="0" presId="urn:microsoft.com/office/officeart/2005/8/layout/hierarchy2"/>
    <dgm:cxn modelId="{BB65FFFB-3DAF-E945-9F28-07A4DC13DF89}" type="presOf" srcId="{ABECCA74-408D-1B45-9D5A-D44D6B8A44C1}" destId="{99CB6FFF-5374-A04B-8145-DF4D3D1B1703}" srcOrd="0" destOrd="0" presId="urn:microsoft.com/office/officeart/2005/8/layout/hierarchy2"/>
    <dgm:cxn modelId="{D1834123-C451-ED40-99FA-AE8CB9C5129B}" type="presParOf" srcId="{C2BEBF2F-5E0F-0849-96C2-AA6ACD9CA520}" destId="{AA03D9A4-794A-5542-B0F3-9CF6E1706472}" srcOrd="0" destOrd="0" presId="urn:microsoft.com/office/officeart/2005/8/layout/hierarchy2"/>
    <dgm:cxn modelId="{F4F9BA6D-2941-B848-9E58-FECCEE81E5BD}" type="presParOf" srcId="{AA03D9A4-794A-5542-B0F3-9CF6E1706472}" destId="{12BF3902-6828-0F47-A63B-D4A9AB590719}" srcOrd="0" destOrd="0" presId="urn:microsoft.com/office/officeart/2005/8/layout/hierarchy2"/>
    <dgm:cxn modelId="{6C91B5A4-4B9E-D746-923C-EBA2A8631782}" type="presParOf" srcId="{AA03D9A4-794A-5542-B0F3-9CF6E1706472}" destId="{18484299-DEAD-4445-BE09-66E2561EBD7C}" srcOrd="1" destOrd="0" presId="urn:microsoft.com/office/officeart/2005/8/layout/hierarchy2"/>
    <dgm:cxn modelId="{D8443B4C-B59E-6942-B38F-4CBCCB343BF0}" type="presParOf" srcId="{18484299-DEAD-4445-BE09-66E2561EBD7C}" destId="{2A580D1B-15F5-6B48-BD93-1BBE52CC1288}" srcOrd="0" destOrd="0" presId="urn:microsoft.com/office/officeart/2005/8/layout/hierarchy2"/>
    <dgm:cxn modelId="{88875B95-7C00-3940-B780-1A3E5219CC43}" type="presParOf" srcId="{2A580D1B-15F5-6B48-BD93-1BBE52CC1288}" destId="{8A987AB7-13DD-D848-B779-A1F2FFE1A978}" srcOrd="0" destOrd="0" presId="urn:microsoft.com/office/officeart/2005/8/layout/hierarchy2"/>
    <dgm:cxn modelId="{449C3CD6-3634-D542-B34E-33D97BD2F6EF}" type="presParOf" srcId="{18484299-DEAD-4445-BE09-66E2561EBD7C}" destId="{C9410D9F-9FC7-0B44-923E-E2E95ABD2D52}" srcOrd="1" destOrd="0" presId="urn:microsoft.com/office/officeart/2005/8/layout/hierarchy2"/>
    <dgm:cxn modelId="{CB7016B1-85AF-0447-9D44-EDA75BF49EBF}" type="presParOf" srcId="{C9410D9F-9FC7-0B44-923E-E2E95ABD2D52}" destId="{99CB6FFF-5374-A04B-8145-DF4D3D1B1703}" srcOrd="0" destOrd="0" presId="urn:microsoft.com/office/officeart/2005/8/layout/hierarchy2"/>
    <dgm:cxn modelId="{80A0A13A-8986-4A4D-8164-FAE7678DCB87}" type="presParOf" srcId="{C9410D9F-9FC7-0B44-923E-E2E95ABD2D52}" destId="{DF6740B0-DBDA-4248-A05C-D824E53FD581}" srcOrd="1" destOrd="0" presId="urn:microsoft.com/office/officeart/2005/8/layout/hierarchy2"/>
    <dgm:cxn modelId="{9A227C41-2571-D842-8F3D-F30B9A458C23}" type="presParOf" srcId="{DF6740B0-DBDA-4248-A05C-D824E53FD581}" destId="{473895BB-8DC5-BD40-825F-CD0BAB3288A3}" srcOrd="0" destOrd="0" presId="urn:microsoft.com/office/officeart/2005/8/layout/hierarchy2"/>
    <dgm:cxn modelId="{00767CE3-A50A-E048-822D-2D305A47264F}" type="presParOf" srcId="{473895BB-8DC5-BD40-825F-CD0BAB3288A3}" destId="{3B09C1E0-EA22-EF45-80A7-268F7F6EC6A9}" srcOrd="0" destOrd="0" presId="urn:microsoft.com/office/officeart/2005/8/layout/hierarchy2"/>
    <dgm:cxn modelId="{2A005696-5DED-3348-BDDD-A8154FB0968A}" type="presParOf" srcId="{DF6740B0-DBDA-4248-A05C-D824E53FD581}" destId="{22728DF5-5E5E-4F47-B254-40F177A864AF}" srcOrd="1" destOrd="0" presId="urn:microsoft.com/office/officeart/2005/8/layout/hierarchy2"/>
    <dgm:cxn modelId="{355BE7BD-099A-2C4E-AF38-DE6DBCA30776}" type="presParOf" srcId="{22728DF5-5E5E-4F47-B254-40F177A864AF}" destId="{DC44C07E-83EF-4E49-979B-170D0F840EE3}" srcOrd="0" destOrd="0" presId="urn:microsoft.com/office/officeart/2005/8/layout/hierarchy2"/>
    <dgm:cxn modelId="{C464EFE6-B68D-4948-A30F-35AE7C74F7F4}" type="presParOf" srcId="{22728DF5-5E5E-4F47-B254-40F177A864AF}" destId="{53EE5B7E-7A97-C041-8DCC-8544B837BD3C}" srcOrd="1" destOrd="0" presId="urn:microsoft.com/office/officeart/2005/8/layout/hierarchy2"/>
    <dgm:cxn modelId="{BC214464-0773-0144-8D0A-7604883856C7}" type="presParOf" srcId="{DF6740B0-DBDA-4248-A05C-D824E53FD581}" destId="{9377808F-4287-3449-99B0-948347F1C3B6}" srcOrd="2" destOrd="0" presId="urn:microsoft.com/office/officeart/2005/8/layout/hierarchy2"/>
    <dgm:cxn modelId="{5FCC0322-413E-B949-9EBB-61A4CCB4366C}" type="presParOf" srcId="{9377808F-4287-3449-99B0-948347F1C3B6}" destId="{D603582B-D348-144F-906D-EB577B386ED7}" srcOrd="0" destOrd="0" presId="urn:microsoft.com/office/officeart/2005/8/layout/hierarchy2"/>
    <dgm:cxn modelId="{B5E6AE28-81B9-6A4B-B45D-F1668DC74DD8}" type="presParOf" srcId="{DF6740B0-DBDA-4248-A05C-D824E53FD581}" destId="{738AA4A7-D009-DC4B-96FF-4B26514C935D}" srcOrd="3" destOrd="0" presId="urn:microsoft.com/office/officeart/2005/8/layout/hierarchy2"/>
    <dgm:cxn modelId="{8DE36C15-DE7A-6A46-ABE3-5A09D1FF6C14}" type="presParOf" srcId="{738AA4A7-D009-DC4B-96FF-4B26514C935D}" destId="{7291DB58-A17B-DE47-B9DF-0AE2013CCD38}" srcOrd="0" destOrd="0" presId="urn:microsoft.com/office/officeart/2005/8/layout/hierarchy2"/>
    <dgm:cxn modelId="{4A980D57-9397-9845-AC1B-D9FF69652FED}" type="presParOf" srcId="{738AA4A7-D009-DC4B-96FF-4B26514C935D}" destId="{BCCB29CD-88A8-B14D-88BF-975EACF9564A}" srcOrd="1" destOrd="0" presId="urn:microsoft.com/office/officeart/2005/8/layout/hierarchy2"/>
    <dgm:cxn modelId="{1B685638-1BF2-6042-AB49-8C9B89C89C04}" type="presParOf" srcId="{18484299-DEAD-4445-BE09-66E2561EBD7C}" destId="{0FA9FEA4-4409-EC4B-B4BF-4E87539AAD74}" srcOrd="2" destOrd="0" presId="urn:microsoft.com/office/officeart/2005/8/layout/hierarchy2"/>
    <dgm:cxn modelId="{8A10B5AE-A7BA-9647-82C5-26476AB9F05C}" type="presParOf" srcId="{0FA9FEA4-4409-EC4B-B4BF-4E87539AAD74}" destId="{C346DC1D-A343-AA4E-947B-3548A438CECD}" srcOrd="0" destOrd="0" presId="urn:microsoft.com/office/officeart/2005/8/layout/hierarchy2"/>
    <dgm:cxn modelId="{52586264-9B08-614B-92A1-387A6CC66F99}" type="presParOf" srcId="{18484299-DEAD-4445-BE09-66E2561EBD7C}" destId="{254EA2FF-4694-A245-A8F0-63827E3F1A43}" srcOrd="3" destOrd="0" presId="urn:microsoft.com/office/officeart/2005/8/layout/hierarchy2"/>
    <dgm:cxn modelId="{559C44BB-9CA6-5C41-8489-37A98065B562}" type="presParOf" srcId="{254EA2FF-4694-A245-A8F0-63827E3F1A43}" destId="{FF14FB3F-5A61-C94E-A89C-803323F94EF5}" srcOrd="0" destOrd="0" presId="urn:microsoft.com/office/officeart/2005/8/layout/hierarchy2"/>
    <dgm:cxn modelId="{4E969B64-1002-9A40-B511-8AE04253572E}" type="presParOf" srcId="{254EA2FF-4694-A245-A8F0-63827E3F1A43}" destId="{435E56E5-5E84-7245-8681-65ABCCAFE927}" srcOrd="1" destOrd="0" presId="urn:microsoft.com/office/officeart/2005/8/layout/hierarchy2"/>
    <dgm:cxn modelId="{284B7A80-4B5E-6A48-BCF8-42E5951FC665}" type="presParOf" srcId="{435E56E5-5E84-7245-8681-65ABCCAFE927}" destId="{CAA983EF-0269-8D44-8299-37916C8C885D}" srcOrd="0" destOrd="0" presId="urn:microsoft.com/office/officeart/2005/8/layout/hierarchy2"/>
    <dgm:cxn modelId="{DACB6A72-10FE-534C-9A2F-81197987BB31}" type="presParOf" srcId="{CAA983EF-0269-8D44-8299-37916C8C885D}" destId="{0058F247-927C-7643-AE6F-2B75F103BE73}" srcOrd="0" destOrd="0" presId="urn:microsoft.com/office/officeart/2005/8/layout/hierarchy2"/>
    <dgm:cxn modelId="{0FED1009-4E00-4E48-8072-4935A2694DB7}" type="presParOf" srcId="{435E56E5-5E84-7245-8681-65ABCCAFE927}" destId="{A193907B-EB5B-7745-9990-8349C6D4489F}" srcOrd="1" destOrd="0" presId="urn:microsoft.com/office/officeart/2005/8/layout/hierarchy2"/>
    <dgm:cxn modelId="{26ABE2C4-4742-E541-AD6A-7CDA6F0E76FA}" type="presParOf" srcId="{A193907B-EB5B-7745-9990-8349C6D4489F}" destId="{3966AD04-B2A8-0140-B4A5-B856031B0020}" srcOrd="0" destOrd="0" presId="urn:microsoft.com/office/officeart/2005/8/layout/hierarchy2"/>
    <dgm:cxn modelId="{55868FAF-F9D8-4D4B-B6BC-31FEA3636E6B}" type="presParOf" srcId="{A193907B-EB5B-7745-9990-8349C6D4489F}" destId="{35471EDD-415F-8A47-B52C-08DB6EA1C14C}" srcOrd="1" destOrd="0" presId="urn:microsoft.com/office/officeart/2005/8/layout/hierarchy2"/>
    <dgm:cxn modelId="{72D09B70-C069-1A42-9C23-27D92588FE4C}" type="presParOf" srcId="{35471EDD-415F-8A47-B52C-08DB6EA1C14C}" destId="{825D2D11-E34C-1448-A379-DADBEBA55B51}" srcOrd="0" destOrd="0" presId="urn:microsoft.com/office/officeart/2005/8/layout/hierarchy2"/>
    <dgm:cxn modelId="{F279F1DE-1975-D741-9323-D878426034F3}" type="presParOf" srcId="{825D2D11-E34C-1448-A379-DADBEBA55B51}" destId="{AECED264-4449-8045-BB1B-F0C737A6254A}" srcOrd="0" destOrd="0" presId="urn:microsoft.com/office/officeart/2005/8/layout/hierarchy2"/>
    <dgm:cxn modelId="{E011693B-A175-2D43-8A66-7B7F1327D670}" type="presParOf" srcId="{35471EDD-415F-8A47-B52C-08DB6EA1C14C}" destId="{5A66F9BB-4ED7-034E-A664-DEAC3D0F5E11}" srcOrd="1" destOrd="0" presId="urn:microsoft.com/office/officeart/2005/8/layout/hierarchy2"/>
    <dgm:cxn modelId="{5DCE85FD-E2BB-7E40-944A-4D5D4CF7A061}" type="presParOf" srcId="{5A66F9BB-4ED7-034E-A664-DEAC3D0F5E11}" destId="{EAA9766A-FB3A-4A4D-8A5E-E258A9DAFF7D}" srcOrd="0" destOrd="0" presId="urn:microsoft.com/office/officeart/2005/8/layout/hierarchy2"/>
    <dgm:cxn modelId="{754651F1-C644-B748-9C5F-882A0A4262FD}" type="presParOf" srcId="{5A66F9BB-4ED7-034E-A664-DEAC3D0F5E11}" destId="{178C5E7E-538E-5D40-BBAB-DFD34A7B16AD}" srcOrd="1" destOrd="0" presId="urn:microsoft.com/office/officeart/2005/8/layout/hierarchy2"/>
    <dgm:cxn modelId="{E1A5D6CC-B444-4B4C-8E40-E45B51868A40}" type="presParOf" srcId="{35471EDD-415F-8A47-B52C-08DB6EA1C14C}" destId="{05E2ABB9-40D3-444F-A98B-CC5600ECD1B2}" srcOrd="2" destOrd="0" presId="urn:microsoft.com/office/officeart/2005/8/layout/hierarchy2"/>
    <dgm:cxn modelId="{576C9CB4-9F09-6F49-A31B-96BDD7F97B5E}" type="presParOf" srcId="{05E2ABB9-40D3-444F-A98B-CC5600ECD1B2}" destId="{AA0AEED4-863D-9346-99C2-DA4AD38103EC}" srcOrd="0" destOrd="0" presId="urn:microsoft.com/office/officeart/2005/8/layout/hierarchy2"/>
    <dgm:cxn modelId="{C660B7B5-5D18-F44C-AB50-00E6727DF7CE}" type="presParOf" srcId="{35471EDD-415F-8A47-B52C-08DB6EA1C14C}" destId="{24D42639-6EDE-4C4F-8E5F-01CC1B4149FD}" srcOrd="3" destOrd="0" presId="urn:microsoft.com/office/officeart/2005/8/layout/hierarchy2"/>
    <dgm:cxn modelId="{09429C53-2861-B345-B84F-58EE338B9F96}" type="presParOf" srcId="{24D42639-6EDE-4C4F-8E5F-01CC1B4149FD}" destId="{6EBB8F45-1473-2541-85E7-C8F8000964E8}" srcOrd="0" destOrd="0" presId="urn:microsoft.com/office/officeart/2005/8/layout/hierarchy2"/>
    <dgm:cxn modelId="{2BF37930-9B3D-934A-97C5-E64A8F7165B2}" type="presParOf" srcId="{24D42639-6EDE-4C4F-8E5F-01CC1B4149FD}" destId="{A0D9E8D3-0BE2-AE4E-93CE-E847D590A9A4}" srcOrd="1" destOrd="0" presId="urn:microsoft.com/office/officeart/2005/8/layout/hierarchy2"/>
    <dgm:cxn modelId="{C38B67E0-179F-F24A-B00B-F0B5A70EFF35}" type="presParOf" srcId="{35471EDD-415F-8A47-B52C-08DB6EA1C14C}" destId="{67F6B8CA-77B2-1349-A3CB-5E2BA05CE088}" srcOrd="4" destOrd="0" presId="urn:microsoft.com/office/officeart/2005/8/layout/hierarchy2"/>
    <dgm:cxn modelId="{33BA6B71-5B9B-494A-8A8F-094B7A27DFDB}" type="presParOf" srcId="{67F6B8CA-77B2-1349-A3CB-5E2BA05CE088}" destId="{78D99F57-CF92-F04F-8008-DE81DC63BA6F}" srcOrd="0" destOrd="0" presId="urn:microsoft.com/office/officeart/2005/8/layout/hierarchy2"/>
    <dgm:cxn modelId="{E8AE1D73-69E0-F34C-BC99-86DCFAFF07FD}" type="presParOf" srcId="{35471EDD-415F-8A47-B52C-08DB6EA1C14C}" destId="{641B2A35-AAD3-EE46-9A67-606E7A0D3E25}" srcOrd="5" destOrd="0" presId="urn:microsoft.com/office/officeart/2005/8/layout/hierarchy2"/>
    <dgm:cxn modelId="{59075D10-AD76-2F49-946C-63B1ADCA8303}" type="presParOf" srcId="{641B2A35-AAD3-EE46-9A67-606E7A0D3E25}" destId="{953B9D95-8C4E-5348-9749-B88CE125F4B8}" srcOrd="0" destOrd="0" presId="urn:microsoft.com/office/officeart/2005/8/layout/hierarchy2"/>
    <dgm:cxn modelId="{989322F7-4CDC-EC49-94F6-1431C643704E}" type="presParOf" srcId="{641B2A35-AAD3-EE46-9A67-606E7A0D3E25}" destId="{CB7EDEE1-2148-F94A-A7F1-ED340AC283CC}" srcOrd="1" destOrd="0" presId="urn:microsoft.com/office/officeart/2005/8/layout/hierarchy2"/>
    <dgm:cxn modelId="{82B49C6B-1D43-674F-B262-97B60A15AE34}" type="presParOf" srcId="{435E56E5-5E84-7245-8681-65ABCCAFE927}" destId="{9FF5F37F-3D79-6446-9F9C-6608897C8AC1}" srcOrd="2" destOrd="0" presId="urn:microsoft.com/office/officeart/2005/8/layout/hierarchy2"/>
    <dgm:cxn modelId="{2401A65F-53B7-C74E-AE93-2C6CC6D332DB}" type="presParOf" srcId="{9FF5F37F-3D79-6446-9F9C-6608897C8AC1}" destId="{91E7CD07-3215-994A-B446-43744F97DF7C}" srcOrd="0" destOrd="0" presId="urn:microsoft.com/office/officeart/2005/8/layout/hierarchy2"/>
    <dgm:cxn modelId="{E71F884E-D132-8640-86A5-C1FBFCEA3D96}" type="presParOf" srcId="{435E56E5-5E84-7245-8681-65ABCCAFE927}" destId="{94854324-D4A9-4149-9B8E-B0512AF6F97B}" srcOrd="3" destOrd="0" presId="urn:microsoft.com/office/officeart/2005/8/layout/hierarchy2"/>
    <dgm:cxn modelId="{A9242BBF-54D9-F84F-89FF-30842895D8AE}" type="presParOf" srcId="{94854324-D4A9-4149-9B8E-B0512AF6F97B}" destId="{36CF5E22-3B54-E047-A502-C208089AD43B}" srcOrd="0" destOrd="0" presId="urn:microsoft.com/office/officeart/2005/8/layout/hierarchy2"/>
    <dgm:cxn modelId="{E6B5AB59-DE0F-664C-8D90-42769D974ACF}" type="presParOf" srcId="{94854324-D4A9-4149-9B8E-B0512AF6F97B}" destId="{948B2C74-0434-4045-9461-848697290A1A}" srcOrd="1" destOrd="0" presId="urn:microsoft.com/office/officeart/2005/8/layout/hierarchy2"/>
    <dgm:cxn modelId="{CADB8D98-FDE1-4644-AA9D-BA4A2D5BC324}" type="presParOf" srcId="{435E56E5-5E84-7245-8681-65ABCCAFE927}" destId="{78F6915B-3A06-3740-8828-66E1D2619265}" srcOrd="4" destOrd="0" presId="urn:microsoft.com/office/officeart/2005/8/layout/hierarchy2"/>
    <dgm:cxn modelId="{3F2251A2-9910-A046-A0BB-1AEF91D66A57}" type="presParOf" srcId="{78F6915B-3A06-3740-8828-66E1D2619265}" destId="{6E94BCB0-9943-E340-815B-2C34104BF6CA}" srcOrd="0" destOrd="0" presId="urn:microsoft.com/office/officeart/2005/8/layout/hierarchy2"/>
    <dgm:cxn modelId="{5C79DF71-30D6-7549-8783-81835C09F5F9}" type="presParOf" srcId="{435E56E5-5E84-7245-8681-65ABCCAFE927}" destId="{38C80B7A-D7E3-E746-ABA6-88B7186669E5}" srcOrd="5" destOrd="0" presId="urn:microsoft.com/office/officeart/2005/8/layout/hierarchy2"/>
    <dgm:cxn modelId="{00BF6645-7BB0-234E-8BF2-BA56CBAB9501}" type="presParOf" srcId="{38C80B7A-D7E3-E746-ABA6-88B7186669E5}" destId="{87C08305-C4D8-704E-84C5-4E5AADE3B3B2}" srcOrd="0" destOrd="0" presId="urn:microsoft.com/office/officeart/2005/8/layout/hierarchy2"/>
    <dgm:cxn modelId="{0F5A34CB-D6EB-B14E-9408-3F6331D1E922}" type="presParOf" srcId="{38C80B7A-D7E3-E746-ABA6-88B7186669E5}" destId="{38A374E4-5ED3-6144-90E6-EA7377F89292}" srcOrd="1" destOrd="0" presId="urn:microsoft.com/office/officeart/2005/8/layout/hierarchy2"/>
    <dgm:cxn modelId="{00846319-CA76-AC45-87B9-4DD8D569DD40}" type="presParOf" srcId="{38A374E4-5ED3-6144-90E6-EA7377F89292}" destId="{802F1A27-E405-E245-BDB9-4403170653F5}" srcOrd="0" destOrd="0" presId="urn:microsoft.com/office/officeart/2005/8/layout/hierarchy2"/>
    <dgm:cxn modelId="{14921575-4734-5945-A12C-5AF94BF67E2B}" type="presParOf" srcId="{802F1A27-E405-E245-BDB9-4403170653F5}" destId="{27EFC468-2B62-3F4E-AEA2-827D4AE1C935}" srcOrd="0" destOrd="0" presId="urn:microsoft.com/office/officeart/2005/8/layout/hierarchy2"/>
    <dgm:cxn modelId="{63B073DC-961B-CD45-BC82-8F704378D38D}" type="presParOf" srcId="{38A374E4-5ED3-6144-90E6-EA7377F89292}" destId="{48C245C6-EF67-6640-AFCB-07CB1D1AAD9E}" srcOrd="1" destOrd="0" presId="urn:microsoft.com/office/officeart/2005/8/layout/hierarchy2"/>
    <dgm:cxn modelId="{F85A5E86-CCDF-A642-B2E8-3B4DF4B91A81}" type="presParOf" srcId="{48C245C6-EF67-6640-AFCB-07CB1D1AAD9E}" destId="{245206B9-4511-C344-AC60-89E7D9AFF440}" srcOrd="0" destOrd="0" presId="urn:microsoft.com/office/officeart/2005/8/layout/hierarchy2"/>
    <dgm:cxn modelId="{0993D174-51B0-E54F-B818-6CC032D67959}" type="presParOf" srcId="{48C245C6-EF67-6640-AFCB-07CB1D1AAD9E}" destId="{996046F9-81EB-1E40-AA10-AA7A4147D783}" srcOrd="1" destOrd="0" presId="urn:microsoft.com/office/officeart/2005/8/layout/hierarchy2"/>
    <dgm:cxn modelId="{30624BE1-C4A5-264B-B3B8-ED9F5E156BCB}" type="presParOf" srcId="{38A374E4-5ED3-6144-90E6-EA7377F89292}" destId="{E5364B1A-66AD-6C4A-A8F7-A01042FF0818}" srcOrd="2" destOrd="0" presId="urn:microsoft.com/office/officeart/2005/8/layout/hierarchy2"/>
    <dgm:cxn modelId="{07F8C795-9063-694F-B317-05AB05183C22}" type="presParOf" srcId="{E5364B1A-66AD-6C4A-A8F7-A01042FF0818}" destId="{D42AA740-7743-9F43-883A-2B8784A7A47D}" srcOrd="0" destOrd="0" presId="urn:microsoft.com/office/officeart/2005/8/layout/hierarchy2"/>
    <dgm:cxn modelId="{5773D165-851D-6C49-90E0-83323DF748CA}" type="presParOf" srcId="{38A374E4-5ED3-6144-90E6-EA7377F89292}" destId="{9666453C-B8B2-6B4B-A2CF-E47AE9F16B0C}" srcOrd="3" destOrd="0" presId="urn:microsoft.com/office/officeart/2005/8/layout/hierarchy2"/>
    <dgm:cxn modelId="{ED66D560-C567-5A44-AC29-C7D678A699B9}" type="presParOf" srcId="{9666453C-B8B2-6B4B-A2CF-E47AE9F16B0C}" destId="{144E20FD-AFDF-3B4D-A184-6B6DD78FDC98}" srcOrd="0" destOrd="0" presId="urn:microsoft.com/office/officeart/2005/8/layout/hierarchy2"/>
    <dgm:cxn modelId="{3BC0C722-5542-2C44-BFE3-13D0849465D7}" type="presParOf" srcId="{9666453C-B8B2-6B4B-A2CF-E47AE9F16B0C}" destId="{327A6969-6043-374E-AAB4-17FDC122B0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6B9F40-9610-457D-8B83-D38A938F6B41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DBE184B3-6B4D-44FA-8DD6-19A209143ABE}">
      <dgm:prSet phldrT="[テキスト]"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ツール</a:t>
          </a:r>
          <a:endParaRPr kumimoji="1" lang="en-US" altLang="ja-JP" sz="2400" b="1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4B1669E4-D4E7-4BC0-B683-BE18C34F64CD}" type="parTrans" cxnId="{839C47BB-ED82-4FF7-85E3-25A4B23A72E7}">
      <dgm:prSet/>
      <dgm:spPr/>
      <dgm:t>
        <a:bodyPr/>
        <a:lstStyle/>
        <a:p>
          <a:endParaRPr kumimoji="1" lang="ja-JP" altLang="en-US"/>
        </a:p>
      </dgm:t>
    </dgm:pt>
    <dgm:pt modelId="{726575EB-619D-4438-BD0E-2AE6022EC0F4}" type="sibTrans" cxnId="{839C47BB-ED82-4FF7-85E3-25A4B23A72E7}">
      <dgm:prSet/>
      <dgm:spPr/>
      <dgm:t>
        <a:bodyPr/>
        <a:lstStyle/>
        <a:p>
          <a:endParaRPr kumimoji="1" lang="ja-JP" altLang="en-US"/>
        </a:p>
      </dgm:t>
    </dgm:pt>
    <dgm:pt modelId="{7EE285BC-85EB-4721-822F-B5DDCC6B4634}">
      <dgm:prSet phldrT="[テキスト]"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プロ</a:t>
          </a:r>
        </a:p>
      </dgm:t>
    </dgm:pt>
    <dgm:pt modelId="{95AAA536-E64A-4051-8C72-F86A07FA1F88}" type="parTrans" cxnId="{2EF5BEE2-4866-4D1C-99B8-3ACF2751D98D}">
      <dgm:prSet/>
      <dgm:spPr/>
      <dgm:t>
        <a:bodyPr/>
        <a:lstStyle/>
        <a:p>
          <a:endParaRPr kumimoji="1" lang="ja-JP" altLang="en-US"/>
        </a:p>
      </dgm:t>
    </dgm:pt>
    <dgm:pt modelId="{F4A3CF03-26BD-4D89-9FC2-4D51EA510017}" type="sibTrans" cxnId="{2EF5BEE2-4866-4D1C-99B8-3ACF2751D98D}">
      <dgm:prSet/>
      <dgm:spPr/>
      <dgm:t>
        <a:bodyPr/>
        <a:lstStyle/>
        <a:p>
          <a:endParaRPr kumimoji="1" lang="ja-JP" altLang="en-US"/>
        </a:p>
      </dgm:t>
    </dgm:pt>
    <dgm:pt modelId="{907C8246-2662-4FFA-B2FF-61D15B965CA6}">
      <dgm:prSet phldrT="[テキスト]"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アマ</a:t>
          </a:r>
          <a:endParaRPr kumimoji="1" lang="en-US" altLang="ja-JP" sz="2400" b="1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C9813816-8CD0-487D-9C35-3C133B15F125}" type="parTrans" cxnId="{D12CFB51-F99A-4345-A55D-D03E02D4A427}">
      <dgm:prSet/>
      <dgm:spPr/>
      <dgm:t>
        <a:bodyPr/>
        <a:lstStyle/>
        <a:p>
          <a:endParaRPr kumimoji="1" lang="ja-JP" altLang="en-US"/>
        </a:p>
      </dgm:t>
    </dgm:pt>
    <dgm:pt modelId="{2E0BB1D6-C1EA-4801-95F1-718191F379D4}" type="sibTrans" cxnId="{D12CFB51-F99A-4345-A55D-D03E02D4A427}">
      <dgm:prSet/>
      <dgm:spPr/>
      <dgm:t>
        <a:bodyPr/>
        <a:lstStyle/>
        <a:p>
          <a:endParaRPr kumimoji="1" lang="ja-JP" altLang="en-US"/>
        </a:p>
      </dgm:t>
    </dgm:pt>
    <dgm:pt modelId="{1EE4E9C1-DBAA-497D-91B3-6CE4C72C5BD1}">
      <dgm:prSet phldrT="[テキスト]"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有</a:t>
          </a:r>
        </a:p>
      </dgm:t>
    </dgm:pt>
    <dgm:pt modelId="{E3E1E42E-D141-454E-A4D7-E21927407396}" type="parTrans" cxnId="{6CB95ECC-D272-47C2-86F2-6836C426625C}">
      <dgm:prSet/>
      <dgm:spPr/>
      <dgm:t>
        <a:bodyPr/>
        <a:lstStyle/>
        <a:p>
          <a:endParaRPr kumimoji="1" lang="ja-JP" altLang="en-US"/>
        </a:p>
      </dgm:t>
    </dgm:pt>
    <dgm:pt modelId="{BA7F6A92-6C70-4646-A61F-9434E7B451B9}" type="sibTrans" cxnId="{6CB95ECC-D272-47C2-86F2-6836C426625C}">
      <dgm:prSet/>
      <dgm:spPr/>
      <dgm:t>
        <a:bodyPr/>
        <a:lstStyle/>
        <a:p>
          <a:endParaRPr kumimoji="1" lang="ja-JP" altLang="en-US"/>
        </a:p>
      </dgm:t>
    </dgm:pt>
    <dgm:pt modelId="{2810CC95-B837-49D4-A44D-54DA481EB1D1}">
      <dgm:prSet phldrT="[テキスト]" custT="1"/>
      <dgm:spPr/>
      <dgm:t>
        <a:bodyPr/>
        <a:lstStyle/>
        <a:p>
          <a:r>
            <a:rPr kumimoji="1" lang="ja-JP" altLang="en-US" sz="2000" b="1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作者</a:t>
          </a:r>
          <a:endParaRPr kumimoji="1" lang="en-US" altLang="ja-JP" sz="2000" b="1" dirty="0">
            <a:solidFill>
              <a:schemeClr val="bg2">
                <a:lumMod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C6DE7CDA-FD24-4F2E-ACC5-DA9576FC5E24}" type="parTrans" cxnId="{5267F5A1-4C56-4E3C-B499-DBB9F1C50B92}">
      <dgm:prSet/>
      <dgm:spPr/>
      <dgm:t>
        <a:bodyPr/>
        <a:lstStyle/>
        <a:p>
          <a:endParaRPr kumimoji="1" lang="ja-JP" altLang="en-US"/>
        </a:p>
      </dgm:t>
    </dgm:pt>
    <dgm:pt modelId="{EA965055-37B9-41C9-B6CC-4D70B8FD6288}" type="sibTrans" cxnId="{5267F5A1-4C56-4E3C-B499-DBB9F1C50B92}">
      <dgm:prSet/>
      <dgm:spPr/>
      <dgm:t>
        <a:bodyPr/>
        <a:lstStyle/>
        <a:p>
          <a:endParaRPr kumimoji="1" lang="ja-JP" altLang="en-US"/>
        </a:p>
      </dgm:t>
    </dgm:pt>
    <dgm:pt modelId="{03250684-62EB-4F57-A3BE-2ECB76D22C8E}">
      <dgm:prSet phldrT="[テキスト]" custT="1"/>
      <dgm:spPr/>
      <dgm:t>
        <a:bodyPr/>
        <a:lstStyle/>
        <a:p>
          <a:r>
            <a:rPr kumimoji="1" lang="ja-JP" altLang="en-US" sz="2000" b="1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品質担保</a:t>
          </a:r>
          <a:endParaRPr kumimoji="1" lang="en-US" altLang="ja-JP" sz="2000" b="1" dirty="0">
            <a:solidFill>
              <a:schemeClr val="bg2">
                <a:lumMod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2FCF1E02-1D50-4A20-ABF7-B90DABD903ED}" type="parTrans" cxnId="{9B2AB1B7-174F-477E-9279-0E663CB331CF}">
      <dgm:prSet/>
      <dgm:spPr/>
      <dgm:t>
        <a:bodyPr/>
        <a:lstStyle/>
        <a:p>
          <a:endParaRPr kumimoji="1" lang="ja-JP" altLang="en-US"/>
        </a:p>
      </dgm:t>
    </dgm:pt>
    <dgm:pt modelId="{F2BB2510-28CB-45E1-9709-463D28E594BC}" type="sibTrans" cxnId="{9B2AB1B7-174F-477E-9279-0E663CB331CF}">
      <dgm:prSet/>
      <dgm:spPr/>
      <dgm:t>
        <a:bodyPr/>
        <a:lstStyle/>
        <a:p>
          <a:endParaRPr kumimoji="1" lang="ja-JP" altLang="en-US"/>
        </a:p>
      </dgm:t>
    </dgm:pt>
    <dgm:pt modelId="{350DC37D-9448-412D-A076-4E16B8A2B2DF}">
      <dgm:prSet phldrT="[テキスト]"/>
      <dgm:spPr>
        <a:noFill/>
      </dgm:spPr>
      <dgm:t>
        <a:bodyPr/>
        <a:lstStyle/>
        <a:p>
          <a:endParaRPr lang="ja-JP" altLang="en-US" dirty="0"/>
        </a:p>
      </dgm:t>
    </dgm:pt>
    <dgm:pt modelId="{111DFE89-50ED-473F-97C7-6CA6BB5D763B}" type="sibTrans" cxnId="{FCA538CF-976B-48EA-94A0-DFC8D848BA1E}">
      <dgm:prSet/>
      <dgm:spPr/>
      <dgm:t>
        <a:bodyPr/>
        <a:lstStyle/>
        <a:p>
          <a:endParaRPr kumimoji="1" lang="ja-JP" altLang="en-US"/>
        </a:p>
      </dgm:t>
    </dgm:pt>
    <dgm:pt modelId="{40709F8A-6C8C-4767-A82A-6B36286760E0}" type="parTrans" cxnId="{FCA538CF-976B-48EA-94A0-DFC8D848BA1E}">
      <dgm:prSet/>
      <dgm:spPr/>
      <dgm:t>
        <a:bodyPr/>
        <a:lstStyle/>
        <a:p>
          <a:endParaRPr kumimoji="1" lang="ja-JP" altLang="en-US"/>
        </a:p>
      </dgm:t>
    </dgm:pt>
    <dgm:pt modelId="{EDBCE2B0-1D58-4CA4-8CBC-FA975B578B51}">
      <dgm:prSet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無</a:t>
          </a:r>
        </a:p>
      </dgm:t>
    </dgm:pt>
    <dgm:pt modelId="{8750E84C-F4D2-44F6-A7F7-E545A3C67703}" type="parTrans" cxnId="{19A83978-7AD6-4194-8600-BB49085CB449}">
      <dgm:prSet/>
      <dgm:spPr/>
      <dgm:t>
        <a:bodyPr/>
        <a:lstStyle/>
        <a:p>
          <a:endParaRPr kumimoji="1" lang="ja-JP" altLang="en-US"/>
        </a:p>
      </dgm:t>
    </dgm:pt>
    <dgm:pt modelId="{CB0888B9-88A2-44D6-A469-3E0B61B31D38}" type="sibTrans" cxnId="{19A83978-7AD6-4194-8600-BB49085CB449}">
      <dgm:prSet/>
      <dgm:spPr/>
      <dgm:t>
        <a:bodyPr/>
        <a:lstStyle/>
        <a:p>
          <a:endParaRPr kumimoji="1" lang="ja-JP" altLang="en-US"/>
        </a:p>
      </dgm:t>
    </dgm:pt>
    <dgm:pt modelId="{CEFB3EA2-5D8B-4362-918E-D5CC0ADE9D20}" type="pres">
      <dgm:prSet presAssocID="{BC6B9F40-9610-457D-8B83-D38A938F6B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4FE4EB-5D29-425A-8C4E-D07AAE30A7E3}" type="pres">
      <dgm:prSet presAssocID="{BC6B9F40-9610-457D-8B83-D38A938F6B41}" presName="hierFlow" presStyleCnt="0"/>
      <dgm:spPr/>
    </dgm:pt>
    <dgm:pt modelId="{DEC506CD-E2BD-49EA-9639-EC8FCD073E34}" type="pres">
      <dgm:prSet presAssocID="{BC6B9F40-9610-457D-8B83-D38A938F6B41}" presName="firstBuf" presStyleCnt="0"/>
      <dgm:spPr/>
    </dgm:pt>
    <dgm:pt modelId="{CE46AB20-7D91-4E0A-A490-4EA2CBBE5802}" type="pres">
      <dgm:prSet presAssocID="{BC6B9F40-9610-457D-8B83-D38A938F6B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7798138-D02F-411E-8FEA-ADE2D9E8F0FC}" type="pres">
      <dgm:prSet presAssocID="{DBE184B3-6B4D-44FA-8DD6-19A209143ABE}" presName="Name17" presStyleCnt="0"/>
      <dgm:spPr/>
    </dgm:pt>
    <dgm:pt modelId="{554F2DAC-A21D-4D65-BC57-773170F12D24}" type="pres">
      <dgm:prSet presAssocID="{DBE184B3-6B4D-44FA-8DD6-19A209143ABE}" presName="level1Shape" presStyleLbl="node0" presStyleIdx="0" presStyleCnt="1">
        <dgm:presLayoutVars>
          <dgm:chPref val="3"/>
        </dgm:presLayoutVars>
      </dgm:prSet>
      <dgm:spPr/>
    </dgm:pt>
    <dgm:pt modelId="{68090DAD-C361-4A5D-AC4D-D99C427FFCA1}" type="pres">
      <dgm:prSet presAssocID="{DBE184B3-6B4D-44FA-8DD6-19A209143ABE}" presName="hierChild2" presStyleCnt="0"/>
      <dgm:spPr/>
    </dgm:pt>
    <dgm:pt modelId="{52B1C02A-2E4A-42B6-82A2-234E3F0E5F28}" type="pres">
      <dgm:prSet presAssocID="{95AAA536-E64A-4051-8C72-F86A07FA1F88}" presName="Name25" presStyleLbl="parChTrans1D2" presStyleIdx="0" presStyleCnt="2"/>
      <dgm:spPr/>
    </dgm:pt>
    <dgm:pt modelId="{BAF1B3F5-F8D9-467A-8F6B-3732255DAD1D}" type="pres">
      <dgm:prSet presAssocID="{95AAA536-E64A-4051-8C72-F86A07FA1F88}" presName="connTx" presStyleLbl="parChTrans1D2" presStyleIdx="0" presStyleCnt="2"/>
      <dgm:spPr/>
    </dgm:pt>
    <dgm:pt modelId="{B2EF495A-70CF-44EF-BE6A-000BCDD36E87}" type="pres">
      <dgm:prSet presAssocID="{7EE285BC-85EB-4721-822F-B5DDCC6B4634}" presName="Name30" presStyleCnt="0"/>
      <dgm:spPr/>
    </dgm:pt>
    <dgm:pt modelId="{F9743499-BD82-4379-A0B8-96204FD1A680}" type="pres">
      <dgm:prSet presAssocID="{7EE285BC-85EB-4721-822F-B5DDCC6B4634}" presName="level2Shape" presStyleLbl="node2" presStyleIdx="0" presStyleCnt="2"/>
      <dgm:spPr/>
    </dgm:pt>
    <dgm:pt modelId="{998790AA-DE85-45E8-A7BA-8A9C4EF98C39}" type="pres">
      <dgm:prSet presAssocID="{7EE285BC-85EB-4721-822F-B5DDCC6B4634}" presName="hierChild3" presStyleCnt="0"/>
      <dgm:spPr/>
    </dgm:pt>
    <dgm:pt modelId="{578E33D6-5F76-4921-B44A-F7ED77421C67}" type="pres">
      <dgm:prSet presAssocID="{C9813816-8CD0-487D-9C35-3C133B15F125}" presName="Name25" presStyleLbl="parChTrans1D2" presStyleIdx="1" presStyleCnt="2"/>
      <dgm:spPr/>
    </dgm:pt>
    <dgm:pt modelId="{BF716313-9A9C-4247-A826-49F1702AF9AF}" type="pres">
      <dgm:prSet presAssocID="{C9813816-8CD0-487D-9C35-3C133B15F125}" presName="connTx" presStyleLbl="parChTrans1D2" presStyleIdx="1" presStyleCnt="2"/>
      <dgm:spPr/>
    </dgm:pt>
    <dgm:pt modelId="{68153553-0B74-4D9B-BCEB-DBEA30A524B7}" type="pres">
      <dgm:prSet presAssocID="{907C8246-2662-4FFA-B2FF-61D15B965CA6}" presName="Name30" presStyleCnt="0"/>
      <dgm:spPr/>
    </dgm:pt>
    <dgm:pt modelId="{8A4C0D99-2AF1-476A-84EF-1982C0901A32}" type="pres">
      <dgm:prSet presAssocID="{907C8246-2662-4FFA-B2FF-61D15B965CA6}" presName="level2Shape" presStyleLbl="node2" presStyleIdx="1" presStyleCnt="2"/>
      <dgm:spPr/>
    </dgm:pt>
    <dgm:pt modelId="{766E5922-6050-40E1-9076-C228018575DA}" type="pres">
      <dgm:prSet presAssocID="{907C8246-2662-4FFA-B2FF-61D15B965CA6}" presName="hierChild3" presStyleCnt="0"/>
      <dgm:spPr/>
    </dgm:pt>
    <dgm:pt modelId="{688C4B6E-01E7-43E8-95E8-3A3CE880CCE2}" type="pres">
      <dgm:prSet presAssocID="{E3E1E42E-D141-454E-A4D7-E21927407396}" presName="Name25" presStyleLbl="parChTrans1D3" presStyleIdx="0" presStyleCnt="2"/>
      <dgm:spPr/>
    </dgm:pt>
    <dgm:pt modelId="{9A1A2ACF-5E39-4A9A-B0DB-299285DE28EA}" type="pres">
      <dgm:prSet presAssocID="{E3E1E42E-D141-454E-A4D7-E21927407396}" presName="connTx" presStyleLbl="parChTrans1D3" presStyleIdx="0" presStyleCnt="2"/>
      <dgm:spPr/>
    </dgm:pt>
    <dgm:pt modelId="{FAA9FB17-5636-4F59-B8BE-50562A445D93}" type="pres">
      <dgm:prSet presAssocID="{1EE4E9C1-DBAA-497D-91B3-6CE4C72C5BD1}" presName="Name30" presStyleCnt="0"/>
      <dgm:spPr/>
    </dgm:pt>
    <dgm:pt modelId="{46E5AF74-31ED-48A8-BC13-C4AD38D2F086}" type="pres">
      <dgm:prSet presAssocID="{1EE4E9C1-DBAA-497D-91B3-6CE4C72C5BD1}" presName="level2Shape" presStyleLbl="node3" presStyleIdx="0" presStyleCnt="2"/>
      <dgm:spPr/>
    </dgm:pt>
    <dgm:pt modelId="{7FA8019E-1503-47EE-ADE1-B60F7F5AC27F}" type="pres">
      <dgm:prSet presAssocID="{1EE4E9C1-DBAA-497D-91B3-6CE4C72C5BD1}" presName="hierChild3" presStyleCnt="0"/>
      <dgm:spPr/>
    </dgm:pt>
    <dgm:pt modelId="{60FB354F-4812-4789-8798-5A287B02FFC1}" type="pres">
      <dgm:prSet presAssocID="{8750E84C-F4D2-44F6-A7F7-E545A3C67703}" presName="Name25" presStyleLbl="parChTrans1D3" presStyleIdx="1" presStyleCnt="2"/>
      <dgm:spPr/>
    </dgm:pt>
    <dgm:pt modelId="{0DDF989A-5497-4C1A-9DCC-BF42D9CE0AE7}" type="pres">
      <dgm:prSet presAssocID="{8750E84C-F4D2-44F6-A7F7-E545A3C67703}" presName="connTx" presStyleLbl="parChTrans1D3" presStyleIdx="1" presStyleCnt="2"/>
      <dgm:spPr/>
    </dgm:pt>
    <dgm:pt modelId="{3559EE9A-0DB6-48AC-8963-851B368A513A}" type="pres">
      <dgm:prSet presAssocID="{EDBCE2B0-1D58-4CA4-8CBC-FA975B578B51}" presName="Name30" presStyleCnt="0"/>
      <dgm:spPr/>
    </dgm:pt>
    <dgm:pt modelId="{3B1011D1-087D-4EF0-ADC2-0A6C25B8BE5E}" type="pres">
      <dgm:prSet presAssocID="{EDBCE2B0-1D58-4CA4-8CBC-FA975B578B51}" presName="level2Shape" presStyleLbl="node3" presStyleIdx="1" presStyleCnt="2"/>
      <dgm:spPr/>
    </dgm:pt>
    <dgm:pt modelId="{26436EF8-B590-4B04-B388-413ECE434F35}" type="pres">
      <dgm:prSet presAssocID="{EDBCE2B0-1D58-4CA4-8CBC-FA975B578B51}" presName="hierChild3" presStyleCnt="0"/>
      <dgm:spPr/>
    </dgm:pt>
    <dgm:pt modelId="{ADACD796-B6A2-47FB-8845-07131C0EE4AB}" type="pres">
      <dgm:prSet presAssocID="{BC6B9F40-9610-457D-8B83-D38A938F6B41}" presName="bgShapesFlow" presStyleCnt="0"/>
      <dgm:spPr/>
    </dgm:pt>
    <dgm:pt modelId="{BB2735A9-E15E-4E3F-8A13-0501E3298496}" type="pres">
      <dgm:prSet presAssocID="{350DC37D-9448-412D-A076-4E16B8A2B2DF}" presName="rectComp" presStyleCnt="0"/>
      <dgm:spPr/>
    </dgm:pt>
    <dgm:pt modelId="{2FDB094A-7FE5-452F-A0FE-3F844A3CD113}" type="pres">
      <dgm:prSet presAssocID="{350DC37D-9448-412D-A076-4E16B8A2B2DF}" presName="bgRect" presStyleLbl="bgShp" presStyleIdx="0" presStyleCnt="3"/>
      <dgm:spPr/>
    </dgm:pt>
    <dgm:pt modelId="{B862587F-0B20-45C5-AA40-DEAE36C3E3BD}" type="pres">
      <dgm:prSet presAssocID="{350DC37D-9448-412D-A076-4E16B8A2B2DF}" presName="bgRectTx" presStyleLbl="bgShp" presStyleIdx="0" presStyleCnt="3">
        <dgm:presLayoutVars>
          <dgm:bulletEnabled val="1"/>
        </dgm:presLayoutVars>
      </dgm:prSet>
      <dgm:spPr/>
    </dgm:pt>
    <dgm:pt modelId="{37C6120A-26B7-486C-BB02-63706B90A2C7}" type="pres">
      <dgm:prSet presAssocID="{350DC37D-9448-412D-A076-4E16B8A2B2DF}" presName="spComp" presStyleCnt="0"/>
      <dgm:spPr/>
    </dgm:pt>
    <dgm:pt modelId="{06FD0AF7-6CD0-4377-A6FD-45F588A87051}" type="pres">
      <dgm:prSet presAssocID="{350DC37D-9448-412D-A076-4E16B8A2B2DF}" presName="hSp" presStyleCnt="0"/>
      <dgm:spPr/>
    </dgm:pt>
    <dgm:pt modelId="{C05C3A9E-C7CF-4205-BDA0-466D9A4D552D}" type="pres">
      <dgm:prSet presAssocID="{2810CC95-B837-49D4-A44D-54DA481EB1D1}" presName="rectComp" presStyleCnt="0"/>
      <dgm:spPr/>
    </dgm:pt>
    <dgm:pt modelId="{09B0FDFD-3BC7-4ADC-8B10-12D35A58B623}" type="pres">
      <dgm:prSet presAssocID="{2810CC95-B837-49D4-A44D-54DA481EB1D1}" presName="bgRect" presStyleLbl="bgShp" presStyleIdx="1" presStyleCnt="3"/>
      <dgm:spPr/>
    </dgm:pt>
    <dgm:pt modelId="{E91DC131-ABFF-45D7-B02E-587F3A3053C1}" type="pres">
      <dgm:prSet presAssocID="{2810CC95-B837-49D4-A44D-54DA481EB1D1}" presName="bgRectTx" presStyleLbl="bgShp" presStyleIdx="1" presStyleCnt="3">
        <dgm:presLayoutVars>
          <dgm:bulletEnabled val="1"/>
        </dgm:presLayoutVars>
      </dgm:prSet>
      <dgm:spPr/>
    </dgm:pt>
    <dgm:pt modelId="{FD8A410F-0384-4BF0-BDE8-C86FF9C7EF69}" type="pres">
      <dgm:prSet presAssocID="{2810CC95-B837-49D4-A44D-54DA481EB1D1}" presName="spComp" presStyleCnt="0"/>
      <dgm:spPr/>
    </dgm:pt>
    <dgm:pt modelId="{2C3E4C8A-9985-4433-BDCE-08A958E78ACA}" type="pres">
      <dgm:prSet presAssocID="{2810CC95-B837-49D4-A44D-54DA481EB1D1}" presName="hSp" presStyleCnt="0"/>
      <dgm:spPr/>
    </dgm:pt>
    <dgm:pt modelId="{3F062597-23F5-48EC-9905-8715BCCFA917}" type="pres">
      <dgm:prSet presAssocID="{03250684-62EB-4F57-A3BE-2ECB76D22C8E}" presName="rectComp" presStyleCnt="0"/>
      <dgm:spPr/>
    </dgm:pt>
    <dgm:pt modelId="{B74FE2BC-4A8C-4199-BD28-D1D060A78FFC}" type="pres">
      <dgm:prSet presAssocID="{03250684-62EB-4F57-A3BE-2ECB76D22C8E}" presName="bgRect" presStyleLbl="bgShp" presStyleIdx="2" presStyleCnt="3"/>
      <dgm:spPr/>
    </dgm:pt>
    <dgm:pt modelId="{C2BCC6CB-5B43-4E59-AFFC-D54C70EC2FEF}" type="pres">
      <dgm:prSet presAssocID="{03250684-62EB-4F57-A3BE-2ECB76D22C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D22C40F-A9DC-5B44-86B4-8A3A4C218737}" type="presOf" srcId="{C9813816-8CD0-487D-9C35-3C133B15F125}" destId="{578E33D6-5F76-4921-B44A-F7ED77421C67}" srcOrd="0" destOrd="0" presId="urn:microsoft.com/office/officeart/2005/8/layout/hierarchy5"/>
    <dgm:cxn modelId="{079C5218-07A3-FF4D-8F80-34E33622183A}" type="presOf" srcId="{907C8246-2662-4FFA-B2FF-61D15B965CA6}" destId="{8A4C0D99-2AF1-476A-84EF-1982C0901A32}" srcOrd="0" destOrd="0" presId="urn:microsoft.com/office/officeart/2005/8/layout/hierarchy5"/>
    <dgm:cxn modelId="{7113B31B-2636-234F-9716-4D6ED2143C32}" type="presOf" srcId="{7EE285BC-85EB-4721-822F-B5DDCC6B4634}" destId="{F9743499-BD82-4379-A0B8-96204FD1A680}" srcOrd="0" destOrd="0" presId="urn:microsoft.com/office/officeart/2005/8/layout/hierarchy5"/>
    <dgm:cxn modelId="{474B7824-7C58-CD45-9C81-49B12975EA5B}" type="presOf" srcId="{350DC37D-9448-412D-A076-4E16B8A2B2DF}" destId="{B862587F-0B20-45C5-AA40-DEAE36C3E3BD}" srcOrd="1" destOrd="0" presId="urn:microsoft.com/office/officeart/2005/8/layout/hierarchy5"/>
    <dgm:cxn modelId="{BED3B63D-E178-6146-8828-72F18BE3D052}" type="presOf" srcId="{2810CC95-B837-49D4-A44D-54DA481EB1D1}" destId="{09B0FDFD-3BC7-4ADC-8B10-12D35A58B623}" srcOrd="0" destOrd="0" presId="urn:microsoft.com/office/officeart/2005/8/layout/hierarchy5"/>
    <dgm:cxn modelId="{360A2844-348A-8945-9CDD-579F3D63C360}" type="presOf" srcId="{95AAA536-E64A-4051-8C72-F86A07FA1F88}" destId="{BAF1B3F5-F8D9-467A-8F6B-3732255DAD1D}" srcOrd="1" destOrd="0" presId="urn:microsoft.com/office/officeart/2005/8/layout/hierarchy5"/>
    <dgm:cxn modelId="{5600B065-ECD0-CA48-8E65-CAE5557483C6}" type="presOf" srcId="{C9813816-8CD0-487D-9C35-3C133B15F125}" destId="{BF716313-9A9C-4247-A826-49F1702AF9AF}" srcOrd="1" destOrd="0" presId="urn:microsoft.com/office/officeart/2005/8/layout/hierarchy5"/>
    <dgm:cxn modelId="{CFF9C94B-ED8C-814B-A58B-7FA6BE71A787}" type="presOf" srcId="{EDBCE2B0-1D58-4CA4-8CBC-FA975B578B51}" destId="{3B1011D1-087D-4EF0-ADC2-0A6C25B8BE5E}" srcOrd="0" destOrd="0" presId="urn:microsoft.com/office/officeart/2005/8/layout/hierarchy5"/>
    <dgm:cxn modelId="{D12CFB51-F99A-4345-A55D-D03E02D4A427}" srcId="{DBE184B3-6B4D-44FA-8DD6-19A209143ABE}" destId="{907C8246-2662-4FFA-B2FF-61D15B965CA6}" srcOrd="1" destOrd="0" parTransId="{C9813816-8CD0-487D-9C35-3C133B15F125}" sibTransId="{2E0BB1D6-C1EA-4801-95F1-718191F379D4}"/>
    <dgm:cxn modelId="{7CCD8A55-4D75-764E-A3C8-A830CADCBDC7}" type="presOf" srcId="{1EE4E9C1-DBAA-497D-91B3-6CE4C72C5BD1}" destId="{46E5AF74-31ED-48A8-BC13-C4AD38D2F086}" srcOrd="0" destOrd="0" presId="urn:microsoft.com/office/officeart/2005/8/layout/hierarchy5"/>
    <dgm:cxn modelId="{19A83978-7AD6-4194-8600-BB49085CB449}" srcId="{907C8246-2662-4FFA-B2FF-61D15B965CA6}" destId="{EDBCE2B0-1D58-4CA4-8CBC-FA975B578B51}" srcOrd="1" destOrd="0" parTransId="{8750E84C-F4D2-44F6-A7F7-E545A3C67703}" sibTransId="{CB0888B9-88A2-44D6-A469-3E0B61B31D38}"/>
    <dgm:cxn modelId="{02288B87-3DF2-EE44-810C-AC6FEDB9E09F}" type="presOf" srcId="{BC6B9F40-9610-457D-8B83-D38A938F6B41}" destId="{CEFB3EA2-5D8B-4362-918E-D5CC0ADE9D20}" srcOrd="0" destOrd="0" presId="urn:microsoft.com/office/officeart/2005/8/layout/hierarchy5"/>
    <dgm:cxn modelId="{B7811599-B607-5448-A79E-11B5D1FC9D12}" type="presOf" srcId="{DBE184B3-6B4D-44FA-8DD6-19A209143ABE}" destId="{554F2DAC-A21D-4D65-BC57-773170F12D24}" srcOrd="0" destOrd="0" presId="urn:microsoft.com/office/officeart/2005/8/layout/hierarchy5"/>
    <dgm:cxn modelId="{5267F5A1-4C56-4E3C-B499-DBB9F1C50B92}" srcId="{BC6B9F40-9610-457D-8B83-D38A938F6B41}" destId="{2810CC95-B837-49D4-A44D-54DA481EB1D1}" srcOrd="2" destOrd="0" parTransId="{C6DE7CDA-FD24-4F2E-ACC5-DA9576FC5E24}" sibTransId="{EA965055-37B9-41C9-B6CC-4D70B8FD6288}"/>
    <dgm:cxn modelId="{9CFA41AC-B60C-084E-B65F-A517E65149B5}" type="presOf" srcId="{E3E1E42E-D141-454E-A4D7-E21927407396}" destId="{9A1A2ACF-5E39-4A9A-B0DB-299285DE28EA}" srcOrd="1" destOrd="0" presId="urn:microsoft.com/office/officeart/2005/8/layout/hierarchy5"/>
    <dgm:cxn modelId="{B800B3B3-5962-924D-B0D0-B3692DCF8175}" type="presOf" srcId="{95AAA536-E64A-4051-8C72-F86A07FA1F88}" destId="{52B1C02A-2E4A-42B6-82A2-234E3F0E5F28}" srcOrd="0" destOrd="0" presId="urn:microsoft.com/office/officeart/2005/8/layout/hierarchy5"/>
    <dgm:cxn modelId="{950A85B6-342D-2A44-872E-52EB25386D25}" type="presOf" srcId="{2810CC95-B837-49D4-A44D-54DA481EB1D1}" destId="{E91DC131-ABFF-45D7-B02E-587F3A3053C1}" srcOrd="1" destOrd="0" presId="urn:microsoft.com/office/officeart/2005/8/layout/hierarchy5"/>
    <dgm:cxn modelId="{9B2AB1B7-174F-477E-9279-0E663CB331CF}" srcId="{BC6B9F40-9610-457D-8B83-D38A938F6B41}" destId="{03250684-62EB-4F57-A3BE-2ECB76D22C8E}" srcOrd="3" destOrd="0" parTransId="{2FCF1E02-1D50-4A20-ABF7-B90DABD903ED}" sibTransId="{F2BB2510-28CB-45E1-9709-463D28E594BC}"/>
    <dgm:cxn modelId="{7A3034B8-0F72-D54C-959B-E484C77B54F8}" type="presOf" srcId="{8750E84C-F4D2-44F6-A7F7-E545A3C67703}" destId="{60FB354F-4812-4789-8798-5A287B02FFC1}" srcOrd="0" destOrd="0" presId="urn:microsoft.com/office/officeart/2005/8/layout/hierarchy5"/>
    <dgm:cxn modelId="{839C47BB-ED82-4FF7-85E3-25A4B23A72E7}" srcId="{BC6B9F40-9610-457D-8B83-D38A938F6B41}" destId="{DBE184B3-6B4D-44FA-8DD6-19A209143ABE}" srcOrd="0" destOrd="0" parTransId="{4B1669E4-D4E7-4BC0-B683-BE18C34F64CD}" sibTransId="{726575EB-619D-4438-BD0E-2AE6022EC0F4}"/>
    <dgm:cxn modelId="{6CB95ECC-D272-47C2-86F2-6836C426625C}" srcId="{907C8246-2662-4FFA-B2FF-61D15B965CA6}" destId="{1EE4E9C1-DBAA-497D-91B3-6CE4C72C5BD1}" srcOrd="0" destOrd="0" parTransId="{E3E1E42E-D141-454E-A4D7-E21927407396}" sibTransId="{BA7F6A92-6C70-4646-A61F-9434E7B451B9}"/>
    <dgm:cxn modelId="{FCA538CF-976B-48EA-94A0-DFC8D848BA1E}" srcId="{BC6B9F40-9610-457D-8B83-D38A938F6B41}" destId="{350DC37D-9448-412D-A076-4E16B8A2B2DF}" srcOrd="1" destOrd="0" parTransId="{40709F8A-6C8C-4767-A82A-6B36286760E0}" sibTransId="{111DFE89-50ED-473F-97C7-6CA6BB5D763B}"/>
    <dgm:cxn modelId="{D8C827D3-7D28-964E-BF3D-C3B8999F1019}" type="presOf" srcId="{350DC37D-9448-412D-A076-4E16B8A2B2DF}" destId="{2FDB094A-7FE5-452F-A0FE-3F844A3CD113}" srcOrd="0" destOrd="0" presId="urn:microsoft.com/office/officeart/2005/8/layout/hierarchy5"/>
    <dgm:cxn modelId="{DA5395E1-BEC0-554F-BF37-7DDD6AA416BF}" type="presOf" srcId="{03250684-62EB-4F57-A3BE-2ECB76D22C8E}" destId="{C2BCC6CB-5B43-4E59-AFFC-D54C70EC2FEF}" srcOrd="1" destOrd="0" presId="urn:microsoft.com/office/officeart/2005/8/layout/hierarchy5"/>
    <dgm:cxn modelId="{2EF5BEE2-4866-4D1C-99B8-3ACF2751D98D}" srcId="{DBE184B3-6B4D-44FA-8DD6-19A209143ABE}" destId="{7EE285BC-85EB-4721-822F-B5DDCC6B4634}" srcOrd="0" destOrd="0" parTransId="{95AAA536-E64A-4051-8C72-F86A07FA1F88}" sibTransId="{F4A3CF03-26BD-4D89-9FC2-4D51EA510017}"/>
    <dgm:cxn modelId="{1B0BB3E7-8179-3742-B0A8-0E7821373E0F}" type="presOf" srcId="{E3E1E42E-D141-454E-A4D7-E21927407396}" destId="{688C4B6E-01E7-43E8-95E8-3A3CE880CCE2}" srcOrd="0" destOrd="0" presId="urn:microsoft.com/office/officeart/2005/8/layout/hierarchy5"/>
    <dgm:cxn modelId="{47AC68F2-3A9B-384E-8ED2-822A82ECA646}" type="presOf" srcId="{03250684-62EB-4F57-A3BE-2ECB76D22C8E}" destId="{B74FE2BC-4A8C-4199-BD28-D1D060A78FFC}" srcOrd="0" destOrd="0" presId="urn:microsoft.com/office/officeart/2005/8/layout/hierarchy5"/>
    <dgm:cxn modelId="{986518FA-B59F-5047-B141-9CD418330D7B}" type="presOf" srcId="{8750E84C-F4D2-44F6-A7F7-E545A3C67703}" destId="{0DDF989A-5497-4C1A-9DCC-BF42D9CE0AE7}" srcOrd="1" destOrd="0" presId="urn:microsoft.com/office/officeart/2005/8/layout/hierarchy5"/>
    <dgm:cxn modelId="{90A3CBEF-606D-BB4B-A9B1-8636C0387ADB}" type="presParOf" srcId="{CEFB3EA2-5D8B-4362-918E-D5CC0ADE9D20}" destId="{1F4FE4EB-5D29-425A-8C4E-D07AAE30A7E3}" srcOrd="0" destOrd="0" presId="urn:microsoft.com/office/officeart/2005/8/layout/hierarchy5"/>
    <dgm:cxn modelId="{DB95E15D-BDC0-1B4A-B335-7E17A5CF7C38}" type="presParOf" srcId="{1F4FE4EB-5D29-425A-8C4E-D07AAE30A7E3}" destId="{DEC506CD-E2BD-49EA-9639-EC8FCD073E34}" srcOrd="0" destOrd="0" presId="urn:microsoft.com/office/officeart/2005/8/layout/hierarchy5"/>
    <dgm:cxn modelId="{96645775-C708-9248-9614-5E1056EBBF97}" type="presParOf" srcId="{1F4FE4EB-5D29-425A-8C4E-D07AAE30A7E3}" destId="{CE46AB20-7D91-4E0A-A490-4EA2CBBE5802}" srcOrd="1" destOrd="0" presId="urn:microsoft.com/office/officeart/2005/8/layout/hierarchy5"/>
    <dgm:cxn modelId="{BEFE2B9E-D69C-7D45-8EBA-BEEE60871540}" type="presParOf" srcId="{CE46AB20-7D91-4E0A-A490-4EA2CBBE5802}" destId="{B7798138-D02F-411E-8FEA-ADE2D9E8F0FC}" srcOrd="0" destOrd="0" presId="urn:microsoft.com/office/officeart/2005/8/layout/hierarchy5"/>
    <dgm:cxn modelId="{1FF351D7-865F-E04E-AB97-8EE9FEA158BE}" type="presParOf" srcId="{B7798138-D02F-411E-8FEA-ADE2D9E8F0FC}" destId="{554F2DAC-A21D-4D65-BC57-773170F12D24}" srcOrd="0" destOrd="0" presId="urn:microsoft.com/office/officeart/2005/8/layout/hierarchy5"/>
    <dgm:cxn modelId="{B892FB6E-7C63-B14B-B649-B2AC49BE0E60}" type="presParOf" srcId="{B7798138-D02F-411E-8FEA-ADE2D9E8F0FC}" destId="{68090DAD-C361-4A5D-AC4D-D99C427FFCA1}" srcOrd="1" destOrd="0" presId="urn:microsoft.com/office/officeart/2005/8/layout/hierarchy5"/>
    <dgm:cxn modelId="{4881994A-426B-2E40-8C54-93A8AF8709A9}" type="presParOf" srcId="{68090DAD-C361-4A5D-AC4D-D99C427FFCA1}" destId="{52B1C02A-2E4A-42B6-82A2-234E3F0E5F28}" srcOrd="0" destOrd="0" presId="urn:microsoft.com/office/officeart/2005/8/layout/hierarchy5"/>
    <dgm:cxn modelId="{D261D564-087C-3B47-A4BB-53D36944800C}" type="presParOf" srcId="{52B1C02A-2E4A-42B6-82A2-234E3F0E5F28}" destId="{BAF1B3F5-F8D9-467A-8F6B-3732255DAD1D}" srcOrd="0" destOrd="0" presId="urn:microsoft.com/office/officeart/2005/8/layout/hierarchy5"/>
    <dgm:cxn modelId="{55CB10CC-98EA-2F4A-81F9-11FF133C95DF}" type="presParOf" srcId="{68090DAD-C361-4A5D-AC4D-D99C427FFCA1}" destId="{B2EF495A-70CF-44EF-BE6A-000BCDD36E87}" srcOrd="1" destOrd="0" presId="urn:microsoft.com/office/officeart/2005/8/layout/hierarchy5"/>
    <dgm:cxn modelId="{DA7E1904-960C-604A-8638-6F18A033E9A2}" type="presParOf" srcId="{B2EF495A-70CF-44EF-BE6A-000BCDD36E87}" destId="{F9743499-BD82-4379-A0B8-96204FD1A680}" srcOrd="0" destOrd="0" presId="urn:microsoft.com/office/officeart/2005/8/layout/hierarchy5"/>
    <dgm:cxn modelId="{442B51D2-976C-3345-80D1-18EDF557A074}" type="presParOf" srcId="{B2EF495A-70CF-44EF-BE6A-000BCDD36E87}" destId="{998790AA-DE85-45E8-A7BA-8A9C4EF98C39}" srcOrd="1" destOrd="0" presId="urn:microsoft.com/office/officeart/2005/8/layout/hierarchy5"/>
    <dgm:cxn modelId="{94104E61-2D3E-F44D-B0C1-D4C6891A9A89}" type="presParOf" srcId="{68090DAD-C361-4A5D-AC4D-D99C427FFCA1}" destId="{578E33D6-5F76-4921-B44A-F7ED77421C67}" srcOrd="2" destOrd="0" presId="urn:microsoft.com/office/officeart/2005/8/layout/hierarchy5"/>
    <dgm:cxn modelId="{69825264-14AE-D741-9AEF-A64F5BE52A73}" type="presParOf" srcId="{578E33D6-5F76-4921-B44A-F7ED77421C67}" destId="{BF716313-9A9C-4247-A826-49F1702AF9AF}" srcOrd="0" destOrd="0" presId="urn:microsoft.com/office/officeart/2005/8/layout/hierarchy5"/>
    <dgm:cxn modelId="{FA8D7FF9-4BF5-DC47-ACFD-51DC4F5F3537}" type="presParOf" srcId="{68090DAD-C361-4A5D-AC4D-D99C427FFCA1}" destId="{68153553-0B74-4D9B-BCEB-DBEA30A524B7}" srcOrd="3" destOrd="0" presId="urn:microsoft.com/office/officeart/2005/8/layout/hierarchy5"/>
    <dgm:cxn modelId="{761B6B4A-029A-194A-9555-106D5244E05F}" type="presParOf" srcId="{68153553-0B74-4D9B-BCEB-DBEA30A524B7}" destId="{8A4C0D99-2AF1-476A-84EF-1982C0901A32}" srcOrd="0" destOrd="0" presId="urn:microsoft.com/office/officeart/2005/8/layout/hierarchy5"/>
    <dgm:cxn modelId="{5A111FD9-7109-9341-B4E6-B463AA5EB1B9}" type="presParOf" srcId="{68153553-0B74-4D9B-BCEB-DBEA30A524B7}" destId="{766E5922-6050-40E1-9076-C228018575DA}" srcOrd="1" destOrd="0" presId="urn:microsoft.com/office/officeart/2005/8/layout/hierarchy5"/>
    <dgm:cxn modelId="{649A46EF-262C-8144-B34E-69EA0D393316}" type="presParOf" srcId="{766E5922-6050-40E1-9076-C228018575DA}" destId="{688C4B6E-01E7-43E8-95E8-3A3CE880CCE2}" srcOrd="0" destOrd="0" presId="urn:microsoft.com/office/officeart/2005/8/layout/hierarchy5"/>
    <dgm:cxn modelId="{7FC83B4D-5D5C-DF4F-8CAC-057512DACAC3}" type="presParOf" srcId="{688C4B6E-01E7-43E8-95E8-3A3CE880CCE2}" destId="{9A1A2ACF-5E39-4A9A-B0DB-299285DE28EA}" srcOrd="0" destOrd="0" presId="urn:microsoft.com/office/officeart/2005/8/layout/hierarchy5"/>
    <dgm:cxn modelId="{3749AB0B-270A-0747-9F62-C0D07965FE9E}" type="presParOf" srcId="{766E5922-6050-40E1-9076-C228018575DA}" destId="{FAA9FB17-5636-4F59-B8BE-50562A445D93}" srcOrd="1" destOrd="0" presId="urn:microsoft.com/office/officeart/2005/8/layout/hierarchy5"/>
    <dgm:cxn modelId="{4DE9B732-5651-834A-ADD1-CCC600AF2513}" type="presParOf" srcId="{FAA9FB17-5636-4F59-B8BE-50562A445D93}" destId="{46E5AF74-31ED-48A8-BC13-C4AD38D2F086}" srcOrd="0" destOrd="0" presId="urn:microsoft.com/office/officeart/2005/8/layout/hierarchy5"/>
    <dgm:cxn modelId="{36741FA9-5169-6A48-B026-36372B78E025}" type="presParOf" srcId="{FAA9FB17-5636-4F59-B8BE-50562A445D93}" destId="{7FA8019E-1503-47EE-ADE1-B60F7F5AC27F}" srcOrd="1" destOrd="0" presId="urn:microsoft.com/office/officeart/2005/8/layout/hierarchy5"/>
    <dgm:cxn modelId="{9409E791-8BC2-6949-A017-C29B6B5C3F86}" type="presParOf" srcId="{766E5922-6050-40E1-9076-C228018575DA}" destId="{60FB354F-4812-4789-8798-5A287B02FFC1}" srcOrd="2" destOrd="0" presId="urn:microsoft.com/office/officeart/2005/8/layout/hierarchy5"/>
    <dgm:cxn modelId="{7048F023-232D-7D42-899B-2EE03680F415}" type="presParOf" srcId="{60FB354F-4812-4789-8798-5A287B02FFC1}" destId="{0DDF989A-5497-4C1A-9DCC-BF42D9CE0AE7}" srcOrd="0" destOrd="0" presId="urn:microsoft.com/office/officeart/2005/8/layout/hierarchy5"/>
    <dgm:cxn modelId="{98B30905-7D61-CF4B-AFF3-2FD6442EDCD4}" type="presParOf" srcId="{766E5922-6050-40E1-9076-C228018575DA}" destId="{3559EE9A-0DB6-48AC-8963-851B368A513A}" srcOrd="3" destOrd="0" presId="urn:microsoft.com/office/officeart/2005/8/layout/hierarchy5"/>
    <dgm:cxn modelId="{E95B6D19-3B8A-0046-86B2-BB3E6C6E09D6}" type="presParOf" srcId="{3559EE9A-0DB6-48AC-8963-851B368A513A}" destId="{3B1011D1-087D-4EF0-ADC2-0A6C25B8BE5E}" srcOrd="0" destOrd="0" presId="urn:microsoft.com/office/officeart/2005/8/layout/hierarchy5"/>
    <dgm:cxn modelId="{9EBEABD5-64FF-784D-B1C2-B74559C3BD66}" type="presParOf" srcId="{3559EE9A-0DB6-48AC-8963-851B368A513A}" destId="{26436EF8-B590-4B04-B388-413ECE434F35}" srcOrd="1" destOrd="0" presId="urn:microsoft.com/office/officeart/2005/8/layout/hierarchy5"/>
    <dgm:cxn modelId="{52769BBF-46CC-4044-83A7-D49F974A4672}" type="presParOf" srcId="{CEFB3EA2-5D8B-4362-918E-D5CC0ADE9D20}" destId="{ADACD796-B6A2-47FB-8845-07131C0EE4AB}" srcOrd="1" destOrd="0" presId="urn:microsoft.com/office/officeart/2005/8/layout/hierarchy5"/>
    <dgm:cxn modelId="{E0F47FEB-E3F1-934C-B447-167D8FCF3C97}" type="presParOf" srcId="{ADACD796-B6A2-47FB-8845-07131C0EE4AB}" destId="{BB2735A9-E15E-4E3F-8A13-0501E3298496}" srcOrd="0" destOrd="0" presId="urn:microsoft.com/office/officeart/2005/8/layout/hierarchy5"/>
    <dgm:cxn modelId="{A4A27B05-8602-E840-A150-F8130FF4A3E4}" type="presParOf" srcId="{BB2735A9-E15E-4E3F-8A13-0501E3298496}" destId="{2FDB094A-7FE5-452F-A0FE-3F844A3CD113}" srcOrd="0" destOrd="0" presId="urn:microsoft.com/office/officeart/2005/8/layout/hierarchy5"/>
    <dgm:cxn modelId="{467DC2E7-5EA6-3145-A407-20F1A67324FC}" type="presParOf" srcId="{BB2735A9-E15E-4E3F-8A13-0501E3298496}" destId="{B862587F-0B20-45C5-AA40-DEAE36C3E3BD}" srcOrd="1" destOrd="0" presId="urn:microsoft.com/office/officeart/2005/8/layout/hierarchy5"/>
    <dgm:cxn modelId="{D08AADC3-7CB4-1349-87F2-D7DAA9F95861}" type="presParOf" srcId="{ADACD796-B6A2-47FB-8845-07131C0EE4AB}" destId="{37C6120A-26B7-486C-BB02-63706B90A2C7}" srcOrd="1" destOrd="0" presId="urn:microsoft.com/office/officeart/2005/8/layout/hierarchy5"/>
    <dgm:cxn modelId="{5E648F18-DC38-C84F-80D2-9611CAA2CB1B}" type="presParOf" srcId="{37C6120A-26B7-486C-BB02-63706B90A2C7}" destId="{06FD0AF7-6CD0-4377-A6FD-45F588A87051}" srcOrd="0" destOrd="0" presId="urn:microsoft.com/office/officeart/2005/8/layout/hierarchy5"/>
    <dgm:cxn modelId="{E85B6EAF-F47B-F24E-8F9F-C9561FFAAB2C}" type="presParOf" srcId="{ADACD796-B6A2-47FB-8845-07131C0EE4AB}" destId="{C05C3A9E-C7CF-4205-BDA0-466D9A4D552D}" srcOrd="2" destOrd="0" presId="urn:microsoft.com/office/officeart/2005/8/layout/hierarchy5"/>
    <dgm:cxn modelId="{60D7E58D-BD8D-7649-9271-2F9DFCA8A646}" type="presParOf" srcId="{C05C3A9E-C7CF-4205-BDA0-466D9A4D552D}" destId="{09B0FDFD-3BC7-4ADC-8B10-12D35A58B623}" srcOrd="0" destOrd="0" presId="urn:microsoft.com/office/officeart/2005/8/layout/hierarchy5"/>
    <dgm:cxn modelId="{C2897D66-B885-6940-A0BF-BB1DB04DC630}" type="presParOf" srcId="{C05C3A9E-C7CF-4205-BDA0-466D9A4D552D}" destId="{E91DC131-ABFF-45D7-B02E-587F3A3053C1}" srcOrd="1" destOrd="0" presId="urn:microsoft.com/office/officeart/2005/8/layout/hierarchy5"/>
    <dgm:cxn modelId="{F2F2891F-4E88-9F4C-B2DC-9FD9D9737CCE}" type="presParOf" srcId="{ADACD796-B6A2-47FB-8845-07131C0EE4AB}" destId="{FD8A410F-0384-4BF0-BDE8-C86FF9C7EF69}" srcOrd="3" destOrd="0" presId="urn:microsoft.com/office/officeart/2005/8/layout/hierarchy5"/>
    <dgm:cxn modelId="{D943281D-5930-7745-811F-939659A76573}" type="presParOf" srcId="{FD8A410F-0384-4BF0-BDE8-C86FF9C7EF69}" destId="{2C3E4C8A-9985-4433-BDCE-08A958E78ACA}" srcOrd="0" destOrd="0" presId="urn:microsoft.com/office/officeart/2005/8/layout/hierarchy5"/>
    <dgm:cxn modelId="{DC5665C5-5D63-004F-8501-884B8130432C}" type="presParOf" srcId="{ADACD796-B6A2-47FB-8845-07131C0EE4AB}" destId="{3F062597-23F5-48EC-9905-8715BCCFA917}" srcOrd="4" destOrd="0" presId="urn:microsoft.com/office/officeart/2005/8/layout/hierarchy5"/>
    <dgm:cxn modelId="{F64EDA55-D14A-E94A-90E2-93BCAF3EBF80}" type="presParOf" srcId="{3F062597-23F5-48EC-9905-8715BCCFA917}" destId="{B74FE2BC-4A8C-4199-BD28-D1D060A78FFC}" srcOrd="0" destOrd="0" presId="urn:microsoft.com/office/officeart/2005/8/layout/hierarchy5"/>
    <dgm:cxn modelId="{453F2AE5-0BFF-8347-9C48-CC89D6232716}" type="presParOf" srcId="{3F062597-23F5-48EC-9905-8715BCCFA917}" destId="{C2BCC6CB-5B43-4E59-AFFC-D54C70EC2FE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6B9F40-9610-457D-8B83-D38A938F6B41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DBE184B3-6B4D-44FA-8DD6-19A209143ABE}">
      <dgm:prSet phldrT="[テキスト]"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ツール</a:t>
          </a:r>
          <a:endParaRPr kumimoji="1" lang="en-US" altLang="ja-JP" sz="2400" b="1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4B1669E4-D4E7-4BC0-B683-BE18C34F64CD}" type="parTrans" cxnId="{839C47BB-ED82-4FF7-85E3-25A4B23A72E7}">
      <dgm:prSet/>
      <dgm:spPr/>
      <dgm:t>
        <a:bodyPr/>
        <a:lstStyle/>
        <a:p>
          <a:endParaRPr kumimoji="1" lang="ja-JP" altLang="en-US"/>
        </a:p>
      </dgm:t>
    </dgm:pt>
    <dgm:pt modelId="{726575EB-619D-4438-BD0E-2AE6022EC0F4}" type="sibTrans" cxnId="{839C47BB-ED82-4FF7-85E3-25A4B23A72E7}">
      <dgm:prSet/>
      <dgm:spPr/>
      <dgm:t>
        <a:bodyPr/>
        <a:lstStyle/>
        <a:p>
          <a:endParaRPr kumimoji="1" lang="ja-JP" altLang="en-US"/>
        </a:p>
      </dgm:t>
    </dgm:pt>
    <dgm:pt modelId="{7EE285BC-85EB-4721-822F-B5DDCC6B4634}">
      <dgm:prSet phldrT="[テキスト]"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プロ</a:t>
          </a:r>
        </a:p>
      </dgm:t>
    </dgm:pt>
    <dgm:pt modelId="{95AAA536-E64A-4051-8C72-F86A07FA1F88}" type="parTrans" cxnId="{2EF5BEE2-4866-4D1C-99B8-3ACF2751D98D}">
      <dgm:prSet/>
      <dgm:spPr/>
      <dgm:t>
        <a:bodyPr/>
        <a:lstStyle/>
        <a:p>
          <a:endParaRPr kumimoji="1" lang="ja-JP" altLang="en-US"/>
        </a:p>
      </dgm:t>
    </dgm:pt>
    <dgm:pt modelId="{F4A3CF03-26BD-4D89-9FC2-4D51EA510017}" type="sibTrans" cxnId="{2EF5BEE2-4866-4D1C-99B8-3ACF2751D98D}">
      <dgm:prSet/>
      <dgm:spPr/>
      <dgm:t>
        <a:bodyPr/>
        <a:lstStyle/>
        <a:p>
          <a:endParaRPr kumimoji="1" lang="ja-JP" altLang="en-US"/>
        </a:p>
      </dgm:t>
    </dgm:pt>
    <dgm:pt modelId="{907C8246-2662-4FFA-B2FF-61D15B965CA6}">
      <dgm:prSet phldrT="[テキスト]"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アマ</a:t>
          </a:r>
          <a:endParaRPr kumimoji="1" lang="en-US" altLang="ja-JP" sz="2400" b="1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C9813816-8CD0-487D-9C35-3C133B15F125}" type="parTrans" cxnId="{D12CFB51-F99A-4345-A55D-D03E02D4A427}">
      <dgm:prSet/>
      <dgm:spPr/>
      <dgm:t>
        <a:bodyPr/>
        <a:lstStyle/>
        <a:p>
          <a:endParaRPr kumimoji="1" lang="ja-JP" altLang="en-US"/>
        </a:p>
      </dgm:t>
    </dgm:pt>
    <dgm:pt modelId="{2E0BB1D6-C1EA-4801-95F1-718191F379D4}" type="sibTrans" cxnId="{D12CFB51-F99A-4345-A55D-D03E02D4A427}">
      <dgm:prSet/>
      <dgm:spPr/>
      <dgm:t>
        <a:bodyPr/>
        <a:lstStyle/>
        <a:p>
          <a:endParaRPr kumimoji="1" lang="ja-JP" altLang="en-US"/>
        </a:p>
      </dgm:t>
    </dgm:pt>
    <dgm:pt modelId="{1EE4E9C1-DBAA-497D-91B3-6CE4C72C5BD1}">
      <dgm:prSet phldrT="[テキスト]"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投稿</a:t>
          </a:r>
        </a:p>
      </dgm:t>
    </dgm:pt>
    <dgm:pt modelId="{E3E1E42E-D141-454E-A4D7-E21927407396}" type="parTrans" cxnId="{6CB95ECC-D272-47C2-86F2-6836C426625C}">
      <dgm:prSet/>
      <dgm:spPr/>
      <dgm:t>
        <a:bodyPr/>
        <a:lstStyle/>
        <a:p>
          <a:endParaRPr kumimoji="1" lang="ja-JP" altLang="en-US"/>
        </a:p>
      </dgm:t>
    </dgm:pt>
    <dgm:pt modelId="{BA7F6A92-6C70-4646-A61F-9434E7B451B9}" type="sibTrans" cxnId="{6CB95ECC-D272-47C2-86F2-6836C426625C}">
      <dgm:prSet/>
      <dgm:spPr/>
      <dgm:t>
        <a:bodyPr/>
        <a:lstStyle/>
        <a:p>
          <a:endParaRPr kumimoji="1" lang="ja-JP" altLang="en-US"/>
        </a:p>
      </dgm:t>
    </dgm:pt>
    <dgm:pt modelId="{2810CC95-B837-49D4-A44D-54DA481EB1D1}">
      <dgm:prSet phldrT="[テキスト]" custT="1"/>
      <dgm:spPr/>
      <dgm:t>
        <a:bodyPr/>
        <a:lstStyle/>
        <a:p>
          <a:r>
            <a: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声優</a:t>
          </a:r>
          <a:endParaRPr kumimoji="1" lang="en-US" altLang="ja-JP" sz="2000" b="1" dirty="0">
            <a:solidFill>
              <a:schemeClr val="tx1">
                <a:lumMod val="85000"/>
                <a:lumOff val="1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C6DE7CDA-FD24-4F2E-ACC5-DA9576FC5E24}" type="parTrans" cxnId="{5267F5A1-4C56-4E3C-B499-DBB9F1C50B92}">
      <dgm:prSet/>
      <dgm:spPr/>
      <dgm:t>
        <a:bodyPr/>
        <a:lstStyle/>
        <a:p>
          <a:endParaRPr kumimoji="1" lang="ja-JP" altLang="en-US"/>
        </a:p>
      </dgm:t>
    </dgm:pt>
    <dgm:pt modelId="{EA965055-37B9-41C9-B6CC-4D70B8FD6288}" type="sibTrans" cxnId="{5267F5A1-4C56-4E3C-B499-DBB9F1C50B92}">
      <dgm:prSet/>
      <dgm:spPr/>
      <dgm:t>
        <a:bodyPr/>
        <a:lstStyle/>
        <a:p>
          <a:endParaRPr kumimoji="1" lang="ja-JP" altLang="en-US"/>
        </a:p>
      </dgm:t>
    </dgm:pt>
    <dgm:pt modelId="{03250684-62EB-4F57-A3BE-2ECB76D22C8E}">
      <dgm:prSet phldrT="[テキスト]" custT="1"/>
      <dgm:spPr/>
      <dgm:t>
        <a:bodyPr/>
        <a:lstStyle/>
        <a:p>
          <a:r>
            <a: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形態</a:t>
          </a:r>
          <a:endParaRPr kumimoji="1" lang="en-US" altLang="ja-JP" sz="2000" b="1" dirty="0">
            <a:solidFill>
              <a:schemeClr val="tx1">
                <a:lumMod val="85000"/>
                <a:lumOff val="1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2FCF1E02-1D50-4A20-ABF7-B90DABD903ED}" type="parTrans" cxnId="{9B2AB1B7-174F-477E-9279-0E663CB331CF}">
      <dgm:prSet/>
      <dgm:spPr/>
      <dgm:t>
        <a:bodyPr/>
        <a:lstStyle/>
        <a:p>
          <a:endParaRPr kumimoji="1" lang="ja-JP" altLang="en-US"/>
        </a:p>
      </dgm:t>
    </dgm:pt>
    <dgm:pt modelId="{F2BB2510-28CB-45E1-9709-463D28E594BC}" type="sibTrans" cxnId="{9B2AB1B7-174F-477E-9279-0E663CB331CF}">
      <dgm:prSet/>
      <dgm:spPr/>
      <dgm:t>
        <a:bodyPr/>
        <a:lstStyle/>
        <a:p>
          <a:endParaRPr kumimoji="1" lang="ja-JP" altLang="en-US"/>
        </a:p>
      </dgm:t>
    </dgm:pt>
    <dgm:pt modelId="{350DC37D-9448-412D-A076-4E16B8A2B2DF}">
      <dgm:prSet phldrT="[テキスト]"/>
      <dgm:spPr>
        <a:noFill/>
      </dgm:spPr>
      <dgm:t>
        <a:bodyPr/>
        <a:lstStyle/>
        <a:p>
          <a:endParaRPr lang="ja-JP" altLang="en-US" dirty="0"/>
        </a:p>
      </dgm:t>
    </dgm:pt>
    <dgm:pt modelId="{111DFE89-50ED-473F-97C7-6CA6BB5D763B}" type="sibTrans" cxnId="{FCA538CF-976B-48EA-94A0-DFC8D848BA1E}">
      <dgm:prSet/>
      <dgm:spPr/>
      <dgm:t>
        <a:bodyPr/>
        <a:lstStyle/>
        <a:p>
          <a:endParaRPr kumimoji="1" lang="ja-JP" altLang="en-US"/>
        </a:p>
      </dgm:t>
    </dgm:pt>
    <dgm:pt modelId="{40709F8A-6C8C-4767-A82A-6B36286760E0}" type="parTrans" cxnId="{FCA538CF-976B-48EA-94A0-DFC8D848BA1E}">
      <dgm:prSet/>
      <dgm:spPr/>
      <dgm:t>
        <a:bodyPr/>
        <a:lstStyle/>
        <a:p>
          <a:endParaRPr kumimoji="1" lang="ja-JP" altLang="en-US"/>
        </a:p>
      </dgm:t>
    </dgm:pt>
    <dgm:pt modelId="{EDBCE2B0-1D58-4CA4-8CBC-FA975B578B51}">
      <dgm:prSet custT="1"/>
      <dgm:spPr/>
      <dgm:t>
        <a:bodyPr/>
        <a:lstStyle/>
        <a:p>
          <a:r>
            <a: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配信</a:t>
          </a:r>
        </a:p>
      </dgm:t>
    </dgm:pt>
    <dgm:pt modelId="{8750E84C-F4D2-44F6-A7F7-E545A3C67703}" type="parTrans" cxnId="{19A83978-7AD6-4194-8600-BB49085CB449}">
      <dgm:prSet/>
      <dgm:spPr/>
      <dgm:t>
        <a:bodyPr/>
        <a:lstStyle/>
        <a:p>
          <a:endParaRPr kumimoji="1" lang="ja-JP" altLang="en-US"/>
        </a:p>
      </dgm:t>
    </dgm:pt>
    <dgm:pt modelId="{CB0888B9-88A2-44D6-A469-3E0B61B31D38}" type="sibTrans" cxnId="{19A83978-7AD6-4194-8600-BB49085CB449}">
      <dgm:prSet/>
      <dgm:spPr/>
      <dgm:t>
        <a:bodyPr/>
        <a:lstStyle/>
        <a:p>
          <a:endParaRPr kumimoji="1" lang="ja-JP" altLang="en-US"/>
        </a:p>
      </dgm:t>
    </dgm:pt>
    <dgm:pt modelId="{CEFB3EA2-5D8B-4362-918E-D5CC0ADE9D20}" type="pres">
      <dgm:prSet presAssocID="{BC6B9F40-9610-457D-8B83-D38A938F6B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4FE4EB-5D29-425A-8C4E-D07AAE30A7E3}" type="pres">
      <dgm:prSet presAssocID="{BC6B9F40-9610-457D-8B83-D38A938F6B41}" presName="hierFlow" presStyleCnt="0"/>
      <dgm:spPr/>
    </dgm:pt>
    <dgm:pt modelId="{DEC506CD-E2BD-49EA-9639-EC8FCD073E34}" type="pres">
      <dgm:prSet presAssocID="{BC6B9F40-9610-457D-8B83-D38A938F6B41}" presName="firstBuf" presStyleCnt="0"/>
      <dgm:spPr/>
    </dgm:pt>
    <dgm:pt modelId="{CE46AB20-7D91-4E0A-A490-4EA2CBBE5802}" type="pres">
      <dgm:prSet presAssocID="{BC6B9F40-9610-457D-8B83-D38A938F6B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7798138-D02F-411E-8FEA-ADE2D9E8F0FC}" type="pres">
      <dgm:prSet presAssocID="{DBE184B3-6B4D-44FA-8DD6-19A209143ABE}" presName="Name17" presStyleCnt="0"/>
      <dgm:spPr/>
    </dgm:pt>
    <dgm:pt modelId="{554F2DAC-A21D-4D65-BC57-773170F12D24}" type="pres">
      <dgm:prSet presAssocID="{DBE184B3-6B4D-44FA-8DD6-19A209143ABE}" presName="level1Shape" presStyleLbl="node0" presStyleIdx="0" presStyleCnt="1">
        <dgm:presLayoutVars>
          <dgm:chPref val="3"/>
        </dgm:presLayoutVars>
      </dgm:prSet>
      <dgm:spPr/>
    </dgm:pt>
    <dgm:pt modelId="{68090DAD-C361-4A5D-AC4D-D99C427FFCA1}" type="pres">
      <dgm:prSet presAssocID="{DBE184B3-6B4D-44FA-8DD6-19A209143ABE}" presName="hierChild2" presStyleCnt="0"/>
      <dgm:spPr/>
    </dgm:pt>
    <dgm:pt modelId="{52B1C02A-2E4A-42B6-82A2-234E3F0E5F28}" type="pres">
      <dgm:prSet presAssocID="{95AAA536-E64A-4051-8C72-F86A07FA1F88}" presName="Name25" presStyleLbl="parChTrans1D2" presStyleIdx="0" presStyleCnt="2"/>
      <dgm:spPr/>
    </dgm:pt>
    <dgm:pt modelId="{BAF1B3F5-F8D9-467A-8F6B-3732255DAD1D}" type="pres">
      <dgm:prSet presAssocID="{95AAA536-E64A-4051-8C72-F86A07FA1F88}" presName="connTx" presStyleLbl="parChTrans1D2" presStyleIdx="0" presStyleCnt="2"/>
      <dgm:spPr/>
    </dgm:pt>
    <dgm:pt modelId="{B2EF495A-70CF-44EF-BE6A-000BCDD36E87}" type="pres">
      <dgm:prSet presAssocID="{7EE285BC-85EB-4721-822F-B5DDCC6B4634}" presName="Name30" presStyleCnt="0"/>
      <dgm:spPr/>
    </dgm:pt>
    <dgm:pt modelId="{F9743499-BD82-4379-A0B8-96204FD1A680}" type="pres">
      <dgm:prSet presAssocID="{7EE285BC-85EB-4721-822F-B5DDCC6B4634}" presName="level2Shape" presStyleLbl="node2" presStyleIdx="0" presStyleCnt="2"/>
      <dgm:spPr/>
    </dgm:pt>
    <dgm:pt modelId="{998790AA-DE85-45E8-A7BA-8A9C4EF98C39}" type="pres">
      <dgm:prSet presAssocID="{7EE285BC-85EB-4721-822F-B5DDCC6B4634}" presName="hierChild3" presStyleCnt="0"/>
      <dgm:spPr/>
    </dgm:pt>
    <dgm:pt modelId="{578E33D6-5F76-4921-B44A-F7ED77421C67}" type="pres">
      <dgm:prSet presAssocID="{C9813816-8CD0-487D-9C35-3C133B15F125}" presName="Name25" presStyleLbl="parChTrans1D2" presStyleIdx="1" presStyleCnt="2"/>
      <dgm:spPr/>
    </dgm:pt>
    <dgm:pt modelId="{BF716313-9A9C-4247-A826-49F1702AF9AF}" type="pres">
      <dgm:prSet presAssocID="{C9813816-8CD0-487D-9C35-3C133B15F125}" presName="connTx" presStyleLbl="parChTrans1D2" presStyleIdx="1" presStyleCnt="2"/>
      <dgm:spPr/>
    </dgm:pt>
    <dgm:pt modelId="{68153553-0B74-4D9B-BCEB-DBEA30A524B7}" type="pres">
      <dgm:prSet presAssocID="{907C8246-2662-4FFA-B2FF-61D15B965CA6}" presName="Name30" presStyleCnt="0"/>
      <dgm:spPr/>
    </dgm:pt>
    <dgm:pt modelId="{8A4C0D99-2AF1-476A-84EF-1982C0901A32}" type="pres">
      <dgm:prSet presAssocID="{907C8246-2662-4FFA-B2FF-61D15B965CA6}" presName="level2Shape" presStyleLbl="node2" presStyleIdx="1" presStyleCnt="2"/>
      <dgm:spPr/>
    </dgm:pt>
    <dgm:pt modelId="{766E5922-6050-40E1-9076-C228018575DA}" type="pres">
      <dgm:prSet presAssocID="{907C8246-2662-4FFA-B2FF-61D15B965CA6}" presName="hierChild3" presStyleCnt="0"/>
      <dgm:spPr/>
    </dgm:pt>
    <dgm:pt modelId="{688C4B6E-01E7-43E8-95E8-3A3CE880CCE2}" type="pres">
      <dgm:prSet presAssocID="{E3E1E42E-D141-454E-A4D7-E21927407396}" presName="Name25" presStyleLbl="parChTrans1D3" presStyleIdx="0" presStyleCnt="2"/>
      <dgm:spPr/>
    </dgm:pt>
    <dgm:pt modelId="{9A1A2ACF-5E39-4A9A-B0DB-299285DE28EA}" type="pres">
      <dgm:prSet presAssocID="{E3E1E42E-D141-454E-A4D7-E21927407396}" presName="connTx" presStyleLbl="parChTrans1D3" presStyleIdx="0" presStyleCnt="2"/>
      <dgm:spPr/>
    </dgm:pt>
    <dgm:pt modelId="{FAA9FB17-5636-4F59-B8BE-50562A445D93}" type="pres">
      <dgm:prSet presAssocID="{1EE4E9C1-DBAA-497D-91B3-6CE4C72C5BD1}" presName="Name30" presStyleCnt="0"/>
      <dgm:spPr/>
    </dgm:pt>
    <dgm:pt modelId="{46E5AF74-31ED-48A8-BC13-C4AD38D2F086}" type="pres">
      <dgm:prSet presAssocID="{1EE4E9C1-DBAA-497D-91B3-6CE4C72C5BD1}" presName="level2Shape" presStyleLbl="node3" presStyleIdx="0" presStyleCnt="2"/>
      <dgm:spPr/>
    </dgm:pt>
    <dgm:pt modelId="{7FA8019E-1503-47EE-ADE1-B60F7F5AC27F}" type="pres">
      <dgm:prSet presAssocID="{1EE4E9C1-DBAA-497D-91B3-6CE4C72C5BD1}" presName="hierChild3" presStyleCnt="0"/>
      <dgm:spPr/>
    </dgm:pt>
    <dgm:pt modelId="{60FB354F-4812-4789-8798-5A287B02FFC1}" type="pres">
      <dgm:prSet presAssocID="{8750E84C-F4D2-44F6-A7F7-E545A3C67703}" presName="Name25" presStyleLbl="parChTrans1D3" presStyleIdx="1" presStyleCnt="2"/>
      <dgm:spPr/>
    </dgm:pt>
    <dgm:pt modelId="{0DDF989A-5497-4C1A-9DCC-BF42D9CE0AE7}" type="pres">
      <dgm:prSet presAssocID="{8750E84C-F4D2-44F6-A7F7-E545A3C67703}" presName="connTx" presStyleLbl="parChTrans1D3" presStyleIdx="1" presStyleCnt="2"/>
      <dgm:spPr/>
    </dgm:pt>
    <dgm:pt modelId="{3559EE9A-0DB6-48AC-8963-851B368A513A}" type="pres">
      <dgm:prSet presAssocID="{EDBCE2B0-1D58-4CA4-8CBC-FA975B578B51}" presName="Name30" presStyleCnt="0"/>
      <dgm:spPr/>
    </dgm:pt>
    <dgm:pt modelId="{3B1011D1-087D-4EF0-ADC2-0A6C25B8BE5E}" type="pres">
      <dgm:prSet presAssocID="{EDBCE2B0-1D58-4CA4-8CBC-FA975B578B51}" presName="level2Shape" presStyleLbl="node3" presStyleIdx="1" presStyleCnt="2"/>
      <dgm:spPr/>
    </dgm:pt>
    <dgm:pt modelId="{26436EF8-B590-4B04-B388-413ECE434F35}" type="pres">
      <dgm:prSet presAssocID="{EDBCE2B0-1D58-4CA4-8CBC-FA975B578B51}" presName="hierChild3" presStyleCnt="0"/>
      <dgm:spPr/>
    </dgm:pt>
    <dgm:pt modelId="{ADACD796-B6A2-47FB-8845-07131C0EE4AB}" type="pres">
      <dgm:prSet presAssocID="{BC6B9F40-9610-457D-8B83-D38A938F6B41}" presName="bgShapesFlow" presStyleCnt="0"/>
      <dgm:spPr/>
    </dgm:pt>
    <dgm:pt modelId="{BB2735A9-E15E-4E3F-8A13-0501E3298496}" type="pres">
      <dgm:prSet presAssocID="{350DC37D-9448-412D-A076-4E16B8A2B2DF}" presName="rectComp" presStyleCnt="0"/>
      <dgm:spPr/>
    </dgm:pt>
    <dgm:pt modelId="{2FDB094A-7FE5-452F-A0FE-3F844A3CD113}" type="pres">
      <dgm:prSet presAssocID="{350DC37D-9448-412D-A076-4E16B8A2B2DF}" presName="bgRect" presStyleLbl="bgShp" presStyleIdx="0" presStyleCnt="3"/>
      <dgm:spPr/>
    </dgm:pt>
    <dgm:pt modelId="{B862587F-0B20-45C5-AA40-DEAE36C3E3BD}" type="pres">
      <dgm:prSet presAssocID="{350DC37D-9448-412D-A076-4E16B8A2B2DF}" presName="bgRectTx" presStyleLbl="bgShp" presStyleIdx="0" presStyleCnt="3">
        <dgm:presLayoutVars>
          <dgm:bulletEnabled val="1"/>
        </dgm:presLayoutVars>
      </dgm:prSet>
      <dgm:spPr/>
    </dgm:pt>
    <dgm:pt modelId="{37C6120A-26B7-486C-BB02-63706B90A2C7}" type="pres">
      <dgm:prSet presAssocID="{350DC37D-9448-412D-A076-4E16B8A2B2DF}" presName="spComp" presStyleCnt="0"/>
      <dgm:spPr/>
    </dgm:pt>
    <dgm:pt modelId="{06FD0AF7-6CD0-4377-A6FD-45F588A87051}" type="pres">
      <dgm:prSet presAssocID="{350DC37D-9448-412D-A076-4E16B8A2B2DF}" presName="hSp" presStyleCnt="0"/>
      <dgm:spPr/>
    </dgm:pt>
    <dgm:pt modelId="{C05C3A9E-C7CF-4205-BDA0-466D9A4D552D}" type="pres">
      <dgm:prSet presAssocID="{2810CC95-B837-49D4-A44D-54DA481EB1D1}" presName="rectComp" presStyleCnt="0"/>
      <dgm:spPr/>
    </dgm:pt>
    <dgm:pt modelId="{09B0FDFD-3BC7-4ADC-8B10-12D35A58B623}" type="pres">
      <dgm:prSet presAssocID="{2810CC95-B837-49D4-A44D-54DA481EB1D1}" presName="bgRect" presStyleLbl="bgShp" presStyleIdx="1" presStyleCnt="3"/>
      <dgm:spPr/>
    </dgm:pt>
    <dgm:pt modelId="{E91DC131-ABFF-45D7-B02E-587F3A3053C1}" type="pres">
      <dgm:prSet presAssocID="{2810CC95-B837-49D4-A44D-54DA481EB1D1}" presName="bgRectTx" presStyleLbl="bgShp" presStyleIdx="1" presStyleCnt="3">
        <dgm:presLayoutVars>
          <dgm:bulletEnabled val="1"/>
        </dgm:presLayoutVars>
      </dgm:prSet>
      <dgm:spPr/>
    </dgm:pt>
    <dgm:pt modelId="{FD8A410F-0384-4BF0-BDE8-C86FF9C7EF69}" type="pres">
      <dgm:prSet presAssocID="{2810CC95-B837-49D4-A44D-54DA481EB1D1}" presName="spComp" presStyleCnt="0"/>
      <dgm:spPr/>
    </dgm:pt>
    <dgm:pt modelId="{2C3E4C8A-9985-4433-BDCE-08A958E78ACA}" type="pres">
      <dgm:prSet presAssocID="{2810CC95-B837-49D4-A44D-54DA481EB1D1}" presName="hSp" presStyleCnt="0"/>
      <dgm:spPr/>
    </dgm:pt>
    <dgm:pt modelId="{3F062597-23F5-48EC-9905-8715BCCFA917}" type="pres">
      <dgm:prSet presAssocID="{03250684-62EB-4F57-A3BE-2ECB76D22C8E}" presName="rectComp" presStyleCnt="0"/>
      <dgm:spPr/>
    </dgm:pt>
    <dgm:pt modelId="{B74FE2BC-4A8C-4199-BD28-D1D060A78FFC}" type="pres">
      <dgm:prSet presAssocID="{03250684-62EB-4F57-A3BE-2ECB76D22C8E}" presName="bgRect" presStyleLbl="bgShp" presStyleIdx="2" presStyleCnt="3"/>
      <dgm:spPr/>
    </dgm:pt>
    <dgm:pt modelId="{C2BCC6CB-5B43-4E59-AFFC-D54C70EC2FEF}" type="pres">
      <dgm:prSet presAssocID="{03250684-62EB-4F57-A3BE-2ECB76D22C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E3CC13-A021-AA45-88F2-563D52062CE4}" type="presOf" srcId="{E3E1E42E-D141-454E-A4D7-E21927407396}" destId="{688C4B6E-01E7-43E8-95E8-3A3CE880CCE2}" srcOrd="0" destOrd="0" presId="urn:microsoft.com/office/officeart/2005/8/layout/hierarchy5"/>
    <dgm:cxn modelId="{EEE7F919-2245-AC40-B0BF-91D42722897E}" type="presOf" srcId="{8750E84C-F4D2-44F6-A7F7-E545A3C67703}" destId="{60FB354F-4812-4789-8798-5A287B02FFC1}" srcOrd="0" destOrd="0" presId="urn:microsoft.com/office/officeart/2005/8/layout/hierarchy5"/>
    <dgm:cxn modelId="{91DF7D27-099D-5C48-8AC9-87ACD3223FA7}" type="presOf" srcId="{EDBCE2B0-1D58-4CA4-8CBC-FA975B578B51}" destId="{3B1011D1-087D-4EF0-ADC2-0A6C25B8BE5E}" srcOrd="0" destOrd="0" presId="urn:microsoft.com/office/officeart/2005/8/layout/hierarchy5"/>
    <dgm:cxn modelId="{F10C9C29-42FE-DF46-A7D3-2AF12AFBC46C}" type="presOf" srcId="{95AAA536-E64A-4051-8C72-F86A07FA1F88}" destId="{BAF1B3F5-F8D9-467A-8F6B-3732255DAD1D}" srcOrd="1" destOrd="0" presId="urn:microsoft.com/office/officeart/2005/8/layout/hierarchy5"/>
    <dgm:cxn modelId="{7370753C-F680-E346-950B-50587E97D738}" type="presOf" srcId="{350DC37D-9448-412D-A076-4E16B8A2B2DF}" destId="{2FDB094A-7FE5-452F-A0FE-3F844A3CD113}" srcOrd="0" destOrd="0" presId="urn:microsoft.com/office/officeart/2005/8/layout/hierarchy5"/>
    <dgm:cxn modelId="{7EFA4141-6D86-334A-96DB-113A771E31D9}" type="presOf" srcId="{7EE285BC-85EB-4721-822F-B5DDCC6B4634}" destId="{F9743499-BD82-4379-A0B8-96204FD1A680}" srcOrd="0" destOrd="0" presId="urn:microsoft.com/office/officeart/2005/8/layout/hierarchy5"/>
    <dgm:cxn modelId="{2B154469-EC73-C441-87A5-DD1493B85C54}" type="presOf" srcId="{350DC37D-9448-412D-A076-4E16B8A2B2DF}" destId="{B862587F-0B20-45C5-AA40-DEAE36C3E3BD}" srcOrd="1" destOrd="0" presId="urn:microsoft.com/office/officeart/2005/8/layout/hierarchy5"/>
    <dgm:cxn modelId="{01787371-AF5E-6B4C-BDBA-68B0EE9A6937}" type="presOf" srcId="{BC6B9F40-9610-457D-8B83-D38A938F6B41}" destId="{CEFB3EA2-5D8B-4362-918E-D5CC0ADE9D20}" srcOrd="0" destOrd="0" presId="urn:microsoft.com/office/officeart/2005/8/layout/hierarchy5"/>
    <dgm:cxn modelId="{D12CFB51-F99A-4345-A55D-D03E02D4A427}" srcId="{DBE184B3-6B4D-44FA-8DD6-19A209143ABE}" destId="{907C8246-2662-4FFA-B2FF-61D15B965CA6}" srcOrd="1" destOrd="0" parTransId="{C9813816-8CD0-487D-9C35-3C133B15F125}" sibTransId="{2E0BB1D6-C1EA-4801-95F1-718191F379D4}"/>
    <dgm:cxn modelId="{19A83978-7AD6-4194-8600-BB49085CB449}" srcId="{907C8246-2662-4FFA-B2FF-61D15B965CA6}" destId="{EDBCE2B0-1D58-4CA4-8CBC-FA975B578B51}" srcOrd="1" destOrd="0" parTransId="{8750E84C-F4D2-44F6-A7F7-E545A3C67703}" sibTransId="{CB0888B9-88A2-44D6-A469-3E0B61B31D38}"/>
    <dgm:cxn modelId="{4E744C7D-8F49-1C4D-9E6D-6F91498A61BD}" type="presOf" srcId="{2810CC95-B837-49D4-A44D-54DA481EB1D1}" destId="{E91DC131-ABFF-45D7-B02E-587F3A3053C1}" srcOrd="1" destOrd="0" presId="urn:microsoft.com/office/officeart/2005/8/layout/hierarchy5"/>
    <dgm:cxn modelId="{5267F5A1-4C56-4E3C-B499-DBB9F1C50B92}" srcId="{BC6B9F40-9610-457D-8B83-D38A938F6B41}" destId="{2810CC95-B837-49D4-A44D-54DA481EB1D1}" srcOrd="2" destOrd="0" parTransId="{C6DE7CDA-FD24-4F2E-ACC5-DA9576FC5E24}" sibTransId="{EA965055-37B9-41C9-B6CC-4D70B8FD6288}"/>
    <dgm:cxn modelId="{295CD5A7-FE6C-9045-AB1B-5F9731CE0557}" type="presOf" srcId="{03250684-62EB-4F57-A3BE-2ECB76D22C8E}" destId="{C2BCC6CB-5B43-4E59-AFFC-D54C70EC2FEF}" srcOrd="1" destOrd="0" presId="urn:microsoft.com/office/officeart/2005/8/layout/hierarchy5"/>
    <dgm:cxn modelId="{7BAA99A9-6144-9B4F-AD7C-45587B253EB4}" type="presOf" srcId="{95AAA536-E64A-4051-8C72-F86A07FA1F88}" destId="{52B1C02A-2E4A-42B6-82A2-234E3F0E5F28}" srcOrd="0" destOrd="0" presId="urn:microsoft.com/office/officeart/2005/8/layout/hierarchy5"/>
    <dgm:cxn modelId="{F52EA5AA-23AA-B547-AF22-88F5B618863F}" type="presOf" srcId="{DBE184B3-6B4D-44FA-8DD6-19A209143ABE}" destId="{554F2DAC-A21D-4D65-BC57-773170F12D24}" srcOrd="0" destOrd="0" presId="urn:microsoft.com/office/officeart/2005/8/layout/hierarchy5"/>
    <dgm:cxn modelId="{D6FBF8AA-DA27-1A4D-ABFF-6332812CCD4A}" type="presOf" srcId="{C9813816-8CD0-487D-9C35-3C133B15F125}" destId="{BF716313-9A9C-4247-A826-49F1702AF9AF}" srcOrd="1" destOrd="0" presId="urn:microsoft.com/office/officeart/2005/8/layout/hierarchy5"/>
    <dgm:cxn modelId="{189776B6-9B75-2742-8BBD-6C9B99BC025F}" type="presOf" srcId="{907C8246-2662-4FFA-B2FF-61D15B965CA6}" destId="{8A4C0D99-2AF1-476A-84EF-1982C0901A32}" srcOrd="0" destOrd="0" presId="urn:microsoft.com/office/officeart/2005/8/layout/hierarchy5"/>
    <dgm:cxn modelId="{91DEE5B6-28CD-E540-835D-6944C004D81F}" type="presOf" srcId="{C9813816-8CD0-487D-9C35-3C133B15F125}" destId="{578E33D6-5F76-4921-B44A-F7ED77421C67}" srcOrd="0" destOrd="0" presId="urn:microsoft.com/office/officeart/2005/8/layout/hierarchy5"/>
    <dgm:cxn modelId="{9B2AB1B7-174F-477E-9279-0E663CB331CF}" srcId="{BC6B9F40-9610-457D-8B83-D38A938F6B41}" destId="{03250684-62EB-4F57-A3BE-2ECB76D22C8E}" srcOrd="3" destOrd="0" parTransId="{2FCF1E02-1D50-4A20-ABF7-B90DABD903ED}" sibTransId="{F2BB2510-28CB-45E1-9709-463D28E594BC}"/>
    <dgm:cxn modelId="{839C47BB-ED82-4FF7-85E3-25A4B23A72E7}" srcId="{BC6B9F40-9610-457D-8B83-D38A938F6B41}" destId="{DBE184B3-6B4D-44FA-8DD6-19A209143ABE}" srcOrd="0" destOrd="0" parTransId="{4B1669E4-D4E7-4BC0-B683-BE18C34F64CD}" sibTransId="{726575EB-619D-4438-BD0E-2AE6022EC0F4}"/>
    <dgm:cxn modelId="{2B6580C5-D8E2-5A4C-A9DC-B649079738B2}" type="presOf" srcId="{1EE4E9C1-DBAA-497D-91B3-6CE4C72C5BD1}" destId="{46E5AF74-31ED-48A8-BC13-C4AD38D2F086}" srcOrd="0" destOrd="0" presId="urn:microsoft.com/office/officeart/2005/8/layout/hierarchy5"/>
    <dgm:cxn modelId="{6CB95ECC-D272-47C2-86F2-6836C426625C}" srcId="{907C8246-2662-4FFA-B2FF-61D15B965CA6}" destId="{1EE4E9C1-DBAA-497D-91B3-6CE4C72C5BD1}" srcOrd="0" destOrd="0" parTransId="{E3E1E42E-D141-454E-A4D7-E21927407396}" sibTransId="{BA7F6A92-6C70-4646-A61F-9434E7B451B9}"/>
    <dgm:cxn modelId="{6296E3CD-98B3-7840-AB3B-015B775D437A}" type="presOf" srcId="{8750E84C-F4D2-44F6-A7F7-E545A3C67703}" destId="{0DDF989A-5497-4C1A-9DCC-BF42D9CE0AE7}" srcOrd="1" destOrd="0" presId="urn:microsoft.com/office/officeart/2005/8/layout/hierarchy5"/>
    <dgm:cxn modelId="{FCA538CF-976B-48EA-94A0-DFC8D848BA1E}" srcId="{BC6B9F40-9610-457D-8B83-D38A938F6B41}" destId="{350DC37D-9448-412D-A076-4E16B8A2B2DF}" srcOrd="1" destOrd="0" parTransId="{40709F8A-6C8C-4767-A82A-6B36286760E0}" sibTransId="{111DFE89-50ED-473F-97C7-6CA6BB5D763B}"/>
    <dgm:cxn modelId="{90407CD5-0015-AE49-BF66-C5C4AC16B2E8}" type="presOf" srcId="{E3E1E42E-D141-454E-A4D7-E21927407396}" destId="{9A1A2ACF-5E39-4A9A-B0DB-299285DE28EA}" srcOrd="1" destOrd="0" presId="urn:microsoft.com/office/officeart/2005/8/layout/hierarchy5"/>
    <dgm:cxn modelId="{A85780D7-68CA-4040-83AF-E23A6C74728C}" type="presOf" srcId="{03250684-62EB-4F57-A3BE-2ECB76D22C8E}" destId="{B74FE2BC-4A8C-4199-BD28-D1D060A78FFC}" srcOrd="0" destOrd="0" presId="urn:microsoft.com/office/officeart/2005/8/layout/hierarchy5"/>
    <dgm:cxn modelId="{2EF5BEE2-4866-4D1C-99B8-3ACF2751D98D}" srcId="{DBE184B3-6B4D-44FA-8DD6-19A209143ABE}" destId="{7EE285BC-85EB-4721-822F-B5DDCC6B4634}" srcOrd="0" destOrd="0" parTransId="{95AAA536-E64A-4051-8C72-F86A07FA1F88}" sibTransId="{F4A3CF03-26BD-4D89-9FC2-4D51EA510017}"/>
    <dgm:cxn modelId="{073146F5-663A-1642-A283-C30482DF351C}" type="presOf" srcId="{2810CC95-B837-49D4-A44D-54DA481EB1D1}" destId="{09B0FDFD-3BC7-4ADC-8B10-12D35A58B623}" srcOrd="0" destOrd="0" presId="urn:microsoft.com/office/officeart/2005/8/layout/hierarchy5"/>
    <dgm:cxn modelId="{AF38E52D-A162-474E-A38F-5D8F201E5054}" type="presParOf" srcId="{CEFB3EA2-5D8B-4362-918E-D5CC0ADE9D20}" destId="{1F4FE4EB-5D29-425A-8C4E-D07AAE30A7E3}" srcOrd="0" destOrd="0" presId="urn:microsoft.com/office/officeart/2005/8/layout/hierarchy5"/>
    <dgm:cxn modelId="{C57AC1BD-12C7-4D40-B50E-B2266B9580A2}" type="presParOf" srcId="{1F4FE4EB-5D29-425A-8C4E-D07AAE30A7E3}" destId="{DEC506CD-E2BD-49EA-9639-EC8FCD073E34}" srcOrd="0" destOrd="0" presId="urn:microsoft.com/office/officeart/2005/8/layout/hierarchy5"/>
    <dgm:cxn modelId="{FDB18D82-C204-0249-8BBB-05D8593F6087}" type="presParOf" srcId="{1F4FE4EB-5D29-425A-8C4E-D07AAE30A7E3}" destId="{CE46AB20-7D91-4E0A-A490-4EA2CBBE5802}" srcOrd="1" destOrd="0" presId="urn:microsoft.com/office/officeart/2005/8/layout/hierarchy5"/>
    <dgm:cxn modelId="{0FC89EE0-E540-9C41-BA5A-DEC8AE89EE60}" type="presParOf" srcId="{CE46AB20-7D91-4E0A-A490-4EA2CBBE5802}" destId="{B7798138-D02F-411E-8FEA-ADE2D9E8F0FC}" srcOrd="0" destOrd="0" presId="urn:microsoft.com/office/officeart/2005/8/layout/hierarchy5"/>
    <dgm:cxn modelId="{285E5F01-D76C-164C-90D2-3C9372D50A33}" type="presParOf" srcId="{B7798138-D02F-411E-8FEA-ADE2D9E8F0FC}" destId="{554F2DAC-A21D-4D65-BC57-773170F12D24}" srcOrd="0" destOrd="0" presId="urn:microsoft.com/office/officeart/2005/8/layout/hierarchy5"/>
    <dgm:cxn modelId="{91B004D5-6E4C-B345-ABAA-269091D3321E}" type="presParOf" srcId="{B7798138-D02F-411E-8FEA-ADE2D9E8F0FC}" destId="{68090DAD-C361-4A5D-AC4D-D99C427FFCA1}" srcOrd="1" destOrd="0" presId="urn:microsoft.com/office/officeart/2005/8/layout/hierarchy5"/>
    <dgm:cxn modelId="{78B4EAF9-17A4-8C4F-8DFF-F0EDC4A838DA}" type="presParOf" srcId="{68090DAD-C361-4A5D-AC4D-D99C427FFCA1}" destId="{52B1C02A-2E4A-42B6-82A2-234E3F0E5F28}" srcOrd="0" destOrd="0" presId="urn:microsoft.com/office/officeart/2005/8/layout/hierarchy5"/>
    <dgm:cxn modelId="{739B3FA2-EB22-2B41-88A7-2E9B15AA3C3C}" type="presParOf" srcId="{52B1C02A-2E4A-42B6-82A2-234E3F0E5F28}" destId="{BAF1B3F5-F8D9-467A-8F6B-3732255DAD1D}" srcOrd="0" destOrd="0" presId="urn:microsoft.com/office/officeart/2005/8/layout/hierarchy5"/>
    <dgm:cxn modelId="{597C75DB-0283-FE47-A97F-3B5147D14287}" type="presParOf" srcId="{68090DAD-C361-4A5D-AC4D-D99C427FFCA1}" destId="{B2EF495A-70CF-44EF-BE6A-000BCDD36E87}" srcOrd="1" destOrd="0" presId="urn:microsoft.com/office/officeart/2005/8/layout/hierarchy5"/>
    <dgm:cxn modelId="{6006C57E-7072-F14A-BF3E-C0A240869C4F}" type="presParOf" srcId="{B2EF495A-70CF-44EF-BE6A-000BCDD36E87}" destId="{F9743499-BD82-4379-A0B8-96204FD1A680}" srcOrd="0" destOrd="0" presId="urn:microsoft.com/office/officeart/2005/8/layout/hierarchy5"/>
    <dgm:cxn modelId="{770D6A25-1E15-C243-892B-AC5083938F82}" type="presParOf" srcId="{B2EF495A-70CF-44EF-BE6A-000BCDD36E87}" destId="{998790AA-DE85-45E8-A7BA-8A9C4EF98C39}" srcOrd="1" destOrd="0" presId="urn:microsoft.com/office/officeart/2005/8/layout/hierarchy5"/>
    <dgm:cxn modelId="{7427A336-C949-EA49-A142-F7A744A6C6FE}" type="presParOf" srcId="{68090DAD-C361-4A5D-AC4D-D99C427FFCA1}" destId="{578E33D6-5F76-4921-B44A-F7ED77421C67}" srcOrd="2" destOrd="0" presId="urn:microsoft.com/office/officeart/2005/8/layout/hierarchy5"/>
    <dgm:cxn modelId="{D4C797A7-BBDC-E54A-BE3C-7AAE0AAD3559}" type="presParOf" srcId="{578E33D6-5F76-4921-B44A-F7ED77421C67}" destId="{BF716313-9A9C-4247-A826-49F1702AF9AF}" srcOrd="0" destOrd="0" presId="urn:microsoft.com/office/officeart/2005/8/layout/hierarchy5"/>
    <dgm:cxn modelId="{2F936BBA-ABA2-C74A-836B-7FC8DD14B106}" type="presParOf" srcId="{68090DAD-C361-4A5D-AC4D-D99C427FFCA1}" destId="{68153553-0B74-4D9B-BCEB-DBEA30A524B7}" srcOrd="3" destOrd="0" presId="urn:microsoft.com/office/officeart/2005/8/layout/hierarchy5"/>
    <dgm:cxn modelId="{C95A389B-C158-6E4E-B100-DCA6A922C150}" type="presParOf" srcId="{68153553-0B74-4D9B-BCEB-DBEA30A524B7}" destId="{8A4C0D99-2AF1-476A-84EF-1982C0901A32}" srcOrd="0" destOrd="0" presId="urn:microsoft.com/office/officeart/2005/8/layout/hierarchy5"/>
    <dgm:cxn modelId="{F84EB05E-A205-D049-BBDA-E897E9625829}" type="presParOf" srcId="{68153553-0B74-4D9B-BCEB-DBEA30A524B7}" destId="{766E5922-6050-40E1-9076-C228018575DA}" srcOrd="1" destOrd="0" presId="urn:microsoft.com/office/officeart/2005/8/layout/hierarchy5"/>
    <dgm:cxn modelId="{9F00851F-E4BB-444F-AD56-BD2804763CCE}" type="presParOf" srcId="{766E5922-6050-40E1-9076-C228018575DA}" destId="{688C4B6E-01E7-43E8-95E8-3A3CE880CCE2}" srcOrd="0" destOrd="0" presId="urn:microsoft.com/office/officeart/2005/8/layout/hierarchy5"/>
    <dgm:cxn modelId="{277C6BA1-69BF-5F49-A830-6C6B2072FA83}" type="presParOf" srcId="{688C4B6E-01E7-43E8-95E8-3A3CE880CCE2}" destId="{9A1A2ACF-5E39-4A9A-B0DB-299285DE28EA}" srcOrd="0" destOrd="0" presId="urn:microsoft.com/office/officeart/2005/8/layout/hierarchy5"/>
    <dgm:cxn modelId="{51CBF806-721D-8C4A-BE90-DDAF09D2D934}" type="presParOf" srcId="{766E5922-6050-40E1-9076-C228018575DA}" destId="{FAA9FB17-5636-4F59-B8BE-50562A445D93}" srcOrd="1" destOrd="0" presId="urn:microsoft.com/office/officeart/2005/8/layout/hierarchy5"/>
    <dgm:cxn modelId="{C00C711B-844F-2F48-8AF8-1F4F098E9924}" type="presParOf" srcId="{FAA9FB17-5636-4F59-B8BE-50562A445D93}" destId="{46E5AF74-31ED-48A8-BC13-C4AD38D2F086}" srcOrd="0" destOrd="0" presId="urn:microsoft.com/office/officeart/2005/8/layout/hierarchy5"/>
    <dgm:cxn modelId="{8ADD5EF2-4C2E-5444-8C97-2ADC78D51CE5}" type="presParOf" srcId="{FAA9FB17-5636-4F59-B8BE-50562A445D93}" destId="{7FA8019E-1503-47EE-ADE1-B60F7F5AC27F}" srcOrd="1" destOrd="0" presId="urn:microsoft.com/office/officeart/2005/8/layout/hierarchy5"/>
    <dgm:cxn modelId="{93B28BAC-B10A-E649-B242-26FE32E2C0B0}" type="presParOf" srcId="{766E5922-6050-40E1-9076-C228018575DA}" destId="{60FB354F-4812-4789-8798-5A287B02FFC1}" srcOrd="2" destOrd="0" presId="urn:microsoft.com/office/officeart/2005/8/layout/hierarchy5"/>
    <dgm:cxn modelId="{834C7304-0C61-1F43-9886-C64F5CD3EA8E}" type="presParOf" srcId="{60FB354F-4812-4789-8798-5A287B02FFC1}" destId="{0DDF989A-5497-4C1A-9DCC-BF42D9CE0AE7}" srcOrd="0" destOrd="0" presId="urn:microsoft.com/office/officeart/2005/8/layout/hierarchy5"/>
    <dgm:cxn modelId="{F2B997DD-B810-B740-A472-1BD527248B8B}" type="presParOf" srcId="{766E5922-6050-40E1-9076-C228018575DA}" destId="{3559EE9A-0DB6-48AC-8963-851B368A513A}" srcOrd="3" destOrd="0" presId="urn:microsoft.com/office/officeart/2005/8/layout/hierarchy5"/>
    <dgm:cxn modelId="{D9EEBD01-E5E4-E844-9796-8C9650762CA1}" type="presParOf" srcId="{3559EE9A-0DB6-48AC-8963-851B368A513A}" destId="{3B1011D1-087D-4EF0-ADC2-0A6C25B8BE5E}" srcOrd="0" destOrd="0" presId="urn:microsoft.com/office/officeart/2005/8/layout/hierarchy5"/>
    <dgm:cxn modelId="{A1CAB797-3303-2947-9861-9CED4955016F}" type="presParOf" srcId="{3559EE9A-0DB6-48AC-8963-851B368A513A}" destId="{26436EF8-B590-4B04-B388-413ECE434F35}" srcOrd="1" destOrd="0" presId="urn:microsoft.com/office/officeart/2005/8/layout/hierarchy5"/>
    <dgm:cxn modelId="{E206F20C-E760-BD4C-A696-F2F216DACA0C}" type="presParOf" srcId="{CEFB3EA2-5D8B-4362-918E-D5CC0ADE9D20}" destId="{ADACD796-B6A2-47FB-8845-07131C0EE4AB}" srcOrd="1" destOrd="0" presId="urn:microsoft.com/office/officeart/2005/8/layout/hierarchy5"/>
    <dgm:cxn modelId="{3621F09C-B344-D54B-9344-87A3F48C5623}" type="presParOf" srcId="{ADACD796-B6A2-47FB-8845-07131C0EE4AB}" destId="{BB2735A9-E15E-4E3F-8A13-0501E3298496}" srcOrd="0" destOrd="0" presId="urn:microsoft.com/office/officeart/2005/8/layout/hierarchy5"/>
    <dgm:cxn modelId="{EE72A637-7137-2E4B-AEF0-42E09EEB69D7}" type="presParOf" srcId="{BB2735A9-E15E-4E3F-8A13-0501E3298496}" destId="{2FDB094A-7FE5-452F-A0FE-3F844A3CD113}" srcOrd="0" destOrd="0" presId="urn:microsoft.com/office/officeart/2005/8/layout/hierarchy5"/>
    <dgm:cxn modelId="{23852EF4-4183-2F40-9456-2D476F98FDB1}" type="presParOf" srcId="{BB2735A9-E15E-4E3F-8A13-0501E3298496}" destId="{B862587F-0B20-45C5-AA40-DEAE36C3E3BD}" srcOrd="1" destOrd="0" presId="urn:microsoft.com/office/officeart/2005/8/layout/hierarchy5"/>
    <dgm:cxn modelId="{FC727692-8171-B44A-818D-B205B6843AE3}" type="presParOf" srcId="{ADACD796-B6A2-47FB-8845-07131C0EE4AB}" destId="{37C6120A-26B7-486C-BB02-63706B90A2C7}" srcOrd="1" destOrd="0" presId="urn:microsoft.com/office/officeart/2005/8/layout/hierarchy5"/>
    <dgm:cxn modelId="{D5638426-E37E-A644-B2A3-792FFDEF16BB}" type="presParOf" srcId="{37C6120A-26B7-486C-BB02-63706B90A2C7}" destId="{06FD0AF7-6CD0-4377-A6FD-45F588A87051}" srcOrd="0" destOrd="0" presId="urn:microsoft.com/office/officeart/2005/8/layout/hierarchy5"/>
    <dgm:cxn modelId="{751E1E54-A75E-6A4C-8F1E-93A8A1E87019}" type="presParOf" srcId="{ADACD796-B6A2-47FB-8845-07131C0EE4AB}" destId="{C05C3A9E-C7CF-4205-BDA0-466D9A4D552D}" srcOrd="2" destOrd="0" presId="urn:microsoft.com/office/officeart/2005/8/layout/hierarchy5"/>
    <dgm:cxn modelId="{0C7DBB2A-2287-A048-A31F-BAE876A0D678}" type="presParOf" srcId="{C05C3A9E-C7CF-4205-BDA0-466D9A4D552D}" destId="{09B0FDFD-3BC7-4ADC-8B10-12D35A58B623}" srcOrd="0" destOrd="0" presId="urn:microsoft.com/office/officeart/2005/8/layout/hierarchy5"/>
    <dgm:cxn modelId="{C349964B-7755-7645-96CF-55A50EC29D7E}" type="presParOf" srcId="{C05C3A9E-C7CF-4205-BDA0-466D9A4D552D}" destId="{E91DC131-ABFF-45D7-B02E-587F3A3053C1}" srcOrd="1" destOrd="0" presId="urn:microsoft.com/office/officeart/2005/8/layout/hierarchy5"/>
    <dgm:cxn modelId="{2CE4C328-65F4-8F40-8456-AD5DF1482C07}" type="presParOf" srcId="{ADACD796-B6A2-47FB-8845-07131C0EE4AB}" destId="{FD8A410F-0384-4BF0-BDE8-C86FF9C7EF69}" srcOrd="3" destOrd="0" presId="urn:microsoft.com/office/officeart/2005/8/layout/hierarchy5"/>
    <dgm:cxn modelId="{4593C503-AAFB-1844-BBB1-580964B58EB0}" type="presParOf" srcId="{FD8A410F-0384-4BF0-BDE8-C86FF9C7EF69}" destId="{2C3E4C8A-9985-4433-BDCE-08A958E78ACA}" srcOrd="0" destOrd="0" presId="urn:microsoft.com/office/officeart/2005/8/layout/hierarchy5"/>
    <dgm:cxn modelId="{0DA4C9F3-A622-364C-B6C7-718E1FD6A6DB}" type="presParOf" srcId="{ADACD796-B6A2-47FB-8845-07131C0EE4AB}" destId="{3F062597-23F5-48EC-9905-8715BCCFA917}" srcOrd="4" destOrd="0" presId="urn:microsoft.com/office/officeart/2005/8/layout/hierarchy5"/>
    <dgm:cxn modelId="{419BCEAF-2496-AA4E-A269-5C0F9361EDD7}" type="presParOf" srcId="{3F062597-23F5-48EC-9905-8715BCCFA917}" destId="{B74FE2BC-4A8C-4199-BD28-D1D060A78FFC}" srcOrd="0" destOrd="0" presId="urn:microsoft.com/office/officeart/2005/8/layout/hierarchy5"/>
    <dgm:cxn modelId="{892D630E-7251-B84A-A055-04F2AD48BA39}" type="presParOf" srcId="{3F062597-23F5-48EC-9905-8715BCCFA917}" destId="{C2BCC6CB-5B43-4E59-AFFC-D54C70EC2FE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62B78D-76C9-4A40-80C2-3A7DFBF01288}" type="doc">
      <dgm:prSet loTypeId="urn:microsoft.com/office/officeart/2005/8/layout/hierarchy6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DF2DFC57-D34C-4FD9-AD83-873880E600E4}">
      <dgm:prSet phldrT="[テキスト]"/>
      <dgm:spPr/>
      <dgm:t>
        <a:bodyPr/>
        <a:lstStyle/>
        <a:p>
          <a:r>
            <a: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rPr>
            <a:t>アマ</a:t>
          </a:r>
        </a:p>
      </dgm:t>
    </dgm:pt>
    <dgm:pt modelId="{9801717F-E176-45EE-ADEC-DA5AB61523D5}" type="parTrans" cxnId="{955BA37D-0305-4801-9823-9216D5461ADA}">
      <dgm:prSet/>
      <dgm:spPr/>
      <dgm:t>
        <a:bodyPr/>
        <a:lstStyle/>
        <a:p>
          <a:endParaRPr kumimoji="1" lang="ja-JP" altLang="en-US"/>
        </a:p>
      </dgm:t>
    </dgm:pt>
    <dgm:pt modelId="{AFB6B64D-C935-4971-A455-E099DDD1A73E}" type="sibTrans" cxnId="{955BA37D-0305-4801-9823-9216D5461ADA}">
      <dgm:prSet/>
      <dgm:spPr/>
      <dgm:t>
        <a:bodyPr/>
        <a:lstStyle/>
        <a:p>
          <a:endParaRPr kumimoji="1" lang="ja-JP" altLang="en-US"/>
        </a:p>
      </dgm:t>
    </dgm:pt>
    <dgm:pt modelId="{393AC522-317B-4F0F-91B7-86F685B5CB5A}">
      <dgm:prSet phldrT="[テキスト]"/>
      <dgm:spPr/>
      <dgm:t>
        <a:bodyPr/>
        <a:lstStyle/>
        <a:p>
          <a:r>
            <a: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rPr>
            <a:t>有</a:t>
          </a:r>
        </a:p>
      </dgm:t>
    </dgm:pt>
    <dgm:pt modelId="{54A59071-65CA-4A11-A380-8C00E2BE4C12}" type="parTrans" cxnId="{40C5EC4E-A5C3-4495-90CC-BFE0799695A7}">
      <dgm:prSet/>
      <dgm:spPr/>
      <dgm:t>
        <a:bodyPr/>
        <a:lstStyle/>
        <a:p>
          <a:endParaRPr kumimoji="1" lang="ja-JP" altLang="en-US"/>
        </a:p>
      </dgm:t>
    </dgm:pt>
    <dgm:pt modelId="{996F0377-D495-4EE1-8A39-825C5BFE12C3}" type="sibTrans" cxnId="{40C5EC4E-A5C3-4495-90CC-BFE0799695A7}">
      <dgm:prSet/>
      <dgm:spPr/>
      <dgm:t>
        <a:bodyPr/>
        <a:lstStyle/>
        <a:p>
          <a:endParaRPr kumimoji="1" lang="ja-JP" altLang="en-US"/>
        </a:p>
      </dgm:t>
    </dgm:pt>
    <dgm:pt modelId="{56FDAA83-59B5-44AC-A4B8-3068CCB03C0A}">
      <dgm:prSet phldrT="[テキスト]"/>
      <dgm:spPr/>
      <dgm:t>
        <a:bodyPr/>
        <a:lstStyle/>
        <a:p>
          <a:r>
            <a: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rPr>
            <a:t>無</a:t>
          </a:r>
        </a:p>
      </dgm:t>
    </dgm:pt>
    <dgm:pt modelId="{3DB6E418-7EA4-459E-8137-6B343B91755B}" type="parTrans" cxnId="{13C11C31-56F7-48EB-BC9D-F4AF6F4B39DD}">
      <dgm:prSet/>
      <dgm:spPr/>
      <dgm:t>
        <a:bodyPr/>
        <a:lstStyle/>
        <a:p>
          <a:endParaRPr kumimoji="1" lang="ja-JP" altLang="en-US"/>
        </a:p>
      </dgm:t>
    </dgm:pt>
    <dgm:pt modelId="{2C4712BC-0596-485F-B6D8-7EB7C2987C11}" type="sibTrans" cxnId="{13C11C31-56F7-48EB-BC9D-F4AF6F4B39DD}">
      <dgm:prSet/>
      <dgm:spPr/>
      <dgm:t>
        <a:bodyPr/>
        <a:lstStyle/>
        <a:p>
          <a:endParaRPr kumimoji="1" lang="ja-JP" altLang="en-US"/>
        </a:p>
      </dgm:t>
    </dgm:pt>
    <dgm:pt modelId="{10F4441F-A737-457A-8EAE-D9C50A18A22A}">
      <dgm:prSet phldrT="[テキスト]"/>
      <dgm:spPr/>
      <dgm:t>
        <a:bodyPr/>
        <a:lstStyle/>
        <a:p>
          <a:r>
            <a: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作者</a:t>
          </a:r>
        </a:p>
      </dgm:t>
    </dgm:pt>
    <dgm:pt modelId="{9780DEE6-F5BA-49E2-9393-90E7457968D6}" type="parTrans" cxnId="{7E1F41E0-12A4-4CCC-9B03-D39BE6864427}">
      <dgm:prSet/>
      <dgm:spPr/>
      <dgm:t>
        <a:bodyPr/>
        <a:lstStyle/>
        <a:p>
          <a:endParaRPr kumimoji="1" lang="ja-JP" altLang="en-US"/>
        </a:p>
      </dgm:t>
    </dgm:pt>
    <dgm:pt modelId="{5982E640-D0CB-4450-A06D-BF0658E1D83C}" type="sibTrans" cxnId="{7E1F41E0-12A4-4CCC-9B03-D39BE6864427}">
      <dgm:prSet/>
      <dgm:spPr/>
      <dgm:t>
        <a:bodyPr/>
        <a:lstStyle/>
        <a:p>
          <a:endParaRPr kumimoji="1" lang="ja-JP" altLang="en-US"/>
        </a:p>
      </dgm:t>
    </dgm:pt>
    <dgm:pt modelId="{DC7E6741-2CFD-4309-B0AA-EA1DAD2F62CC}">
      <dgm:prSet phldrT="[テキスト]"/>
      <dgm:spPr/>
      <dgm:t>
        <a:bodyPr/>
        <a:lstStyle/>
        <a:p>
          <a:r>
            <a:rPr kumimoji="1"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品質担保</a:t>
          </a:r>
        </a:p>
      </dgm:t>
    </dgm:pt>
    <dgm:pt modelId="{6CB62E67-9045-43CE-992F-B6B3452B7E98}" type="parTrans" cxnId="{A4517908-BD83-4DC4-9899-71F5C9717863}">
      <dgm:prSet/>
      <dgm:spPr/>
      <dgm:t>
        <a:bodyPr/>
        <a:lstStyle/>
        <a:p>
          <a:endParaRPr kumimoji="1" lang="ja-JP" altLang="en-US"/>
        </a:p>
      </dgm:t>
    </dgm:pt>
    <dgm:pt modelId="{338F001E-CBDB-49C8-88BA-67CF52609805}" type="sibTrans" cxnId="{A4517908-BD83-4DC4-9899-71F5C9717863}">
      <dgm:prSet/>
      <dgm:spPr/>
      <dgm:t>
        <a:bodyPr/>
        <a:lstStyle/>
        <a:p>
          <a:endParaRPr kumimoji="1" lang="ja-JP" altLang="en-US"/>
        </a:p>
      </dgm:t>
    </dgm:pt>
    <dgm:pt modelId="{A9E8D777-A0B4-4AE7-B882-7BEB7449B041}" type="pres">
      <dgm:prSet presAssocID="{AB62B78D-76C9-4A40-80C2-3A7DFBF012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032EBE-FFFA-42CE-A8C3-5CF28BDBCC0B}" type="pres">
      <dgm:prSet presAssocID="{AB62B78D-76C9-4A40-80C2-3A7DFBF01288}" presName="hierFlow" presStyleCnt="0"/>
      <dgm:spPr/>
    </dgm:pt>
    <dgm:pt modelId="{8D93472E-750C-4089-BECE-1C054F8271AB}" type="pres">
      <dgm:prSet presAssocID="{AB62B78D-76C9-4A40-80C2-3A7DFBF01288}" presName="firstBuf" presStyleCnt="0"/>
      <dgm:spPr/>
    </dgm:pt>
    <dgm:pt modelId="{2B6CF94C-7830-4B08-9515-260388D58EB1}" type="pres">
      <dgm:prSet presAssocID="{AB62B78D-76C9-4A40-80C2-3A7DFBF012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F1E5170-E033-4249-ABB9-650FD07D6A41}" type="pres">
      <dgm:prSet presAssocID="{DF2DFC57-D34C-4FD9-AD83-873880E600E4}" presName="Name14" presStyleCnt="0"/>
      <dgm:spPr/>
    </dgm:pt>
    <dgm:pt modelId="{3305D181-E1BE-4ED0-AA81-B7C12ADF28E5}" type="pres">
      <dgm:prSet presAssocID="{DF2DFC57-D34C-4FD9-AD83-873880E600E4}" presName="level1Shape" presStyleLbl="node0" presStyleIdx="0" presStyleCnt="1">
        <dgm:presLayoutVars>
          <dgm:chPref val="3"/>
        </dgm:presLayoutVars>
      </dgm:prSet>
      <dgm:spPr/>
    </dgm:pt>
    <dgm:pt modelId="{CEB56158-0E4E-46CB-8478-E766B4AB3301}" type="pres">
      <dgm:prSet presAssocID="{DF2DFC57-D34C-4FD9-AD83-873880E600E4}" presName="hierChild2" presStyleCnt="0"/>
      <dgm:spPr/>
    </dgm:pt>
    <dgm:pt modelId="{EC5B4D3D-81D8-4A00-AEA0-0CA328965A7F}" type="pres">
      <dgm:prSet presAssocID="{54A59071-65CA-4A11-A380-8C00E2BE4C12}" presName="Name19" presStyleLbl="parChTrans1D2" presStyleIdx="0" presStyleCnt="2"/>
      <dgm:spPr/>
    </dgm:pt>
    <dgm:pt modelId="{9008F93A-632C-42A0-9EB8-6DB7DD6B41B1}" type="pres">
      <dgm:prSet presAssocID="{393AC522-317B-4F0F-91B7-86F685B5CB5A}" presName="Name21" presStyleCnt="0"/>
      <dgm:spPr/>
    </dgm:pt>
    <dgm:pt modelId="{BC77E52C-DA1A-4798-8A42-A4CBC6EBC643}" type="pres">
      <dgm:prSet presAssocID="{393AC522-317B-4F0F-91B7-86F685B5CB5A}" presName="level2Shape" presStyleLbl="node2" presStyleIdx="0" presStyleCnt="2"/>
      <dgm:spPr/>
    </dgm:pt>
    <dgm:pt modelId="{8F8C802E-E16D-4C59-AF76-4EAD45479A80}" type="pres">
      <dgm:prSet presAssocID="{393AC522-317B-4F0F-91B7-86F685B5CB5A}" presName="hierChild3" presStyleCnt="0"/>
      <dgm:spPr/>
    </dgm:pt>
    <dgm:pt modelId="{AD8A0450-D647-4334-A49A-5A49E2F9BF02}" type="pres">
      <dgm:prSet presAssocID="{3DB6E418-7EA4-459E-8137-6B343B91755B}" presName="Name19" presStyleLbl="parChTrans1D2" presStyleIdx="1" presStyleCnt="2"/>
      <dgm:spPr/>
    </dgm:pt>
    <dgm:pt modelId="{4CCCD78F-A22A-4920-BC6A-FDC6CDF3CD78}" type="pres">
      <dgm:prSet presAssocID="{56FDAA83-59B5-44AC-A4B8-3068CCB03C0A}" presName="Name21" presStyleCnt="0"/>
      <dgm:spPr/>
    </dgm:pt>
    <dgm:pt modelId="{B7E1EA83-0EFC-4655-A09E-4208F6F0316B}" type="pres">
      <dgm:prSet presAssocID="{56FDAA83-59B5-44AC-A4B8-3068CCB03C0A}" presName="level2Shape" presStyleLbl="node2" presStyleIdx="1" presStyleCnt="2"/>
      <dgm:spPr/>
    </dgm:pt>
    <dgm:pt modelId="{47F932A7-033B-400C-ACE3-F1DCFC64C9FC}" type="pres">
      <dgm:prSet presAssocID="{56FDAA83-59B5-44AC-A4B8-3068CCB03C0A}" presName="hierChild3" presStyleCnt="0"/>
      <dgm:spPr/>
    </dgm:pt>
    <dgm:pt modelId="{EE55573C-9671-4EC8-AFCB-441E8B036FE6}" type="pres">
      <dgm:prSet presAssocID="{AB62B78D-76C9-4A40-80C2-3A7DFBF01288}" presName="bgShapesFlow" presStyleCnt="0"/>
      <dgm:spPr/>
    </dgm:pt>
    <dgm:pt modelId="{75B15FAC-61B6-4462-9894-4B08848C5E9E}" type="pres">
      <dgm:prSet presAssocID="{10F4441F-A737-457A-8EAE-D9C50A18A22A}" presName="rectComp" presStyleCnt="0"/>
      <dgm:spPr/>
    </dgm:pt>
    <dgm:pt modelId="{56F94573-01BA-4482-BB56-EA4C5A580BA9}" type="pres">
      <dgm:prSet presAssocID="{10F4441F-A737-457A-8EAE-D9C50A18A22A}" presName="bgRect" presStyleLbl="bgShp" presStyleIdx="0" presStyleCnt="2"/>
      <dgm:spPr/>
    </dgm:pt>
    <dgm:pt modelId="{F943631B-0B3B-4770-95EA-2F9617B7FA41}" type="pres">
      <dgm:prSet presAssocID="{10F4441F-A737-457A-8EAE-D9C50A18A22A}" presName="bgRectTx" presStyleLbl="bgShp" presStyleIdx="0" presStyleCnt="2">
        <dgm:presLayoutVars>
          <dgm:bulletEnabled val="1"/>
        </dgm:presLayoutVars>
      </dgm:prSet>
      <dgm:spPr/>
    </dgm:pt>
    <dgm:pt modelId="{83F7EA48-4957-41EC-A830-C7BD0E362E36}" type="pres">
      <dgm:prSet presAssocID="{10F4441F-A737-457A-8EAE-D9C50A18A22A}" presName="spComp" presStyleCnt="0"/>
      <dgm:spPr/>
    </dgm:pt>
    <dgm:pt modelId="{DF6676D4-E80C-4199-BC22-A942B73B6581}" type="pres">
      <dgm:prSet presAssocID="{10F4441F-A737-457A-8EAE-D9C50A18A22A}" presName="vSp" presStyleCnt="0"/>
      <dgm:spPr/>
    </dgm:pt>
    <dgm:pt modelId="{5D574B3F-28EE-4040-B6C7-7986CF7816DB}" type="pres">
      <dgm:prSet presAssocID="{DC7E6741-2CFD-4309-B0AA-EA1DAD2F62CC}" presName="rectComp" presStyleCnt="0"/>
      <dgm:spPr/>
    </dgm:pt>
    <dgm:pt modelId="{4C5A66CF-5B61-4A4F-BACA-666053B7A74A}" type="pres">
      <dgm:prSet presAssocID="{DC7E6741-2CFD-4309-B0AA-EA1DAD2F62CC}" presName="bgRect" presStyleLbl="bgShp" presStyleIdx="1" presStyleCnt="2"/>
      <dgm:spPr/>
    </dgm:pt>
    <dgm:pt modelId="{742D8378-67D8-409F-AFE6-3BB4E54E76C4}" type="pres">
      <dgm:prSet presAssocID="{DC7E6741-2CFD-4309-B0AA-EA1DAD2F62CC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A4517908-BD83-4DC4-9899-71F5C9717863}" srcId="{AB62B78D-76C9-4A40-80C2-3A7DFBF01288}" destId="{DC7E6741-2CFD-4309-B0AA-EA1DAD2F62CC}" srcOrd="2" destOrd="0" parTransId="{6CB62E67-9045-43CE-992F-B6B3452B7E98}" sibTransId="{338F001E-CBDB-49C8-88BA-67CF52609805}"/>
    <dgm:cxn modelId="{1C7CED2F-4581-B942-8A3B-A1329E0561E5}" type="presOf" srcId="{DC7E6741-2CFD-4309-B0AA-EA1DAD2F62CC}" destId="{742D8378-67D8-409F-AFE6-3BB4E54E76C4}" srcOrd="1" destOrd="0" presId="urn:microsoft.com/office/officeart/2005/8/layout/hierarchy6"/>
    <dgm:cxn modelId="{13C11C31-56F7-48EB-BC9D-F4AF6F4B39DD}" srcId="{DF2DFC57-D34C-4FD9-AD83-873880E600E4}" destId="{56FDAA83-59B5-44AC-A4B8-3068CCB03C0A}" srcOrd="1" destOrd="0" parTransId="{3DB6E418-7EA4-459E-8137-6B343B91755B}" sibTransId="{2C4712BC-0596-485F-B6D8-7EB7C2987C11}"/>
    <dgm:cxn modelId="{478B1260-1CEB-2548-BF57-A413486011D4}" type="presOf" srcId="{DC7E6741-2CFD-4309-B0AA-EA1DAD2F62CC}" destId="{4C5A66CF-5B61-4A4F-BACA-666053B7A74A}" srcOrd="0" destOrd="0" presId="urn:microsoft.com/office/officeart/2005/8/layout/hierarchy6"/>
    <dgm:cxn modelId="{EA7C2949-6A22-E74B-A2E1-85AFA918EB73}" type="presOf" srcId="{393AC522-317B-4F0F-91B7-86F685B5CB5A}" destId="{BC77E52C-DA1A-4798-8A42-A4CBC6EBC643}" srcOrd="0" destOrd="0" presId="urn:microsoft.com/office/officeart/2005/8/layout/hierarchy6"/>
    <dgm:cxn modelId="{40C5EC4E-A5C3-4495-90CC-BFE0799695A7}" srcId="{DF2DFC57-D34C-4FD9-AD83-873880E600E4}" destId="{393AC522-317B-4F0F-91B7-86F685B5CB5A}" srcOrd="0" destOrd="0" parTransId="{54A59071-65CA-4A11-A380-8C00E2BE4C12}" sibTransId="{996F0377-D495-4EE1-8A39-825C5BFE12C3}"/>
    <dgm:cxn modelId="{955BA37D-0305-4801-9823-9216D5461ADA}" srcId="{AB62B78D-76C9-4A40-80C2-3A7DFBF01288}" destId="{DF2DFC57-D34C-4FD9-AD83-873880E600E4}" srcOrd="0" destOrd="0" parTransId="{9801717F-E176-45EE-ADEC-DA5AB61523D5}" sibTransId="{AFB6B64D-C935-4971-A455-E099DDD1A73E}"/>
    <dgm:cxn modelId="{3CE60B85-23CE-8640-AF6E-35CE8C1BF427}" type="presOf" srcId="{3DB6E418-7EA4-459E-8137-6B343B91755B}" destId="{AD8A0450-D647-4334-A49A-5A49E2F9BF02}" srcOrd="0" destOrd="0" presId="urn:microsoft.com/office/officeart/2005/8/layout/hierarchy6"/>
    <dgm:cxn modelId="{22160BA4-F747-DD48-ABE2-609E84F7C0FC}" type="presOf" srcId="{AB62B78D-76C9-4A40-80C2-3A7DFBF01288}" destId="{A9E8D777-A0B4-4AE7-B882-7BEB7449B041}" srcOrd="0" destOrd="0" presId="urn:microsoft.com/office/officeart/2005/8/layout/hierarchy6"/>
    <dgm:cxn modelId="{796386B8-6ACC-3B4F-870E-A67526A966B8}" type="presOf" srcId="{DF2DFC57-D34C-4FD9-AD83-873880E600E4}" destId="{3305D181-E1BE-4ED0-AA81-B7C12ADF28E5}" srcOrd="0" destOrd="0" presId="urn:microsoft.com/office/officeart/2005/8/layout/hierarchy6"/>
    <dgm:cxn modelId="{8C1352C2-1C5A-4740-A136-05AC334E9F91}" type="presOf" srcId="{10F4441F-A737-457A-8EAE-D9C50A18A22A}" destId="{F943631B-0B3B-4770-95EA-2F9617B7FA41}" srcOrd="1" destOrd="0" presId="urn:microsoft.com/office/officeart/2005/8/layout/hierarchy6"/>
    <dgm:cxn modelId="{7E1F41E0-12A4-4CCC-9B03-D39BE6864427}" srcId="{AB62B78D-76C9-4A40-80C2-3A7DFBF01288}" destId="{10F4441F-A737-457A-8EAE-D9C50A18A22A}" srcOrd="1" destOrd="0" parTransId="{9780DEE6-F5BA-49E2-9393-90E7457968D6}" sibTransId="{5982E640-D0CB-4450-A06D-BF0658E1D83C}"/>
    <dgm:cxn modelId="{61AE59EB-CDE3-E24B-A204-C88C00A86D1D}" type="presOf" srcId="{56FDAA83-59B5-44AC-A4B8-3068CCB03C0A}" destId="{B7E1EA83-0EFC-4655-A09E-4208F6F0316B}" srcOrd="0" destOrd="0" presId="urn:microsoft.com/office/officeart/2005/8/layout/hierarchy6"/>
    <dgm:cxn modelId="{C3ECB5F2-BF7D-7F4D-A8B5-6F8FA75BD027}" type="presOf" srcId="{10F4441F-A737-457A-8EAE-D9C50A18A22A}" destId="{56F94573-01BA-4482-BB56-EA4C5A580BA9}" srcOrd="0" destOrd="0" presId="urn:microsoft.com/office/officeart/2005/8/layout/hierarchy6"/>
    <dgm:cxn modelId="{FF2846FD-5CB2-3B45-95D5-4C58F974E95F}" type="presOf" srcId="{54A59071-65CA-4A11-A380-8C00E2BE4C12}" destId="{EC5B4D3D-81D8-4A00-AEA0-0CA328965A7F}" srcOrd="0" destOrd="0" presId="urn:microsoft.com/office/officeart/2005/8/layout/hierarchy6"/>
    <dgm:cxn modelId="{029B2CB0-2FFC-234E-8703-C18BAC73655B}" type="presParOf" srcId="{A9E8D777-A0B4-4AE7-B882-7BEB7449B041}" destId="{05032EBE-FFFA-42CE-A8C3-5CF28BDBCC0B}" srcOrd="0" destOrd="0" presId="urn:microsoft.com/office/officeart/2005/8/layout/hierarchy6"/>
    <dgm:cxn modelId="{F1F6B936-D704-6E43-A9A4-89210A6C1E5E}" type="presParOf" srcId="{05032EBE-FFFA-42CE-A8C3-5CF28BDBCC0B}" destId="{8D93472E-750C-4089-BECE-1C054F8271AB}" srcOrd="0" destOrd="0" presId="urn:microsoft.com/office/officeart/2005/8/layout/hierarchy6"/>
    <dgm:cxn modelId="{F6EF8A32-74A5-C149-A871-45E33EC84F63}" type="presParOf" srcId="{05032EBE-FFFA-42CE-A8C3-5CF28BDBCC0B}" destId="{2B6CF94C-7830-4B08-9515-260388D58EB1}" srcOrd="1" destOrd="0" presId="urn:microsoft.com/office/officeart/2005/8/layout/hierarchy6"/>
    <dgm:cxn modelId="{6088FF0D-25A9-F841-B51B-788B82A3EA9C}" type="presParOf" srcId="{2B6CF94C-7830-4B08-9515-260388D58EB1}" destId="{4F1E5170-E033-4249-ABB9-650FD07D6A41}" srcOrd="0" destOrd="0" presId="urn:microsoft.com/office/officeart/2005/8/layout/hierarchy6"/>
    <dgm:cxn modelId="{3FB39C9D-BE61-8049-A05C-EA05311E9DE2}" type="presParOf" srcId="{4F1E5170-E033-4249-ABB9-650FD07D6A41}" destId="{3305D181-E1BE-4ED0-AA81-B7C12ADF28E5}" srcOrd="0" destOrd="0" presId="urn:microsoft.com/office/officeart/2005/8/layout/hierarchy6"/>
    <dgm:cxn modelId="{9BC7B2FD-02B1-B346-9360-D84CF6168F47}" type="presParOf" srcId="{4F1E5170-E033-4249-ABB9-650FD07D6A41}" destId="{CEB56158-0E4E-46CB-8478-E766B4AB3301}" srcOrd="1" destOrd="0" presId="urn:microsoft.com/office/officeart/2005/8/layout/hierarchy6"/>
    <dgm:cxn modelId="{D49C3966-DDE9-2642-915C-90009E4AAF15}" type="presParOf" srcId="{CEB56158-0E4E-46CB-8478-E766B4AB3301}" destId="{EC5B4D3D-81D8-4A00-AEA0-0CA328965A7F}" srcOrd="0" destOrd="0" presId="urn:microsoft.com/office/officeart/2005/8/layout/hierarchy6"/>
    <dgm:cxn modelId="{E39F38FA-3F0E-7C41-A095-7F36514E21B3}" type="presParOf" srcId="{CEB56158-0E4E-46CB-8478-E766B4AB3301}" destId="{9008F93A-632C-42A0-9EB8-6DB7DD6B41B1}" srcOrd="1" destOrd="0" presId="urn:microsoft.com/office/officeart/2005/8/layout/hierarchy6"/>
    <dgm:cxn modelId="{B979803A-0A1C-E24F-9F08-CC072609F275}" type="presParOf" srcId="{9008F93A-632C-42A0-9EB8-6DB7DD6B41B1}" destId="{BC77E52C-DA1A-4798-8A42-A4CBC6EBC643}" srcOrd="0" destOrd="0" presId="urn:microsoft.com/office/officeart/2005/8/layout/hierarchy6"/>
    <dgm:cxn modelId="{FFDAA4BC-18E3-6C40-BC32-63E75AA24F85}" type="presParOf" srcId="{9008F93A-632C-42A0-9EB8-6DB7DD6B41B1}" destId="{8F8C802E-E16D-4C59-AF76-4EAD45479A80}" srcOrd="1" destOrd="0" presId="urn:microsoft.com/office/officeart/2005/8/layout/hierarchy6"/>
    <dgm:cxn modelId="{851D5EBA-433D-A849-8328-F8227BD779E3}" type="presParOf" srcId="{CEB56158-0E4E-46CB-8478-E766B4AB3301}" destId="{AD8A0450-D647-4334-A49A-5A49E2F9BF02}" srcOrd="2" destOrd="0" presId="urn:microsoft.com/office/officeart/2005/8/layout/hierarchy6"/>
    <dgm:cxn modelId="{E7D5A837-0AED-C049-81AD-15F294A96F77}" type="presParOf" srcId="{CEB56158-0E4E-46CB-8478-E766B4AB3301}" destId="{4CCCD78F-A22A-4920-BC6A-FDC6CDF3CD78}" srcOrd="3" destOrd="0" presId="urn:microsoft.com/office/officeart/2005/8/layout/hierarchy6"/>
    <dgm:cxn modelId="{498C19CB-6608-D44B-B5D1-462B5EF7D3B0}" type="presParOf" srcId="{4CCCD78F-A22A-4920-BC6A-FDC6CDF3CD78}" destId="{B7E1EA83-0EFC-4655-A09E-4208F6F0316B}" srcOrd="0" destOrd="0" presId="urn:microsoft.com/office/officeart/2005/8/layout/hierarchy6"/>
    <dgm:cxn modelId="{3BEE2797-3C69-304B-8B37-56051F95342B}" type="presParOf" srcId="{4CCCD78F-A22A-4920-BC6A-FDC6CDF3CD78}" destId="{47F932A7-033B-400C-ACE3-F1DCFC64C9FC}" srcOrd="1" destOrd="0" presId="urn:microsoft.com/office/officeart/2005/8/layout/hierarchy6"/>
    <dgm:cxn modelId="{8D5533E2-E440-B04E-8D97-21C28792C248}" type="presParOf" srcId="{A9E8D777-A0B4-4AE7-B882-7BEB7449B041}" destId="{EE55573C-9671-4EC8-AFCB-441E8B036FE6}" srcOrd="1" destOrd="0" presId="urn:microsoft.com/office/officeart/2005/8/layout/hierarchy6"/>
    <dgm:cxn modelId="{7C3BCF4E-B1CA-C642-8681-D3FDD1332526}" type="presParOf" srcId="{EE55573C-9671-4EC8-AFCB-441E8B036FE6}" destId="{75B15FAC-61B6-4462-9894-4B08848C5E9E}" srcOrd="0" destOrd="0" presId="urn:microsoft.com/office/officeart/2005/8/layout/hierarchy6"/>
    <dgm:cxn modelId="{A7F0732F-757C-0344-B5B9-4DBFD75F1DD1}" type="presParOf" srcId="{75B15FAC-61B6-4462-9894-4B08848C5E9E}" destId="{56F94573-01BA-4482-BB56-EA4C5A580BA9}" srcOrd="0" destOrd="0" presId="urn:microsoft.com/office/officeart/2005/8/layout/hierarchy6"/>
    <dgm:cxn modelId="{6D89ABF5-A400-D844-AB2E-04A88A03017B}" type="presParOf" srcId="{75B15FAC-61B6-4462-9894-4B08848C5E9E}" destId="{F943631B-0B3B-4770-95EA-2F9617B7FA41}" srcOrd="1" destOrd="0" presId="urn:microsoft.com/office/officeart/2005/8/layout/hierarchy6"/>
    <dgm:cxn modelId="{621C6AEF-597D-2442-B87D-55EE409E60B2}" type="presParOf" srcId="{EE55573C-9671-4EC8-AFCB-441E8B036FE6}" destId="{83F7EA48-4957-41EC-A830-C7BD0E362E36}" srcOrd="1" destOrd="0" presId="urn:microsoft.com/office/officeart/2005/8/layout/hierarchy6"/>
    <dgm:cxn modelId="{D733FAB6-853A-7749-A494-F28D547179BB}" type="presParOf" srcId="{83F7EA48-4957-41EC-A830-C7BD0E362E36}" destId="{DF6676D4-E80C-4199-BC22-A942B73B6581}" srcOrd="0" destOrd="0" presId="urn:microsoft.com/office/officeart/2005/8/layout/hierarchy6"/>
    <dgm:cxn modelId="{0D0F6DC4-325B-1E41-875A-4FE6E1EC422C}" type="presParOf" srcId="{EE55573C-9671-4EC8-AFCB-441E8B036FE6}" destId="{5D574B3F-28EE-4040-B6C7-7986CF7816DB}" srcOrd="2" destOrd="0" presId="urn:microsoft.com/office/officeart/2005/8/layout/hierarchy6"/>
    <dgm:cxn modelId="{DE24ED1A-9C4C-CA4E-BA0C-8A8517298C87}" type="presParOf" srcId="{5D574B3F-28EE-4040-B6C7-7986CF7816DB}" destId="{4C5A66CF-5B61-4A4F-BACA-666053B7A74A}" srcOrd="0" destOrd="0" presId="urn:microsoft.com/office/officeart/2005/8/layout/hierarchy6"/>
    <dgm:cxn modelId="{2BF3C19B-6988-0348-9741-44E67BECE8F5}" type="presParOf" srcId="{5D574B3F-28EE-4040-B6C7-7986CF7816DB}" destId="{742D8378-67D8-409F-AFE6-3BB4E54E76C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62B78D-76C9-4A40-80C2-3A7DFBF01288}" type="doc">
      <dgm:prSet loTypeId="urn:microsoft.com/office/officeart/2005/8/layout/hierarchy6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DF2DFC57-D34C-4FD9-AD83-873880E600E4}">
      <dgm:prSet phldrT="[テキスト]"/>
      <dgm:spPr/>
      <dgm:t>
        <a:bodyPr/>
        <a:lstStyle/>
        <a:p>
          <a:r>
            <a: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rPr>
            <a:t>アマ</a:t>
          </a:r>
        </a:p>
      </dgm:t>
    </dgm:pt>
    <dgm:pt modelId="{9801717F-E176-45EE-ADEC-DA5AB61523D5}" type="parTrans" cxnId="{955BA37D-0305-4801-9823-9216D5461ADA}">
      <dgm:prSet/>
      <dgm:spPr/>
      <dgm:t>
        <a:bodyPr/>
        <a:lstStyle/>
        <a:p>
          <a:endParaRPr kumimoji="1" lang="ja-JP" altLang="en-US"/>
        </a:p>
      </dgm:t>
    </dgm:pt>
    <dgm:pt modelId="{AFB6B64D-C935-4971-A455-E099DDD1A73E}" type="sibTrans" cxnId="{955BA37D-0305-4801-9823-9216D5461ADA}">
      <dgm:prSet/>
      <dgm:spPr/>
      <dgm:t>
        <a:bodyPr/>
        <a:lstStyle/>
        <a:p>
          <a:endParaRPr kumimoji="1" lang="ja-JP" altLang="en-US"/>
        </a:p>
      </dgm:t>
    </dgm:pt>
    <dgm:pt modelId="{393AC522-317B-4F0F-91B7-86F685B5CB5A}">
      <dgm:prSet phldrT="[テキスト]"/>
      <dgm:spPr/>
      <dgm:t>
        <a:bodyPr/>
        <a:lstStyle/>
        <a:p>
          <a:r>
            <a: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rPr>
            <a:t>投稿</a:t>
          </a:r>
        </a:p>
      </dgm:t>
    </dgm:pt>
    <dgm:pt modelId="{54A59071-65CA-4A11-A380-8C00E2BE4C12}" type="parTrans" cxnId="{40C5EC4E-A5C3-4495-90CC-BFE0799695A7}">
      <dgm:prSet/>
      <dgm:spPr/>
      <dgm:t>
        <a:bodyPr/>
        <a:lstStyle/>
        <a:p>
          <a:endParaRPr kumimoji="1" lang="ja-JP" altLang="en-US"/>
        </a:p>
      </dgm:t>
    </dgm:pt>
    <dgm:pt modelId="{996F0377-D495-4EE1-8A39-825C5BFE12C3}" type="sibTrans" cxnId="{40C5EC4E-A5C3-4495-90CC-BFE0799695A7}">
      <dgm:prSet/>
      <dgm:spPr/>
      <dgm:t>
        <a:bodyPr/>
        <a:lstStyle/>
        <a:p>
          <a:endParaRPr kumimoji="1" lang="ja-JP" altLang="en-US"/>
        </a:p>
      </dgm:t>
    </dgm:pt>
    <dgm:pt modelId="{56FDAA83-59B5-44AC-A4B8-3068CCB03C0A}">
      <dgm:prSet phldrT="[テキスト]"/>
      <dgm:spPr/>
      <dgm:t>
        <a:bodyPr/>
        <a:lstStyle/>
        <a:p>
          <a:r>
            <a: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rPr>
            <a:t>配信</a:t>
          </a:r>
        </a:p>
      </dgm:t>
    </dgm:pt>
    <dgm:pt modelId="{3DB6E418-7EA4-459E-8137-6B343B91755B}" type="parTrans" cxnId="{13C11C31-56F7-48EB-BC9D-F4AF6F4B39DD}">
      <dgm:prSet/>
      <dgm:spPr/>
      <dgm:t>
        <a:bodyPr/>
        <a:lstStyle/>
        <a:p>
          <a:endParaRPr kumimoji="1" lang="ja-JP" altLang="en-US"/>
        </a:p>
      </dgm:t>
    </dgm:pt>
    <dgm:pt modelId="{2C4712BC-0596-485F-B6D8-7EB7C2987C11}" type="sibTrans" cxnId="{13C11C31-56F7-48EB-BC9D-F4AF6F4B39DD}">
      <dgm:prSet/>
      <dgm:spPr/>
      <dgm:t>
        <a:bodyPr/>
        <a:lstStyle/>
        <a:p>
          <a:endParaRPr kumimoji="1" lang="ja-JP" altLang="en-US"/>
        </a:p>
      </dgm:t>
    </dgm:pt>
    <dgm:pt modelId="{10F4441F-A737-457A-8EAE-D9C50A18A22A}">
      <dgm:prSet phldrT="[テキスト]" custT="1"/>
      <dgm:spPr/>
      <dgm:t>
        <a:bodyPr/>
        <a:lstStyle/>
        <a:p>
          <a:r>
            <a:rPr kumimoji="1" lang="ja-JP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声優</a:t>
          </a:r>
        </a:p>
      </dgm:t>
    </dgm:pt>
    <dgm:pt modelId="{9780DEE6-F5BA-49E2-9393-90E7457968D6}" type="parTrans" cxnId="{7E1F41E0-12A4-4CCC-9B03-D39BE6864427}">
      <dgm:prSet/>
      <dgm:spPr/>
      <dgm:t>
        <a:bodyPr/>
        <a:lstStyle/>
        <a:p>
          <a:endParaRPr kumimoji="1" lang="ja-JP" altLang="en-US"/>
        </a:p>
      </dgm:t>
    </dgm:pt>
    <dgm:pt modelId="{5982E640-D0CB-4450-A06D-BF0658E1D83C}" type="sibTrans" cxnId="{7E1F41E0-12A4-4CCC-9B03-D39BE6864427}">
      <dgm:prSet/>
      <dgm:spPr/>
      <dgm:t>
        <a:bodyPr/>
        <a:lstStyle/>
        <a:p>
          <a:endParaRPr kumimoji="1" lang="ja-JP" altLang="en-US"/>
        </a:p>
      </dgm:t>
    </dgm:pt>
    <dgm:pt modelId="{DC7E6741-2CFD-4309-B0AA-EA1DAD2F62CC}">
      <dgm:prSet phldrT="[テキスト]" custT="1"/>
      <dgm:spPr/>
      <dgm:t>
        <a:bodyPr/>
        <a:lstStyle/>
        <a:p>
          <a:r>
            <a:rPr kumimoji="1" lang="ja-JP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形態</a:t>
          </a:r>
        </a:p>
      </dgm:t>
    </dgm:pt>
    <dgm:pt modelId="{6CB62E67-9045-43CE-992F-B6B3452B7E98}" type="parTrans" cxnId="{A4517908-BD83-4DC4-9899-71F5C9717863}">
      <dgm:prSet/>
      <dgm:spPr/>
      <dgm:t>
        <a:bodyPr/>
        <a:lstStyle/>
        <a:p>
          <a:endParaRPr kumimoji="1" lang="ja-JP" altLang="en-US"/>
        </a:p>
      </dgm:t>
    </dgm:pt>
    <dgm:pt modelId="{338F001E-CBDB-49C8-88BA-67CF52609805}" type="sibTrans" cxnId="{A4517908-BD83-4DC4-9899-71F5C9717863}">
      <dgm:prSet/>
      <dgm:spPr/>
      <dgm:t>
        <a:bodyPr/>
        <a:lstStyle/>
        <a:p>
          <a:endParaRPr kumimoji="1" lang="ja-JP" altLang="en-US"/>
        </a:p>
      </dgm:t>
    </dgm:pt>
    <dgm:pt modelId="{A9E8D777-A0B4-4AE7-B882-7BEB7449B041}" type="pres">
      <dgm:prSet presAssocID="{AB62B78D-76C9-4A40-80C2-3A7DFBF012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032EBE-FFFA-42CE-A8C3-5CF28BDBCC0B}" type="pres">
      <dgm:prSet presAssocID="{AB62B78D-76C9-4A40-80C2-3A7DFBF01288}" presName="hierFlow" presStyleCnt="0"/>
      <dgm:spPr/>
    </dgm:pt>
    <dgm:pt modelId="{8D93472E-750C-4089-BECE-1C054F8271AB}" type="pres">
      <dgm:prSet presAssocID="{AB62B78D-76C9-4A40-80C2-3A7DFBF01288}" presName="firstBuf" presStyleCnt="0"/>
      <dgm:spPr/>
    </dgm:pt>
    <dgm:pt modelId="{2B6CF94C-7830-4B08-9515-260388D58EB1}" type="pres">
      <dgm:prSet presAssocID="{AB62B78D-76C9-4A40-80C2-3A7DFBF012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F1E5170-E033-4249-ABB9-650FD07D6A41}" type="pres">
      <dgm:prSet presAssocID="{DF2DFC57-D34C-4FD9-AD83-873880E600E4}" presName="Name14" presStyleCnt="0"/>
      <dgm:spPr/>
    </dgm:pt>
    <dgm:pt modelId="{3305D181-E1BE-4ED0-AA81-B7C12ADF28E5}" type="pres">
      <dgm:prSet presAssocID="{DF2DFC57-D34C-4FD9-AD83-873880E600E4}" presName="level1Shape" presStyleLbl="node0" presStyleIdx="0" presStyleCnt="1">
        <dgm:presLayoutVars>
          <dgm:chPref val="3"/>
        </dgm:presLayoutVars>
      </dgm:prSet>
      <dgm:spPr/>
    </dgm:pt>
    <dgm:pt modelId="{CEB56158-0E4E-46CB-8478-E766B4AB3301}" type="pres">
      <dgm:prSet presAssocID="{DF2DFC57-D34C-4FD9-AD83-873880E600E4}" presName="hierChild2" presStyleCnt="0"/>
      <dgm:spPr/>
    </dgm:pt>
    <dgm:pt modelId="{EC5B4D3D-81D8-4A00-AEA0-0CA328965A7F}" type="pres">
      <dgm:prSet presAssocID="{54A59071-65CA-4A11-A380-8C00E2BE4C12}" presName="Name19" presStyleLbl="parChTrans1D2" presStyleIdx="0" presStyleCnt="2"/>
      <dgm:spPr/>
    </dgm:pt>
    <dgm:pt modelId="{9008F93A-632C-42A0-9EB8-6DB7DD6B41B1}" type="pres">
      <dgm:prSet presAssocID="{393AC522-317B-4F0F-91B7-86F685B5CB5A}" presName="Name21" presStyleCnt="0"/>
      <dgm:spPr/>
    </dgm:pt>
    <dgm:pt modelId="{BC77E52C-DA1A-4798-8A42-A4CBC6EBC643}" type="pres">
      <dgm:prSet presAssocID="{393AC522-317B-4F0F-91B7-86F685B5CB5A}" presName="level2Shape" presStyleLbl="node2" presStyleIdx="0" presStyleCnt="2"/>
      <dgm:spPr/>
    </dgm:pt>
    <dgm:pt modelId="{8F8C802E-E16D-4C59-AF76-4EAD45479A80}" type="pres">
      <dgm:prSet presAssocID="{393AC522-317B-4F0F-91B7-86F685B5CB5A}" presName="hierChild3" presStyleCnt="0"/>
      <dgm:spPr/>
    </dgm:pt>
    <dgm:pt modelId="{AD8A0450-D647-4334-A49A-5A49E2F9BF02}" type="pres">
      <dgm:prSet presAssocID="{3DB6E418-7EA4-459E-8137-6B343B91755B}" presName="Name19" presStyleLbl="parChTrans1D2" presStyleIdx="1" presStyleCnt="2"/>
      <dgm:spPr/>
    </dgm:pt>
    <dgm:pt modelId="{4CCCD78F-A22A-4920-BC6A-FDC6CDF3CD78}" type="pres">
      <dgm:prSet presAssocID="{56FDAA83-59B5-44AC-A4B8-3068CCB03C0A}" presName="Name21" presStyleCnt="0"/>
      <dgm:spPr/>
    </dgm:pt>
    <dgm:pt modelId="{B7E1EA83-0EFC-4655-A09E-4208F6F0316B}" type="pres">
      <dgm:prSet presAssocID="{56FDAA83-59B5-44AC-A4B8-3068CCB03C0A}" presName="level2Shape" presStyleLbl="node2" presStyleIdx="1" presStyleCnt="2"/>
      <dgm:spPr/>
    </dgm:pt>
    <dgm:pt modelId="{47F932A7-033B-400C-ACE3-F1DCFC64C9FC}" type="pres">
      <dgm:prSet presAssocID="{56FDAA83-59B5-44AC-A4B8-3068CCB03C0A}" presName="hierChild3" presStyleCnt="0"/>
      <dgm:spPr/>
    </dgm:pt>
    <dgm:pt modelId="{EE55573C-9671-4EC8-AFCB-441E8B036FE6}" type="pres">
      <dgm:prSet presAssocID="{AB62B78D-76C9-4A40-80C2-3A7DFBF01288}" presName="bgShapesFlow" presStyleCnt="0"/>
      <dgm:spPr/>
    </dgm:pt>
    <dgm:pt modelId="{75B15FAC-61B6-4462-9894-4B08848C5E9E}" type="pres">
      <dgm:prSet presAssocID="{10F4441F-A737-457A-8EAE-D9C50A18A22A}" presName="rectComp" presStyleCnt="0"/>
      <dgm:spPr/>
    </dgm:pt>
    <dgm:pt modelId="{56F94573-01BA-4482-BB56-EA4C5A580BA9}" type="pres">
      <dgm:prSet presAssocID="{10F4441F-A737-457A-8EAE-D9C50A18A22A}" presName="bgRect" presStyleLbl="bgShp" presStyleIdx="0" presStyleCnt="2"/>
      <dgm:spPr/>
    </dgm:pt>
    <dgm:pt modelId="{F943631B-0B3B-4770-95EA-2F9617B7FA41}" type="pres">
      <dgm:prSet presAssocID="{10F4441F-A737-457A-8EAE-D9C50A18A22A}" presName="bgRectTx" presStyleLbl="bgShp" presStyleIdx="0" presStyleCnt="2">
        <dgm:presLayoutVars>
          <dgm:bulletEnabled val="1"/>
        </dgm:presLayoutVars>
      </dgm:prSet>
      <dgm:spPr/>
    </dgm:pt>
    <dgm:pt modelId="{83F7EA48-4957-41EC-A830-C7BD0E362E36}" type="pres">
      <dgm:prSet presAssocID="{10F4441F-A737-457A-8EAE-D9C50A18A22A}" presName="spComp" presStyleCnt="0"/>
      <dgm:spPr/>
    </dgm:pt>
    <dgm:pt modelId="{DF6676D4-E80C-4199-BC22-A942B73B6581}" type="pres">
      <dgm:prSet presAssocID="{10F4441F-A737-457A-8EAE-D9C50A18A22A}" presName="vSp" presStyleCnt="0"/>
      <dgm:spPr/>
    </dgm:pt>
    <dgm:pt modelId="{5D574B3F-28EE-4040-B6C7-7986CF7816DB}" type="pres">
      <dgm:prSet presAssocID="{DC7E6741-2CFD-4309-B0AA-EA1DAD2F62CC}" presName="rectComp" presStyleCnt="0"/>
      <dgm:spPr/>
    </dgm:pt>
    <dgm:pt modelId="{4C5A66CF-5B61-4A4F-BACA-666053B7A74A}" type="pres">
      <dgm:prSet presAssocID="{DC7E6741-2CFD-4309-B0AA-EA1DAD2F62CC}" presName="bgRect" presStyleLbl="bgShp" presStyleIdx="1" presStyleCnt="2"/>
      <dgm:spPr/>
    </dgm:pt>
    <dgm:pt modelId="{742D8378-67D8-409F-AFE6-3BB4E54E76C4}" type="pres">
      <dgm:prSet presAssocID="{DC7E6741-2CFD-4309-B0AA-EA1DAD2F62CC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A4517908-BD83-4DC4-9899-71F5C9717863}" srcId="{AB62B78D-76C9-4A40-80C2-3A7DFBF01288}" destId="{DC7E6741-2CFD-4309-B0AA-EA1DAD2F62CC}" srcOrd="2" destOrd="0" parTransId="{6CB62E67-9045-43CE-992F-B6B3452B7E98}" sibTransId="{338F001E-CBDB-49C8-88BA-67CF52609805}"/>
    <dgm:cxn modelId="{9856261E-185E-714D-AA9F-D0AFC6982B98}" type="presOf" srcId="{DF2DFC57-D34C-4FD9-AD83-873880E600E4}" destId="{3305D181-E1BE-4ED0-AA81-B7C12ADF28E5}" srcOrd="0" destOrd="0" presId="urn:microsoft.com/office/officeart/2005/8/layout/hierarchy6"/>
    <dgm:cxn modelId="{8731A421-9BE2-4B41-8EA1-8073B811A3F2}" type="presOf" srcId="{DC7E6741-2CFD-4309-B0AA-EA1DAD2F62CC}" destId="{4C5A66CF-5B61-4A4F-BACA-666053B7A74A}" srcOrd="0" destOrd="0" presId="urn:microsoft.com/office/officeart/2005/8/layout/hierarchy6"/>
    <dgm:cxn modelId="{13C11C31-56F7-48EB-BC9D-F4AF6F4B39DD}" srcId="{DF2DFC57-D34C-4FD9-AD83-873880E600E4}" destId="{56FDAA83-59B5-44AC-A4B8-3068CCB03C0A}" srcOrd="1" destOrd="0" parTransId="{3DB6E418-7EA4-459E-8137-6B343B91755B}" sibTransId="{2C4712BC-0596-485F-B6D8-7EB7C2987C11}"/>
    <dgm:cxn modelId="{40C5EC4E-A5C3-4495-90CC-BFE0799695A7}" srcId="{DF2DFC57-D34C-4FD9-AD83-873880E600E4}" destId="{393AC522-317B-4F0F-91B7-86F685B5CB5A}" srcOrd="0" destOrd="0" parTransId="{54A59071-65CA-4A11-A380-8C00E2BE4C12}" sibTransId="{996F0377-D495-4EE1-8A39-825C5BFE12C3}"/>
    <dgm:cxn modelId="{F148C654-1D96-784E-A98A-37C56759DDEB}" type="presOf" srcId="{3DB6E418-7EA4-459E-8137-6B343B91755B}" destId="{AD8A0450-D647-4334-A49A-5A49E2F9BF02}" srcOrd="0" destOrd="0" presId="urn:microsoft.com/office/officeart/2005/8/layout/hierarchy6"/>
    <dgm:cxn modelId="{955BA37D-0305-4801-9823-9216D5461ADA}" srcId="{AB62B78D-76C9-4A40-80C2-3A7DFBF01288}" destId="{DF2DFC57-D34C-4FD9-AD83-873880E600E4}" srcOrd="0" destOrd="0" parTransId="{9801717F-E176-45EE-ADEC-DA5AB61523D5}" sibTransId="{AFB6B64D-C935-4971-A455-E099DDD1A73E}"/>
    <dgm:cxn modelId="{612CED8B-DEE6-4C4C-9B5E-9DFDFA25AF4C}" type="presOf" srcId="{AB62B78D-76C9-4A40-80C2-3A7DFBF01288}" destId="{A9E8D777-A0B4-4AE7-B882-7BEB7449B041}" srcOrd="0" destOrd="0" presId="urn:microsoft.com/office/officeart/2005/8/layout/hierarchy6"/>
    <dgm:cxn modelId="{5E3F2EA5-A6F9-3244-B9C1-26C4CBFAF18B}" type="presOf" srcId="{DC7E6741-2CFD-4309-B0AA-EA1DAD2F62CC}" destId="{742D8378-67D8-409F-AFE6-3BB4E54E76C4}" srcOrd="1" destOrd="0" presId="urn:microsoft.com/office/officeart/2005/8/layout/hierarchy6"/>
    <dgm:cxn modelId="{D42372AD-ACFF-DF47-BC6B-198FD464A46C}" type="presOf" srcId="{54A59071-65CA-4A11-A380-8C00E2BE4C12}" destId="{EC5B4D3D-81D8-4A00-AEA0-0CA328965A7F}" srcOrd="0" destOrd="0" presId="urn:microsoft.com/office/officeart/2005/8/layout/hierarchy6"/>
    <dgm:cxn modelId="{C7EC64BA-3B9D-DA43-98DA-A4D56FCA9B93}" type="presOf" srcId="{56FDAA83-59B5-44AC-A4B8-3068CCB03C0A}" destId="{B7E1EA83-0EFC-4655-A09E-4208F6F0316B}" srcOrd="0" destOrd="0" presId="urn:microsoft.com/office/officeart/2005/8/layout/hierarchy6"/>
    <dgm:cxn modelId="{C396C2D7-AF9F-6048-9C2B-9AD209EFF01E}" type="presOf" srcId="{10F4441F-A737-457A-8EAE-D9C50A18A22A}" destId="{F943631B-0B3B-4770-95EA-2F9617B7FA41}" srcOrd="1" destOrd="0" presId="urn:microsoft.com/office/officeart/2005/8/layout/hierarchy6"/>
    <dgm:cxn modelId="{7E1F41E0-12A4-4CCC-9B03-D39BE6864427}" srcId="{AB62B78D-76C9-4A40-80C2-3A7DFBF01288}" destId="{10F4441F-A737-457A-8EAE-D9C50A18A22A}" srcOrd="1" destOrd="0" parTransId="{9780DEE6-F5BA-49E2-9393-90E7457968D6}" sibTransId="{5982E640-D0CB-4450-A06D-BF0658E1D83C}"/>
    <dgm:cxn modelId="{0A9920F8-2EB5-2C4E-967E-76CD92383A3F}" type="presOf" srcId="{393AC522-317B-4F0F-91B7-86F685B5CB5A}" destId="{BC77E52C-DA1A-4798-8A42-A4CBC6EBC643}" srcOrd="0" destOrd="0" presId="urn:microsoft.com/office/officeart/2005/8/layout/hierarchy6"/>
    <dgm:cxn modelId="{ADC93FF9-0FA4-8941-8F48-EDB1F01167D4}" type="presOf" srcId="{10F4441F-A737-457A-8EAE-D9C50A18A22A}" destId="{56F94573-01BA-4482-BB56-EA4C5A580BA9}" srcOrd="0" destOrd="0" presId="urn:microsoft.com/office/officeart/2005/8/layout/hierarchy6"/>
    <dgm:cxn modelId="{3FB2DAEB-D4EC-9642-B3E5-6DD9F753947F}" type="presParOf" srcId="{A9E8D777-A0B4-4AE7-B882-7BEB7449B041}" destId="{05032EBE-FFFA-42CE-A8C3-5CF28BDBCC0B}" srcOrd="0" destOrd="0" presId="urn:microsoft.com/office/officeart/2005/8/layout/hierarchy6"/>
    <dgm:cxn modelId="{FE219D53-5F45-FB40-88C9-636723505218}" type="presParOf" srcId="{05032EBE-FFFA-42CE-A8C3-5CF28BDBCC0B}" destId="{8D93472E-750C-4089-BECE-1C054F8271AB}" srcOrd="0" destOrd="0" presId="urn:microsoft.com/office/officeart/2005/8/layout/hierarchy6"/>
    <dgm:cxn modelId="{050EEA1B-F138-3941-8A30-2A47E428D8C3}" type="presParOf" srcId="{05032EBE-FFFA-42CE-A8C3-5CF28BDBCC0B}" destId="{2B6CF94C-7830-4B08-9515-260388D58EB1}" srcOrd="1" destOrd="0" presId="urn:microsoft.com/office/officeart/2005/8/layout/hierarchy6"/>
    <dgm:cxn modelId="{7E0CE685-CBBF-7641-9BCC-8125370A562D}" type="presParOf" srcId="{2B6CF94C-7830-4B08-9515-260388D58EB1}" destId="{4F1E5170-E033-4249-ABB9-650FD07D6A41}" srcOrd="0" destOrd="0" presId="urn:microsoft.com/office/officeart/2005/8/layout/hierarchy6"/>
    <dgm:cxn modelId="{8F5D23EF-29E7-DD4D-B5C9-F5FE48937250}" type="presParOf" srcId="{4F1E5170-E033-4249-ABB9-650FD07D6A41}" destId="{3305D181-E1BE-4ED0-AA81-B7C12ADF28E5}" srcOrd="0" destOrd="0" presId="urn:microsoft.com/office/officeart/2005/8/layout/hierarchy6"/>
    <dgm:cxn modelId="{0CE84D2B-9166-9043-A0CC-0B0E6ED5CBA8}" type="presParOf" srcId="{4F1E5170-E033-4249-ABB9-650FD07D6A41}" destId="{CEB56158-0E4E-46CB-8478-E766B4AB3301}" srcOrd="1" destOrd="0" presId="urn:microsoft.com/office/officeart/2005/8/layout/hierarchy6"/>
    <dgm:cxn modelId="{80D9B5E6-9801-9143-A1DC-821DDBE55C74}" type="presParOf" srcId="{CEB56158-0E4E-46CB-8478-E766B4AB3301}" destId="{EC5B4D3D-81D8-4A00-AEA0-0CA328965A7F}" srcOrd="0" destOrd="0" presId="urn:microsoft.com/office/officeart/2005/8/layout/hierarchy6"/>
    <dgm:cxn modelId="{91381A0C-9494-5B4B-A8A0-E03773BD1511}" type="presParOf" srcId="{CEB56158-0E4E-46CB-8478-E766B4AB3301}" destId="{9008F93A-632C-42A0-9EB8-6DB7DD6B41B1}" srcOrd="1" destOrd="0" presId="urn:microsoft.com/office/officeart/2005/8/layout/hierarchy6"/>
    <dgm:cxn modelId="{DD04A352-62F7-464F-92AA-3D4F0CCAFBEB}" type="presParOf" srcId="{9008F93A-632C-42A0-9EB8-6DB7DD6B41B1}" destId="{BC77E52C-DA1A-4798-8A42-A4CBC6EBC643}" srcOrd="0" destOrd="0" presId="urn:microsoft.com/office/officeart/2005/8/layout/hierarchy6"/>
    <dgm:cxn modelId="{A9E4DCD3-3251-4545-9E8A-017E5670457D}" type="presParOf" srcId="{9008F93A-632C-42A0-9EB8-6DB7DD6B41B1}" destId="{8F8C802E-E16D-4C59-AF76-4EAD45479A80}" srcOrd="1" destOrd="0" presId="urn:microsoft.com/office/officeart/2005/8/layout/hierarchy6"/>
    <dgm:cxn modelId="{A1A6A452-F003-3D40-81A6-EB6C378684F4}" type="presParOf" srcId="{CEB56158-0E4E-46CB-8478-E766B4AB3301}" destId="{AD8A0450-D647-4334-A49A-5A49E2F9BF02}" srcOrd="2" destOrd="0" presId="urn:microsoft.com/office/officeart/2005/8/layout/hierarchy6"/>
    <dgm:cxn modelId="{03EC8442-798D-4342-8AAB-AB9094DF16EB}" type="presParOf" srcId="{CEB56158-0E4E-46CB-8478-E766B4AB3301}" destId="{4CCCD78F-A22A-4920-BC6A-FDC6CDF3CD78}" srcOrd="3" destOrd="0" presId="urn:microsoft.com/office/officeart/2005/8/layout/hierarchy6"/>
    <dgm:cxn modelId="{64839F37-1BE8-FA48-9D8D-1E0EC05C3108}" type="presParOf" srcId="{4CCCD78F-A22A-4920-BC6A-FDC6CDF3CD78}" destId="{B7E1EA83-0EFC-4655-A09E-4208F6F0316B}" srcOrd="0" destOrd="0" presId="urn:microsoft.com/office/officeart/2005/8/layout/hierarchy6"/>
    <dgm:cxn modelId="{6BBEF263-6DEF-0842-A93A-9C3A8ECD0EAC}" type="presParOf" srcId="{4CCCD78F-A22A-4920-BC6A-FDC6CDF3CD78}" destId="{47F932A7-033B-400C-ACE3-F1DCFC64C9FC}" srcOrd="1" destOrd="0" presId="urn:microsoft.com/office/officeart/2005/8/layout/hierarchy6"/>
    <dgm:cxn modelId="{438CFD88-A5A3-2246-83E4-B4F0EF6AA9D3}" type="presParOf" srcId="{A9E8D777-A0B4-4AE7-B882-7BEB7449B041}" destId="{EE55573C-9671-4EC8-AFCB-441E8B036FE6}" srcOrd="1" destOrd="0" presId="urn:microsoft.com/office/officeart/2005/8/layout/hierarchy6"/>
    <dgm:cxn modelId="{B00E72C3-168E-5C4C-BE3C-072DD3796A7F}" type="presParOf" srcId="{EE55573C-9671-4EC8-AFCB-441E8B036FE6}" destId="{75B15FAC-61B6-4462-9894-4B08848C5E9E}" srcOrd="0" destOrd="0" presId="urn:microsoft.com/office/officeart/2005/8/layout/hierarchy6"/>
    <dgm:cxn modelId="{10F0A4CF-DFC1-C340-B86A-8492EC15B783}" type="presParOf" srcId="{75B15FAC-61B6-4462-9894-4B08848C5E9E}" destId="{56F94573-01BA-4482-BB56-EA4C5A580BA9}" srcOrd="0" destOrd="0" presId="urn:microsoft.com/office/officeart/2005/8/layout/hierarchy6"/>
    <dgm:cxn modelId="{23AEF174-A6CF-E54B-A2DD-8FACA9363392}" type="presParOf" srcId="{75B15FAC-61B6-4462-9894-4B08848C5E9E}" destId="{F943631B-0B3B-4770-95EA-2F9617B7FA41}" srcOrd="1" destOrd="0" presId="urn:microsoft.com/office/officeart/2005/8/layout/hierarchy6"/>
    <dgm:cxn modelId="{F7E8589D-C4D8-E445-92E1-AF001BAF9873}" type="presParOf" srcId="{EE55573C-9671-4EC8-AFCB-441E8B036FE6}" destId="{83F7EA48-4957-41EC-A830-C7BD0E362E36}" srcOrd="1" destOrd="0" presId="urn:microsoft.com/office/officeart/2005/8/layout/hierarchy6"/>
    <dgm:cxn modelId="{103D28FF-8E58-E443-A11E-611A758F2442}" type="presParOf" srcId="{83F7EA48-4957-41EC-A830-C7BD0E362E36}" destId="{DF6676D4-E80C-4199-BC22-A942B73B6581}" srcOrd="0" destOrd="0" presId="urn:microsoft.com/office/officeart/2005/8/layout/hierarchy6"/>
    <dgm:cxn modelId="{4650116D-1046-0740-8A58-667E561B3058}" type="presParOf" srcId="{EE55573C-9671-4EC8-AFCB-441E8B036FE6}" destId="{5D574B3F-28EE-4040-B6C7-7986CF7816DB}" srcOrd="2" destOrd="0" presId="urn:microsoft.com/office/officeart/2005/8/layout/hierarchy6"/>
    <dgm:cxn modelId="{CE5C557A-4106-824A-B9DA-7EAFA68FFFE3}" type="presParOf" srcId="{5D574B3F-28EE-4040-B6C7-7986CF7816DB}" destId="{4C5A66CF-5B61-4A4F-BACA-666053B7A74A}" srcOrd="0" destOrd="0" presId="urn:microsoft.com/office/officeart/2005/8/layout/hierarchy6"/>
    <dgm:cxn modelId="{0ED7C115-EA97-A541-B891-2ED324600893}" type="presParOf" srcId="{5D574B3F-28EE-4040-B6C7-7986CF7816DB}" destId="{742D8378-67D8-409F-AFE6-3BB4E54E76C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50E54-B722-4A72-95F1-D4D65D8E73C4}">
      <dsp:nvSpPr>
        <dsp:cNvPr id="0" name=""/>
        <dsp:cNvSpPr/>
      </dsp:nvSpPr>
      <dsp:spPr>
        <a:xfrm>
          <a:off x="1919060" y="195712"/>
          <a:ext cx="3884135" cy="134890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57745-2984-4601-9F6F-147C6EDB18BC}">
      <dsp:nvSpPr>
        <dsp:cNvPr id="0" name=""/>
        <dsp:cNvSpPr/>
      </dsp:nvSpPr>
      <dsp:spPr>
        <a:xfrm>
          <a:off x="3490780" y="3430979"/>
          <a:ext cx="752739" cy="48175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8A5F1-0080-452D-857F-45FEFB2B9699}">
      <dsp:nvSpPr>
        <dsp:cNvPr id="0" name=""/>
        <dsp:cNvSpPr/>
      </dsp:nvSpPr>
      <dsp:spPr>
        <a:xfrm>
          <a:off x="1473438" y="3914245"/>
          <a:ext cx="4787423" cy="90328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400" b="1" kern="1200" dirty="0">
            <a:solidFill>
              <a:srgbClr val="FF0000"/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473438" y="3914245"/>
        <a:ext cx="4787423" cy="903287"/>
      </dsp:txXfrm>
    </dsp:sp>
    <dsp:sp modelId="{16D1ABF6-9C36-4772-9975-906E41DA0C3A}">
      <dsp:nvSpPr>
        <dsp:cNvPr id="0" name=""/>
        <dsp:cNvSpPr/>
      </dsp:nvSpPr>
      <dsp:spPr>
        <a:xfrm>
          <a:off x="3331199" y="1648800"/>
          <a:ext cx="1354931" cy="1354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マクロトレンド</a:t>
          </a:r>
        </a:p>
      </dsp:txBody>
      <dsp:txXfrm>
        <a:off x="3529624" y="1847225"/>
        <a:ext cx="958081" cy="958081"/>
      </dsp:txXfrm>
    </dsp:sp>
    <dsp:sp modelId="{8FE9D5C9-D238-4226-AA0D-BE0DE6B1CCC2}">
      <dsp:nvSpPr>
        <dsp:cNvPr id="0" name=""/>
        <dsp:cNvSpPr/>
      </dsp:nvSpPr>
      <dsp:spPr>
        <a:xfrm>
          <a:off x="2361670" y="632301"/>
          <a:ext cx="1354931" cy="135493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供給面</a:t>
          </a:r>
        </a:p>
      </dsp:txBody>
      <dsp:txXfrm>
        <a:off x="2560095" y="830726"/>
        <a:ext cx="958081" cy="958081"/>
      </dsp:txXfrm>
    </dsp:sp>
    <dsp:sp modelId="{2077078E-1A0D-4A03-884E-32123F800D23}">
      <dsp:nvSpPr>
        <dsp:cNvPr id="0" name=""/>
        <dsp:cNvSpPr/>
      </dsp:nvSpPr>
      <dsp:spPr>
        <a:xfrm>
          <a:off x="3746711" y="304708"/>
          <a:ext cx="1354931" cy="135493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需要面</a:t>
          </a:r>
        </a:p>
      </dsp:txBody>
      <dsp:txXfrm>
        <a:off x="3945136" y="503133"/>
        <a:ext cx="958081" cy="958081"/>
      </dsp:txXfrm>
    </dsp:sp>
    <dsp:sp modelId="{EDE29BBD-45A6-40D7-BB29-399BDACE4C80}">
      <dsp:nvSpPr>
        <dsp:cNvPr id="0" name=""/>
        <dsp:cNvSpPr/>
      </dsp:nvSpPr>
      <dsp:spPr>
        <a:xfrm>
          <a:off x="1759479" y="30109"/>
          <a:ext cx="4215341" cy="337227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DB061-E66E-2E44-80CF-2724C76E1A4C}">
      <dsp:nvSpPr>
        <dsp:cNvPr id="0" name=""/>
        <dsp:cNvSpPr/>
      </dsp:nvSpPr>
      <dsp:spPr>
        <a:xfrm>
          <a:off x="0" y="1748414"/>
          <a:ext cx="4247582" cy="16990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Meiryo" charset="-128"/>
              <a:ea typeface="Meiryo" charset="-128"/>
              <a:cs typeface="Meiryo" charset="-128"/>
            </a:rPr>
            <a:t>第１次行動期間</a:t>
          </a:r>
        </a:p>
      </dsp:txBody>
      <dsp:txXfrm>
        <a:off x="849517" y="1748414"/>
        <a:ext cx="2548549" cy="1699033"/>
      </dsp:txXfrm>
    </dsp:sp>
    <dsp:sp modelId="{488ADD12-1906-6947-9442-5830C358C5C8}">
      <dsp:nvSpPr>
        <dsp:cNvPr id="0" name=""/>
        <dsp:cNvSpPr/>
      </dsp:nvSpPr>
      <dsp:spPr>
        <a:xfrm>
          <a:off x="3826311" y="1748414"/>
          <a:ext cx="4247582" cy="1699033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Meiryo" charset="-128"/>
              <a:ea typeface="Meiryo" charset="-128"/>
              <a:cs typeface="Meiryo" charset="-128"/>
            </a:rPr>
            <a:t>第</a:t>
          </a:r>
          <a:r>
            <a:rPr kumimoji="1" lang="en-US" altLang="ja-JP" sz="2400" b="1" kern="1200" dirty="0">
              <a:latin typeface="Meiryo" charset="-128"/>
              <a:ea typeface="Meiryo" charset="-128"/>
              <a:cs typeface="Meiryo" charset="-128"/>
            </a:rPr>
            <a:t>2</a:t>
          </a:r>
          <a:r>
            <a:rPr kumimoji="1" lang="ja-JP" altLang="en-US" sz="2400" b="1" kern="1200" dirty="0">
              <a:latin typeface="Meiryo" charset="-128"/>
              <a:ea typeface="Meiryo" charset="-128"/>
              <a:cs typeface="Meiryo" charset="-128"/>
            </a:rPr>
            <a:t>次行動期間</a:t>
          </a:r>
        </a:p>
      </dsp:txBody>
      <dsp:txXfrm>
        <a:off x="4675828" y="1748414"/>
        <a:ext cx="2548549" cy="1699033"/>
      </dsp:txXfrm>
    </dsp:sp>
    <dsp:sp modelId="{AAF6CDB1-FA52-E04C-9CCA-29F1CE59A149}">
      <dsp:nvSpPr>
        <dsp:cNvPr id="0" name=""/>
        <dsp:cNvSpPr/>
      </dsp:nvSpPr>
      <dsp:spPr>
        <a:xfrm>
          <a:off x="7649135" y="1748414"/>
          <a:ext cx="4247582" cy="1699033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Meiryo" charset="-128"/>
              <a:ea typeface="Meiryo" charset="-128"/>
              <a:cs typeface="Meiryo" charset="-128"/>
            </a:rPr>
            <a:t>その後</a:t>
          </a:r>
        </a:p>
      </dsp:txBody>
      <dsp:txXfrm>
        <a:off x="8498652" y="1748414"/>
        <a:ext cx="2548549" cy="1699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94D64-1EE7-8945-894E-6E8016D1C0AA}">
      <dsp:nvSpPr>
        <dsp:cNvPr id="0" name=""/>
        <dsp:cNvSpPr/>
      </dsp:nvSpPr>
      <dsp:spPr>
        <a:xfrm>
          <a:off x="2280690" y="2010817"/>
          <a:ext cx="2457665" cy="2457665"/>
        </a:xfrm>
        <a:prstGeom prst="gear9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Meiryo" charset="-128"/>
              <a:ea typeface="Meiryo" charset="-128"/>
              <a:cs typeface="Meiryo" charset="-128"/>
            </a:rPr>
            <a:t>価値観の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Meiryo" charset="-128"/>
              <a:ea typeface="Meiryo" charset="-128"/>
              <a:cs typeface="Meiryo" charset="-128"/>
            </a:rPr>
            <a:t>多様化</a:t>
          </a:r>
        </a:p>
      </dsp:txBody>
      <dsp:txXfrm>
        <a:off x="2774790" y="2586513"/>
        <a:ext cx="1469465" cy="1263291"/>
      </dsp:txXfrm>
    </dsp:sp>
    <dsp:sp modelId="{3B1B54B2-2131-3248-B735-AA6CF5B63242}">
      <dsp:nvSpPr>
        <dsp:cNvPr id="0" name=""/>
        <dsp:cNvSpPr/>
      </dsp:nvSpPr>
      <dsp:spPr>
        <a:xfrm>
          <a:off x="850775" y="1429914"/>
          <a:ext cx="1787393" cy="1787393"/>
        </a:xfrm>
        <a:prstGeom prst="gear6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latin typeface="Meiryo" charset="-128"/>
              <a:ea typeface="Meiryo" charset="-128"/>
              <a:cs typeface="Meiryo" charset="-128"/>
            </a:rPr>
            <a:t>プラットホーム拡大</a:t>
          </a:r>
        </a:p>
      </dsp:txBody>
      <dsp:txXfrm>
        <a:off x="1300757" y="1882615"/>
        <a:ext cx="887429" cy="881991"/>
      </dsp:txXfrm>
    </dsp:sp>
    <dsp:sp modelId="{FC90A9C5-0A28-AC48-8637-22278AE176F5}">
      <dsp:nvSpPr>
        <dsp:cNvPr id="0" name=""/>
        <dsp:cNvSpPr/>
      </dsp:nvSpPr>
      <dsp:spPr>
        <a:xfrm rot="20700000">
          <a:off x="1851898" y="196795"/>
          <a:ext cx="1751280" cy="1751280"/>
        </a:xfrm>
        <a:prstGeom prst="gear6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Meiryo" charset="-128"/>
              <a:ea typeface="Meiryo" charset="-128"/>
              <a:cs typeface="Meiryo" charset="-128"/>
            </a:rPr>
            <a:t>新技術</a:t>
          </a:r>
        </a:p>
      </dsp:txBody>
      <dsp:txXfrm rot="-20700000">
        <a:off x="2236005" y="580902"/>
        <a:ext cx="983066" cy="983066"/>
      </dsp:txXfrm>
    </dsp:sp>
    <dsp:sp modelId="{50D19F4D-7712-E140-8C81-D31459200C39}">
      <dsp:nvSpPr>
        <dsp:cNvPr id="0" name=""/>
        <dsp:cNvSpPr/>
      </dsp:nvSpPr>
      <dsp:spPr>
        <a:xfrm>
          <a:off x="2094729" y="1638242"/>
          <a:ext cx="3145812" cy="3145812"/>
        </a:xfrm>
        <a:prstGeom prst="circularArrow">
          <a:avLst>
            <a:gd name="adj1" fmla="val 4687"/>
            <a:gd name="adj2" fmla="val 299029"/>
            <a:gd name="adj3" fmla="val 2522371"/>
            <a:gd name="adj4" fmla="val 15847973"/>
            <a:gd name="adj5" fmla="val 5469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5C8B9B-DF8F-3041-98C5-EC34BE2E5B72}">
      <dsp:nvSpPr>
        <dsp:cNvPr id="0" name=""/>
        <dsp:cNvSpPr/>
      </dsp:nvSpPr>
      <dsp:spPr>
        <a:xfrm>
          <a:off x="534231" y="1033255"/>
          <a:ext cx="2285629" cy="22856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B6BB4-E4DA-924D-AFA6-763DBB2583AB}">
      <dsp:nvSpPr>
        <dsp:cNvPr id="0" name=""/>
        <dsp:cNvSpPr/>
      </dsp:nvSpPr>
      <dsp:spPr>
        <a:xfrm>
          <a:off x="1446809" y="-187977"/>
          <a:ext cx="2464368" cy="24643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F3902-6828-0F47-A63B-D4A9AB590719}">
      <dsp:nvSpPr>
        <dsp:cNvPr id="0" name=""/>
        <dsp:cNvSpPr/>
      </dsp:nvSpPr>
      <dsp:spPr>
        <a:xfrm>
          <a:off x="397944" y="900656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コスト</a:t>
          </a:r>
        </a:p>
      </dsp:txBody>
      <dsp:txXfrm>
        <a:off x="407589" y="910301"/>
        <a:ext cx="639345" cy="310027"/>
      </dsp:txXfrm>
    </dsp:sp>
    <dsp:sp modelId="{2A580D1B-15F5-6B48-BD93-1BBE52CC1288}">
      <dsp:nvSpPr>
        <dsp:cNvPr id="0" name=""/>
        <dsp:cNvSpPr/>
      </dsp:nvSpPr>
      <dsp:spPr>
        <a:xfrm rot="17421335">
          <a:off x="809612" y="698888"/>
          <a:ext cx="7573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57388" y="113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69371" y="691335"/>
        <a:ext cx="37869" cy="37869"/>
      </dsp:txXfrm>
    </dsp:sp>
    <dsp:sp modelId="{99CB6FFF-5374-A04B-8145-DF4D3D1B1703}">
      <dsp:nvSpPr>
        <dsp:cNvPr id="0" name=""/>
        <dsp:cNvSpPr/>
      </dsp:nvSpPr>
      <dsp:spPr>
        <a:xfrm>
          <a:off x="1320033" y="190565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変動費</a:t>
          </a:r>
        </a:p>
      </dsp:txBody>
      <dsp:txXfrm>
        <a:off x="1329678" y="200210"/>
        <a:ext cx="639345" cy="310027"/>
      </dsp:txXfrm>
    </dsp:sp>
    <dsp:sp modelId="{473895BB-8DC5-BD40-825F-CD0BAB3288A3}">
      <dsp:nvSpPr>
        <dsp:cNvPr id="0" name=""/>
        <dsp:cNvSpPr/>
      </dsp:nvSpPr>
      <dsp:spPr>
        <a:xfrm rot="19457599">
          <a:off x="1948173" y="249163"/>
          <a:ext cx="32444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4444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102284" y="252434"/>
        <a:ext cx="16222" cy="16222"/>
      </dsp:txXfrm>
    </dsp:sp>
    <dsp:sp modelId="{DC44C07E-83EF-4E49-979B-170D0F840EE3}">
      <dsp:nvSpPr>
        <dsp:cNvPr id="0" name=""/>
        <dsp:cNvSpPr/>
      </dsp:nvSpPr>
      <dsp:spPr>
        <a:xfrm>
          <a:off x="2242123" y="1207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漫画家</a:t>
          </a:r>
        </a:p>
      </dsp:txBody>
      <dsp:txXfrm>
        <a:off x="2251768" y="10852"/>
        <a:ext cx="639345" cy="310027"/>
      </dsp:txXfrm>
    </dsp:sp>
    <dsp:sp modelId="{9377808F-4287-3449-99B0-948347F1C3B6}">
      <dsp:nvSpPr>
        <dsp:cNvPr id="0" name=""/>
        <dsp:cNvSpPr/>
      </dsp:nvSpPr>
      <dsp:spPr>
        <a:xfrm rot="2142401">
          <a:off x="1948173" y="438521"/>
          <a:ext cx="32444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4444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102284" y="441792"/>
        <a:ext cx="16222" cy="16222"/>
      </dsp:txXfrm>
    </dsp:sp>
    <dsp:sp modelId="{7291DB58-A17B-DE47-B9DF-0AE2013CCD38}">
      <dsp:nvSpPr>
        <dsp:cNvPr id="0" name=""/>
        <dsp:cNvSpPr/>
      </dsp:nvSpPr>
      <dsp:spPr>
        <a:xfrm>
          <a:off x="2242123" y="379923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声優</a:t>
          </a:r>
        </a:p>
      </dsp:txBody>
      <dsp:txXfrm>
        <a:off x="2251768" y="389568"/>
        <a:ext cx="639345" cy="310027"/>
      </dsp:txXfrm>
    </dsp:sp>
    <dsp:sp modelId="{0FA9FEA4-4409-EC4B-B4BF-4E87539AAD74}">
      <dsp:nvSpPr>
        <dsp:cNvPr id="0" name=""/>
        <dsp:cNvSpPr/>
      </dsp:nvSpPr>
      <dsp:spPr>
        <a:xfrm rot="4178665">
          <a:off x="809612" y="1408979"/>
          <a:ext cx="7573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57388" y="113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69371" y="1401426"/>
        <a:ext cx="37869" cy="37869"/>
      </dsp:txXfrm>
    </dsp:sp>
    <dsp:sp modelId="{FF14FB3F-5A61-C94E-A89C-803323F94EF5}">
      <dsp:nvSpPr>
        <dsp:cNvPr id="0" name=""/>
        <dsp:cNvSpPr/>
      </dsp:nvSpPr>
      <dsp:spPr>
        <a:xfrm>
          <a:off x="1320033" y="1610747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固定費</a:t>
          </a:r>
        </a:p>
      </dsp:txBody>
      <dsp:txXfrm>
        <a:off x="1329678" y="1620392"/>
        <a:ext cx="639345" cy="310027"/>
      </dsp:txXfrm>
    </dsp:sp>
    <dsp:sp modelId="{CAA983EF-0269-8D44-8299-37916C8C885D}">
      <dsp:nvSpPr>
        <dsp:cNvPr id="0" name=""/>
        <dsp:cNvSpPr/>
      </dsp:nvSpPr>
      <dsp:spPr>
        <a:xfrm rot="17945813">
          <a:off x="1839513" y="1527327"/>
          <a:ext cx="54176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1765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96851" y="1525165"/>
        <a:ext cx="27088" cy="27088"/>
      </dsp:txXfrm>
    </dsp:sp>
    <dsp:sp modelId="{3966AD04-B2A8-0140-B4A5-B856031B0020}">
      <dsp:nvSpPr>
        <dsp:cNvPr id="0" name=""/>
        <dsp:cNvSpPr/>
      </dsp:nvSpPr>
      <dsp:spPr>
        <a:xfrm>
          <a:off x="2242123" y="1137353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設備費</a:t>
          </a:r>
        </a:p>
      </dsp:txBody>
      <dsp:txXfrm>
        <a:off x="2251768" y="1146998"/>
        <a:ext cx="639345" cy="310027"/>
      </dsp:txXfrm>
    </dsp:sp>
    <dsp:sp modelId="{825D2D11-E34C-1448-A379-DADBEBA55B51}">
      <dsp:nvSpPr>
        <dsp:cNvPr id="0" name=""/>
        <dsp:cNvSpPr/>
      </dsp:nvSpPr>
      <dsp:spPr>
        <a:xfrm rot="18289469">
          <a:off x="2801816" y="1101273"/>
          <a:ext cx="46133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61338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020951" y="1101121"/>
        <a:ext cx="23066" cy="23066"/>
      </dsp:txXfrm>
    </dsp:sp>
    <dsp:sp modelId="{EAA9766A-FB3A-4A4D-8A5E-E258A9DAFF7D}">
      <dsp:nvSpPr>
        <dsp:cNvPr id="0" name=""/>
        <dsp:cNvSpPr/>
      </dsp:nvSpPr>
      <dsp:spPr>
        <a:xfrm>
          <a:off x="3164212" y="758638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家賃</a:t>
          </a:r>
        </a:p>
      </dsp:txBody>
      <dsp:txXfrm>
        <a:off x="3173857" y="768283"/>
        <a:ext cx="639345" cy="310027"/>
      </dsp:txXfrm>
    </dsp:sp>
    <dsp:sp modelId="{05E2ABB9-40D3-444F-A98B-CC5600ECD1B2}">
      <dsp:nvSpPr>
        <dsp:cNvPr id="0" name=""/>
        <dsp:cNvSpPr/>
      </dsp:nvSpPr>
      <dsp:spPr>
        <a:xfrm>
          <a:off x="2900758" y="1290630"/>
          <a:ext cx="2634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63454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025898" y="1295426"/>
        <a:ext cx="13172" cy="13172"/>
      </dsp:txXfrm>
    </dsp:sp>
    <dsp:sp modelId="{6EBB8F45-1473-2541-85E7-C8F8000964E8}">
      <dsp:nvSpPr>
        <dsp:cNvPr id="0" name=""/>
        <dsp:cNvSpPr/>
      </dsp:nvSpPr>
      <dsp:spPr>
        <a:xfrm flipH="1">
          <a:off x="3164212" y="1137353"/>
          <a:ext cx="730176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サーバー</a:t>
          </a:r>
        </a:p>
      </dsp:txBody>
      <dsp:txXfrm>
        <a:off x="3173857" y="1146998"/>
        <a:ext cx="710886" cy="310027"/>
      </dsp:txXfrm>
    </dsp:sp>
    <dsp:sp modelId="{67F6B8CA-77B2-1349-A3CB-5E2BA05CE088}">
      <dsp:nvSpPr>
        <dsp:cNvPr id="0" name=""/>
        <dsp:cNvSpPr/>
      </dsp:nvSpPr>
      <dsp:spPr>
        <a:xfrm rot="3310531">
          <a:off x="2801816" y="1479988"/>
          <a:ext cx="46133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61338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020951" y="1479836"/>
        <a:ext cx="23066" cy="23066"/>
      </dsp:txXfrm>
    </dsp:sp>
    <dsp:sp modelId="{953B9D95-8C4E-5348-9749-B88CE125F4B8}">
      <dsp:nvSpPr>
        <dsp:cNvPr id="0" name=""/>
        <dsp:cNvSpPr/>
      </dsp:nvSpPr>
      <dsp:spPr>
        <a:xfrm>
          <a:off x="3164212" y="1516068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雑費</a:t>
          </a:r>
        </a:p>
      </dsp:txBody>
      <dsp:txXfrm>
        <a:off x="3173857" y="1525713"/>
        <a:ext cx="639345" cy="310027"/>
      </dsp:txXfrm>
    </dsp:sp>
    <dsp:sp modelId="{9FF5F37F-3D79-6446-9F9C-6608897C8AC1}">
      <dsp:nvSpPr>
        <dsp:cNvPr id="0" name=""/>
        <dsp:cNvSpPr/>
      </dsp:nvSpPr>
      <dsp:spPr>
        <a:xfrm rot="100165">
          <a:off x="1978613" y="1767833"/>
          <a:ext cx="26146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61464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102808" y="1772678"/>
        <a:ext cx="13073" cy="13073"/>
      </dsp:txXfrm>
    </dsp:sp>
    <dsp:sp modelId="{36CF5E22-3B54-E047-A502-C208089AD43B}">
      <dsp:nvSpPr>
        <dsp:cNvPr id="0" name=""/>
        <dsp:cNvSpPr/>
      </dsp:nvSpPr>
      <dsp:spPr>
        <a:xfrm>
          <a:off x="2240022" y="1618364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広告費</a:t>
          </a:r>
        </a:p>
      </dsp:txBody>
      <dsp:txXfrm>
        <a:off x="2249667" y="1628009"/>
        <a:ext cx="639345" cy="310027"/>
      </dsp:txXfrm>
    </dsp:sp>
    <dsp:sp modelId="{78F6915B-3A06-3740-8828-66E1D2619265}">
      <dsp:nvSpPr>
        <dsp:cNvPr id="0" name=""/>
        <dsp:cNvSpPr/>
      </dsp:nvSpPr>
      <dsp:spPr>
        <a:xfrm rot="3654187">
          <a:off x="1839513" y="2000721"/>
          <a:ext cx="54176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1765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96851" y="1998559"/>
        <a:ext cx="27088" cy="27088"/>
      </dsp:txXfrm>
    </dsp:sp>
    <dsp:sp modelId="{87C08305-C4D8-704E-84C5-4E5AADE3B3B2}">
      <dsp:nvSpPr>
        <dsp:cNvPr id="0" name=""/>
        <dsp:cNvSpPr/>
      </dsp:nvSpPr>
      <dsp:spPr>
        <a:xfrm>
          <a:off x="2242123" y="2084141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人件費</a:t>
          </a:r>
        </a:p>
      </dsp:txBody>
      <dsp:txXfrm>
        <a:off x="2251768" y="2093786"/>
        <a:ext cx="639345" cy="310027"/>
      </dsp:txXfrm>
    </dsp:sp>
    <dsp:sp modelId="{802F1A27-E405-E245-BDB9-4403170653F5}">
      <dsp:nvSpPr>
        <dsp:cNvPr id="0" name=""/>
        <dsp:cNvSpPr/>
      </dsp:nvSpPr>
      <dsp:spPr>
        <a:xfrm rot="19457599">
          <a:off x="2870262" y="2142739"/>
          <a:ext cx="32444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4444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024374" y="2146010"/>
        <a:ext cx="16222" cy="16222"/>
      </dsp:txXfrm>
    </dsp:sp>
    <dsp:sp modelId="{245206B9-4511-C344-AC60-89E7D9AFF440}">
      <dsp:nvSpPr>
        <dsp:cNvPr id="0" name=""/>
        <dsp:cNvSpPr/>
      </dsp:nvSpPr>
      <dsp:spPr>
        <a:xfrm>
          <a:off x="3164212" y="1894784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社員</a:t>
          </a:r>
        </a:p>
      </dsp:txBody>
      <dsp:txXfrm>
        <a:off x="3173857" y="1904429"/>
        <a:ext cx="639345" cy="310027"/>
      </dsp:txXfrm>
    </dsp:sp>
    <dsp:sp modelId="{E5364B1A-66AD-6C4A-A8F7-A01042FF0818}">
      <dsp:nvSpPr>
        <dsp:cNvPr id="0" name=""/>
        <dsp:cNvSpPr/>
      </dsp:nvSpPr>
      <dsp:spPr>
        <a:xfrm rot="2142401">
          <a:off x="2870262" y="2332097"/>
          <a:ext cx="32444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4444" y="1138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024374" y="2335368"/>
        <a:ext cx="16222" cy="16222"/>
      </dsp:txXfrm>
    </dsp:sp>
    <dsp:sp modelId="{144E20FD-AFDF-3B4D-A184-6B6DD78FDC98}">
      <dsp:nvSpPr>
        <dsp:cNvPr id="0" name=""/>
        <dsp:cNvSpPr/>
      </dsp:nvSpPr>
      <dsp:spPr>
        <a:xfrm>
          <a:off x="3164212" y="2273499"/>
          <a:ext cx="658635" cy="32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b="1" kern="1200">
              <a:latin typeface="Meiryo" charset="-128"/>
              <a:ea typeface="Meiryo" charset="-128"/>
              <a:cs typeface="Meiryo" charset="-128"/>
            </a:rPr>
            <a:t>漫画家</a:t>
          </a:r>
        </a:p>
      </dsp:txBody>
      <dsp:txXfrm>
        <a:off x="3173857" y="2283144"/>
        <a:ext cx="639345" cy="310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FE2BC-4A8C-4199-BD28-D1D060A78FFC}">
      <dsp:nvSpPr>
        <dsp:cNvPr id="0" name=""/>
        <dsp:cNvSpPr/>
      </dsp:nvSpPr>
      <dsp:spPr>
        <a:xfrm>
          <a:off x="3211960" y="0"/>
          <a:ext cx="1375221" cy="336456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品質担保</a:t>
          </a:r>
          <a:endParaRPr kumimoji="1" lang="en-US" altLang="ja-JP" sz="2000" b="1" kern="1200" dirty="0">
            <a:solidFill>
              <a:schemeClr val="bg2">
                <a:lumMod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3211960" y="0"/>
        <a:ext cx="1375221" cy="1009369"/>
      </dsp:txXfrm>
    </dsp:sp>
    <dsp:sp modelId="{09B0FDFD-3BC7-4ADC-8B10-12D35A58B623}">
      <dsp:nvSpPr>
        <dsp:cNvPr id="0" name=""/>
        <dsp:cNvSpPr/>
      </dsp:nvSpPr>
      <dsp:spPr>
        <a:xfrm>
          <a:off x="1606411" y="0"/>
          <a:ext cx="1375221" cy="336456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作者</a:t>
          </a:r>
          <a:endParaRPr kumimoji="1" lang="en-US" altLang="ja-JP" sz="2000" b="1" kern="1200" dirty="0">
            <a:solidFill>
              <a:schemeClr val="bg2">
                <a:lumMod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606411" y="0"/>
        <a:ext cx="1375221" cy="1009369"/>
      </dsp:txXfrm>
    </dsp:sp>
    <dsp:sp modelId="{2FDB094A-7FE5-452F-A0FE-3F844A3CD113}">
      <dsp:nvSpPr>
        <dsp:cNvPr id="0" name=""/>
        <dsp:cNvSpPr/>
      </dsp:nvSpPr>
      <dsp:spPr>
        <a:xfrm>
          <a:off x="861" y="0"/>
          <a:ext cx="1375221" cy="336456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2900" kern="1200" dirty="0"/>
        </a:p>
      </dsp:txBody>
      <dsp:txXfrm>
        <a:off x="861" y="0"/>
        <a:ext cx="1375221" cy="1009369"/>
      </dsp:txXfrm>
    </dsp:sp>
    <dsp:sp modelId="{554F2DAC-A21D-4D65-BC57-773170F12D24}">
      <dsp:nvSpPr>
        <dsp:cNvPr id="0" name=""/>
        <dsp:cNvSpPr/>
      </dsp:nvSpPr>
      <dsp:spPr>
        <a:xfrm>
          <a:off x="116025" y="1666217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ツール</a:t>
          </a:r>
          <a:endParaRPr kumimoji="1" lang="en-US" altLang="ja-JP" sz="2400" b="1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32890" y="1683082"/>
        <a:ext cx="1117910" cy="542090"/>
      </dsp:txXfrm>
    </dsp:sp>
    <dsp:sp modelId="{52B1C02A-2E4A-42B6-82A2-234E3F0E5F28}">
      <dsp:nvSpPr>
        <dsp:cNvPr id="0" name=""/>
        <dsp:cNvSpPr/>
      </dsp:nvSpPr>
      <dsp:spPr>
        <a:xfrm rot="19457599">
          <a:off x="1214345" y="1773176"/>
          <a:ext cx="567300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567300" y="1540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483812" y="1774397"/>
        <a:ext cx="28365" cy="28365"/>
      </dsp:txXfrm>
    </dsp:sp>
    <dsp:sp modelId="{F9743499-BD82-4379-A0B8-96204FD1A680}">
      <dsp:nvSpPr>
        <dsp:cNvPr id="0" name=""/>
        <dsp:cNvSpPr/>
      </dsp:nvSpPr>
      <dsp:spPr>
        <a:xfrm>
          <a:off x="1728323" y="1335121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プロ</a:t>
          </a:r>
        </a:p>
      </dsp:txBody>
      <dsp:txXfrm>
        <a:off x="1745188" y="1351986"/>
        <a:ext cx="1117910" cy="542090"/>
      </dsp:txXfrm>
    </dsp:sp>
    <dsp:sp modelId="{578E33D6-5F76-4921-B44A-F7ED77421C67}">
      <dsp:nvSpPr>
        <dsp:cNvPr id="0" name=""/>
        <dsp:cNvSpPr/>
      </dsp:nvSpPr>
      <dsp:spPr>
        <a:xfrm rot="2142401">
          <a:off x="1214345" y="2104273"/>
          <a:ext cx="567300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567300" y="1540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483812" y="2105494"/>
        <a:ext cx="28365" cy="28365"/>
      </dsp:txXfrm>
    </dsp:sp>
    <dsp:sp modelId="{8A4C0D99-2AF1-476A-84EF-1982C0901A32}">
      <dsp:nvSpPr>
        <dsp:cNvPr id="0" name=""/>
        <dsp:cNvSpPr/>
      </dsp:nvSpPr>
      <dsp:spPr>
        <a:xfrm>
          <a:off x="1728323" y="1997314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アマ</a:t>
          </a:r>
          <a:endParaRPr kumimoji="1" lang="en-US" altLang="ja-JP" sz="2400" b="1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745188" y="2014179"/>
        <a:ext cx="1117910" cy="542090"/>
      </dsp:txXfrm>
    </dsp:sp>
    <dsp:sp modelId="{688C4B6E-01E7-43E8-95E8-3A3CE880CCE2}">
      <dsp:nvSpPr>
        <dsp:cNvPr id="0" name=""/>
        <dsp:cNvSpPr/>
      </dsp:nvSpPr>
      <dsp:spPr>
        <a:xfrm rot="19457599">
          <a:off x="2826642" y="2104273"/>
          <a:ext cx="567300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567300" y="1540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096110" y="2105494"/>
        <a:ext cx="28365" cy="28365"/>
      </dsp:txXfrm>
    </dsp:sp>
    <dsp:sp modelId="{46E5AF74-31ED-48A8-BC13-C4AD38D2F086}">
      <dsp:nvSpPr>
        <dsp:cNvPr id="0" name=""/>
        <dsp:cNvSpPr/>
      </dsp:nvSpPr>
      <dsp:spPr>
        <a:xfrm>
          <a:off x="3340620" y="1666217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有</a:t>
          </a:r>
        </a:p>
      </dsp:txBody>
      <dsp:txXfrm>
        <a:off x="3357485" y="1683082"/>
        <a:ext cx="1117910" cy="542090"/>
      </dsp:txXfrm>
    </dsp:sp>
    <dsp:sp modelId="{60FB354F-4812-4789-8798-5A287B02FFC1}">
      <dsp:nvSpPr>
        <dsp:cNvPr id="0" name=""/>
        <dsp:cNvSpPr/>
      </dsp:nvSpPr>
      <dsp:spPr>
        <a:xfrm rot="2142401">
          <a:off x="2826642" y="2435370"/>
          <a:ext cx="567300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567300" y="1540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096110" y="2436590"/>
        <a:ext cx="28365" cy="28365"/>
      </dsp:txXfrm>
    </dsp:sp>
    <dsp:sp modelId="{3B1011D1-087D-4EF0-ADC2-0A6C25B8BE5E}">
      <dsp:nvSpPr>
        <dsp:cNvPr id="0" name=""/>
        <dsp:cNvSpPr/>
      </dsp:nvSpPr>
      <dsp:spPr>
        <a:xfrm>
          <a:off x="3340620" y="2328411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無</a:t>
          </a:r>
        </a:p>
      </dsp:txBody>
      <dsp:txXfrm>
        <a:off x="3357485" y="2345276"/>
        <a:ext cx="1117910" cy="542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FE2BC-4A8C-4199-BD28-D1D060A78FFC}">
      <dsp:nvSpPr>
        <dsp:cNvPr id="0" name=""/>
        <dsp:cNvSpPr/>
      </dsp:nvSpPr>
      <dsp:spPr>
        <a:xfrm>
          <a:off x="3211960" y="0"/>
          <a:ext cx="1375221" cy="336456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形態</a:t>
          </a:r>
          <a:endParaRPr kumimoji="1" lang="en-US" altLang="ja-JP" sz="2000" b="1" kern="1200" dirty="0">
            <a:solidFill>
              <a:schemeClr val="tx1">
                <a:lumMod val="85000"/>
                <a:lumOff val="1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3211960" y="0"/>
        <a:ext cx="1375221" cy="1009369"/>
      </dsp:txXfrm>
    </dsp:sp>
    <dsp:sp modelId="{09B0FDFD-3BC7-4ADC-8B10-12D35A58B623}">
      <dsp:nvSpPr>
        <dsp:cNvPr id="0" name=""/>
        <dsp:cNvSpPr/>
      </dsp:nvSpPr>
      <dsp:spPr>
        <a:xfrm>
          <a:off x="1606411" y="0"/>
          <a:ext cx="1375221" cy="336456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声優</a:t>
          </a:r>
          <a:endParaRPr kumimoji="1" lang="en-US" altLang="ja-JP" sz="2000" b="1" kern="1200" dirty="0">
            <a:solidFill>
              <a:schemeClr val="tx1">
                <a:lumMod val="85000"/>
                <a:lumOff val="1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606411" y="0"/>
        <a:ext cx="1375221" cy="1009369"/>
      </dsp:txXfrm>
    </dsp:sp>
    <dsp:sp modelId="{2FDB094A-7FE5-452F-A0FE-3F844A3CD113}">
      <dsp:nvSpPr>
        <dsp:cNvPr id="0" name=""/>
        <dsp:cNvSpPr/>
      </dsp:nvSpPr>
      <dsp:spPr>
        <a:xfrm>
          <a:off x="861" y="0"/>
          <a:ext cx="1375221" cy="336456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2900" kern="1200" dirty="0"/>
        </a:p>
      </dsp:txBody>
      <dsp:txXfrm>
        <a:off x="861" y="0"/>
        <a:ext cx="1375221" cy="1009369"/>
      </dsp:txXfrm>
    </dsp:sp>
    <dsp:sp modelId="{554F2DAC-A21D-4D65-BC57-773170F12D24}">
      <dsp:nvSpPr>
        <dsp:cNvPr id="0" name=""/>
        <dsp:cNvSpPr/>
      </dsp:nvSpPr>
      <dsp:spPr>
        <a:xfrm>
          <a:off x="116025" y="1666217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ツール</a:t>
          </a:r>
          <a:endParaRPr kumimoji="1" lang="en-US" altLang="ja-JP" sz="2400" b="1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32890" y="1683082"/>
        <a:ext cx="1117910" cy="542090"/>
      </dsp:txXfrm>
    </dsp:sp>
    <dsp:sp modelId="{52B1C02A-2E4A-42B6-82A2-234E3F0E5F28}">
      <dsp:nvSpPr>
        <dsp:cNvPr id="0" name=""/>
        <dsp:cNvSpPr/>
      </dsp:nvSpPr>
      <dsp:spPr>
        <a:xfrm rot="19457599">
          <a:off x="1214345" y="1773176"/>
          <a:ext cx="567300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567300" y="1540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483812" y="1774397"/>
        <a:ext cx="28365" cy="28365"/>
      </dsp:txXfrm>
    </dsp:sp>
    <dsp:sp modelId="{F9743499-BD82-4379-A0B8-96204FD1A680}">
      <dsp:nvSpPr>
        <dsp:cNvPr id="0" name=""/>
        <dsp:cNvSpPr/>
      </dsp:nvSpPr>
      <dsp:spPr>
        <a:xfrm>
          <a:off x="1728323" y="1335121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プロ</a:t>
          </a:r>
        </a:p>
      </dsp:txBody>
      <dsp:txXfrm>
        <a:off x="1745188" y="1351986"/>
        <a:ext cx="1117910" cy="542090"/>
      </dsp:txXfrm>
    </dsp:sp>
    <dsp:sp modelId="{578E33D6-5F76-4921-B44A-F7ED77421C67}">
      <dsp:nvSpPr>
        <dsp:cNvPr id="0" name=""/>
        <dsp:cNvSpPr/>
      </dsp:nvSpPr>
      <dsp:spPr>
        <a:xfrm rot="2142401">
          <a:off x="1214345" y="2104273"/>
          <a:ext cx="567300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567300" y="1540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483812" y="2105494"/>
        <a:ext cx="28365" cy="28365"/>
      </dsp:txXfrm>
    </dsp:sp>
    <dsp:sp modelId="{8A4C0D99-2AF1-476A-84EF-1982C0901A32}">
      <dsp:nvSpPr>
        <dsp:cNvPr id="0" name=""/>
        <dsp:cNvSpPr/>
      </dsp:nvSpPr>
      <dsp:spPr>
        <a:xfrm>
          <a:off x="1728323" y="1997314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アマ</a:t>
          </a:r>
          <a:endParaRPr kumimoji="1" lang="en-US" altLang="ja-JP" sz="2400" b="1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745188" y="2014179"/>
        <a:ext cx="1117910" cy="542090"/>
      </dsp:txXfrm>
    </dsp:sp>
    <dsp:sp modelId="{688C4B6E-01E7-43E8-95E8-3A3CE880CCE2}">
      <dsp:nvSpPr>
        <dsp:cNvPr id="0" name=""/>
        <dsp:cNvSpPr/>
      </dsp:nvSpPr>
      <dsp:spPr>
        <a:xfrm rot="19457599">
          <a:off x="2826642" y="2104273"/>
          <a:ext cx="567300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567300" y="1540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096110" y="2105494"/>
        <a:ext cx="28365" cy="28365"/>
      </dsp:txXfrm>
    </dsp:sp>
    <dsp:sp modelId="{46E5AF74-31ED-48A8-BC13-C4AD38D2F086}">
      <dsp:nvSpPr>
        <dsp:cNvPr id="0" name=""/>
        <dsp:cNvSpPr/>
      </dsp:nvSpPr>
      <dsp:spPr>
        <a:xfrm>
          <a:off x="3340620" y="1666217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投稿</a:t>
          </a:r>
        </a:p>
      </dsp:txBody>
      <dsp:txXfrm>
        <a:off x="3357485" y="1683082"/>
        <a:ext cx="1117910" cy="542090"/>
      </dsp:txXfrm>
    </dsp:sp>
    <dsp:sp modelId="{60FB354F-4812-4789-8798-5A287B02FFC1}">
      <dsp:nvSpPr>
        <dsp:cNvPr id="0" name=""/>
        <dsp:cNvSpPr/>
      </dsp:nvSpPr>
      <dsp:spPr>
        <a:xfrm rot="2142401">
          <a:off x="2826642" y="2435370"/>
          <a:ext cx="567300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567300" y="1540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096110" y="2436590"/>
        <a:ext cx="28365" cy="28365"/>
      </dsp:txXfrm>
    </dsp:sp>
    <dsp:sp modelId="{3B1011D1-087D-4EF0-ADC2-0A6C25B8BE5E}">
      <dsp:nvSpPr>
        <dsp:cNvPr id="0" name=""/>
        <dsp:cNvSpPr/>
      </dsp:nvSpPr>
      <dsp:spPr>
        <a:xfrm>
          <a:off x="3340620" y="2328411"/>
          <a:ext cx="1151640" cy="5758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配信</a:t>
          </a:r>
        </a:p>
      </dsp:txBody>
      <dsp:txXfrm>
        <a:off x="3357485" y="2345276"/>
        <a:ext cx="1117910" cy="5420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A66CF-5B61-4A4F-BACA-666053B7A74A}">
      <dsp:nvSpPr>
        <dsp:cNvPr id="0" name=""/>
        <dsp:cNvSpPr/>
      </dsp:nvSpPr>
      <dsp:spPr>
        <a:xfrm>
          <a:off x="0" y="2777220"/>
          <a:ext cx="3447065" cy="814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品質担保</a:t>
          </a:r>
        </a:p>
      </dsp:txBody>
      <dsp:txXfrm>
        <a:off x="0" y="2777220"/>
        <a:ext cx="1034119" cy="814638"/>
      </dsp:txXfrm>
    </dsp:sp>
    <dsp:sp modelId="{56F94573-01BA-4482-BB56-EA4C5A580BA9}">
      <dsp:nvSpPr>
        <dsp:cNvPr id="0" name=""/>
        <dsp:cNvSpPr/>
      </dsp:nvSpPr>
      <dsp:spPr>
        <a:xfrm>
          <a:off x="0" y="1826808"/>
          <a:ext cx="3447065" cy="814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作者</a:t>
          </a:r>
        </a:p>
      </dsp:txBody>
      <dsp:txXfrm>
        <a:off x="0" y="1826808"/>
        <a:ext cx="1034119" cy="814638"/>
      </dsp:txXfrm>
    </dsp:sp>
    <dsp:sp modelId="{3305D181-E1BE-4ED0-AA81-B7C12ADF28E5}">
      <dsp:nvSpPr>
        <dsp:cNvPr id="0" name=""/>
        <dsp:cNvSpPr/>
      </dsp:nvSpPr>
      <dsp:spPr>
        <a:xfrm>
          <a:off x="1696972" y="1894695"/>
          <a:ext cx="1018298" cy="678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アマ</a:t>
          </a:r>
        </a:p>
      </dsp:txBody>
      <dsp:txXfrm>
        <a:off x="1716855" y="1914578"/>
        <a:ext cx="978532" cy="639099"/>
      </dsp:txXfrm>
    </dsp:sp>
    <dsp:sp modelId="{EC5B4D3D-81D8-4A00-AEA0-0CA328965A7F}">
      <dsp:nvSpPr>
        <dsp:cNvPr id="0" name=""/>
        <dsp:cNvSpPr/>
      </dsp:nvSpPr>
      <dsp:spPr>
        <a:xfrm>
          <a:off x="1544227" y="2573560"/>
          <a:ext cx="661893" cy="271546"/>
        </a:xfrm>
        <a:custGeom>
          <a:avLst/>
          <a:gdLst/>
          <a:ahLst/>
          <a:cxnLst/>
          <a:rect l="0" t="0" r="0" b="0"/>
          <a:pathLst>
            <a:path>
              <a:moveTo>
                <a:pt x="661893" y="0"/>
              </a:moveTo>
              <a:lnTo>
                <a:pt x="661893" y="135773"/>
              </a:lnTo>
              <a:lnTo>
                <a:pt x="0" y="135773"/>
              </a:lnTo>
              <a:lnTo>
                <a:pt x="0" y="27154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7E52C-DA1A-4798-8A42-A4CBC6EBC643}">
      <dsp:nvSpPr>
        <dsp:cNvPr id="0" name=""/>
        <dsp:cNvSpPr/>
      </dsp:nvSpPr>
      <dsp:spPr>
        <a:xfrm>
          <a:off x="1035078" y="2845106"/>
          <a:ext cx="1018298" cy="678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有</a:t>
          </a:r>
        </a:p>
      </dsp:txBody>
      <dsp:txXfrm>
        <a:off x="1054961" y="2864989"/>
        <a:ext cx="978532" cy="639099"/>
      </dsp:txXfrm>
    </dsp:sp>
    <dsp:sp modelId="{AD8A0450-D647-4334-A49A-5A49E2F9BF02}">
      <dsp:nvSpPr>
        <dsp:cNvPr id="0" name=""/>
        <dsp:cNvSpPr/>
      </dsp:nvSpPr>
      <dsp:spPr>
        <a:xfrm>
          <a:off x="2206121" y="2573560"/>
          <a:ext cx="661893" cy="271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73"/>
              </a:lnTo>
              <a:lnTo>
                <a:pt x="661893" y="135773"/>
              </a:lnTo>
              <a:lnTo>
                <a:pt x="661893" y="27154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1EA83-0EFC-4655-A09E-4208F6F0316B}">
      <dsp:nvSpPr>
        <dsp:cNvPr id="0" name=""/>
        <dsp:cNvSpPr/>
      </dsp:nvSpPr>
      <dsp:spPr>
        <a:xfrm>
          <a:off x="2358866" y="2845106"/>
          <a:ext cx="1018298" cy="678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無</a:t>
          </a:r>
        </a:p>
      </dsp:txBody>
      <dsp:txXfrm>
        <a:off x="2378749" y="2864989"/>
        <a:ext cx="978532" cy="6390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A66CF-5B61-4A4F-BACA-666053B7A74A}">
      <dsp:nvSpPr>
        <dsp:cNvPr id="0" name=""/>
        <dsp:cNvSpPr/>
      </dsp:nvSpPr>
      <dsp:spPr>
        <a:xfrm>
          <a:off x="0" y="2777220"/>
          <a:ext cx="3447065" cy="814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b="1" kern="120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形態</a:t>
          </a:r>
        </a:p>
      </dsp:txBody>
      <dsp:txXfrm>
        <a:off x="0" y="2777220"/>
        <a:ext cx="1034119" cy="814638"/>
      </dsp:txXfrm>
    </dsp:sp>
    <dsp:sp modelId="{56F94573-01BA-4482-BB56-EA4C5A580BA9}">
      <dsp:nvSpPr>
        <dsp:cNvPr id="0" name=""/>
        <dsp:cNvSpPr/>
      </dsp:nvSpPr>
      <dsp:spPr>
        <a:xfrm>
          <a:off x="0" y="1826808"/>
          <a:ext cx="3447065" cy="814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b="1" kern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声優</a:t>
          </a:r>
        </a:p>
      </dsp:txBody>
      <dsp:txXfrm>
        <a:off x="0" y="1826808"/>
        <a:ext cx="1034119" cy="814638"/>
      </dsp:txXfrm>
    </dsp:sp>
    <dsp:sp modelId="{3305D181-E1BE-4ED0-AA81-B7C12ADF28E5}">
      <dsp:nvSpPr>
        <dsp:cNvPr id="0" name=""/>
        <dsp:cNvSpPr/>
      </dsp:nvSpPr>
      <dsp:spPr>
        <a:xfrm>
          <a:off x="1696972" y="1894695"/>
          <a:ext cx="1018298" cy="678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アマ</a:t>
          </a:r>
        </a:p>
      </dsp:txBody>
      <dsp:txXfrm>
        <a:off x="1716855" y="1914578"/>
        <a:ext cx="978532" cy="639099"/>
      </dsp:txXfrm>
    </dsp:sp>
    <dsp:sp modelId="{EC5B4D3D-81D8-4A00-AEA0-0CA328965A7F}">
      <dsp:nvSpPr>
        <dsp:cNvPr id="0" name=""/>
        <dsp:cNvSpPr/>
      </dsp:nvSpPr>
      <dsp:spPr>
        <a:xfrm>
          <a:off x="1544227" y="2573560"/>
          <a:ext cx="661893" cy="271546"/>
        </a:xfrm>
        <a:custGeom>
          <a:avLst/>
          <a:gdLst/>
          <a:ahLst/>
          <a:cxnLst/>
          <a:rect l="0" t="0" r="0" b="0"/>
          <a:pathLst>
            <a:path>
              <a:moveTo>
                <a:pt x="661893" y="0"/>
              </a:moveTo>
              <a:lnTo>
                <a:pt x="661893" y="135773"/>
              </a:lnTo>
              <a:lnTo>
                <a:pt x="0" y="135773"/>
              </a:lnTo>
              <a:lnTo>
                <a:pt x="0" y="27154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7E52C-DA1A-4798-8A42-A4CBC6EBC643}">
      <dsp:nvSpPr>
        <dsp:cNvPr id="0" name=""/>
        <dsp:cNvSpPr/>
      </dsp:nvSpPr>
      <dsp:spPr>
        <a:xfrm>
          <a:off x="1035078" y="2845106"/>
          <a:ext cx="1018298" cy="678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投稿</a:t>
          </a:r>
        </a:p>
      </dsp:txBody>
      <dsp:txXfrm>
        <a:off x="1054961" y="2864989"/>
        <a:ext cx="978532" cy="639099"/>
      </dsp:txXfrm>
    </dsp:sp>
    <dsp:sp modelId="{AD8A0450-D647-4334-A49A-5A49E2F9BF02}">
      <dsp:nvSpPr>
        <dsp:cNvPr id="0" name=""/>
        <dsp:cNvSpPr/>
      </dsp:nvSpPr>
      <dsp:spPr>
        <a:xfrm>
          <a:off x="2206121" y="2573560"/>
          <a:ext cx="661893" cy="271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73"/>
              </a:lnTo>
              <a:lnTo>
                <a:pt x="661893" y="135773"/>
              </a:lnTo>
              <a:lnTo>
                <a:pt x="661893" y="27154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1EA83-0EFC-4655-A09E-4208F6F0316B}">
      <dsp:nvSpPr>
        <dsp:cNvPr id="0" name=""/>
        <dsp:cNvSpPr/>
      </dsp:nvSpPr>
      <dsp:spPr>
        <a:xfrm>
          <a:off x="2358866" y="2845106"/>
          <a:ext cx="1018298" cy="6788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配信</a:t>
          </a:r>
        </a:p>
      </dsp:txBody>
      <dsp:txXfrm>
        <a:off x="2378749" y="2864989"/>
        <a:ext cx="978532" cy="639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0.15404</cdr:x>
      <cdr:y>0.38961</cdr:y>
    </cdr:from>
    <cdr:to>
      <cdr:x>0.80745</cdr:x>
      <cdr:y>0.44356</cdr:y>
    </cdr:to>
    <cdr:sp macro="" textlink="">
      <cdr:nvSpPr>
        <cdr:cNvPr id="5" name="矢印: 右 4">
          <a:extLst xmlns:a="http://schemas.openxmlformats.org/drawingml/2006/main">
            <a:ext uri="{FF2B5EF4-FFF2-40B4-BE49-F238E27FC236}">
              <a16:creationId xmlns:a16="http://schemas.microsoft.com/office/drawing/2014/main" id="{0733A30C-5549-4499-82E3-691153433038}"/>
            </a:ext>
          </a:extLst>
        </cdr:cNvPr>
        <cdr:cNvSpPr/>
      </cdr:nvSpPr>
      <cdr:spPr>
        <a:xfrm xmlns:a="http://schemas.openxmlformats.org/drawingml/2006/main" rot="20575480">
          <a:off x="944880" y="1485900"/>
          <a:ext cx="4008120" cy="205740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0.45265</cdr:x>
      <cdr:y>0.61696</cdr:y>
    </cdr:from>
    <cdr:to>
      <cdr:x>0.45265</cdr:x>
      <cdr:y>0.80552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6EA11D22-E9F8-4083-9D7A-3C72FD22CFE4}"/>
            </a:ext>
          </a:extLst>
        </cdr:cNvPr>
        <cdr:cNvCxnSpPr/>
      </cdr:nvCxnSpPr>
      <cdr:spPr>
        <a:xfrm xmlns:a="http://schemas.openxmlformats.org/drawingml/2006/main">
          <a:off x="4436191" y="3298096"/>
          <a:ext cx="0" cy="10080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0.35251</cdr:x>
      <cdr:y>0.32895</cdr:y>
    </cdr:from>
    <cdr:to>
      <cdr:x>0.75079</cdr:x>
      <cdr:y>0.5</cdr:y>
    </cdr:to>
    <cdr:sp macro="" textlink="">
      <cdr:nvSpPr>
        <cdr:cNvPr id="5" name="テキスト ボックス 4">
          <a:extLst xmlns:a="http://schemas.openxmlformats.org/drawingml/2006/main">
            <a:ext uri="{FF2B5EF4-FFF2-40B4-BE49-F238E27FC236}">
              <a16:creationId xmlns:a16="http://schemas.microsoft.com/office/drawing/2014/main" id="{94BA00BD-D28B-4726-941B-2B7E653F3B34}"/>
            </a:ext>
          </a:extLst>
        </cdr:cNvPr>
        <cdr:cNvSpPr txBox="1"/>
      </cdr:nvSpPr>
      <cdr:spPr>
        <a:xfrm xmlns:a="http://schemas.openxmlformats.org/drawingml/2006/main">
          <a:off x="3454783" y="1758460"/>
          <a:ext cx="3903365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潜在顧客数＝</a:t>
          </a:r>
          <a:r>
            <a:rPr lang="ja-JP" altLang="en-US" sz="2400" b="1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約</a:t>
          </a:r>
          <a:r>
            <a:rPr lang="en-US" altLang="ja-JP" sz="2400" b="1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400</a:t>
          </a:r>
          <a:r>
            <a:rPr lang="ja-JP" altLang="en-US" sz="2400" b="1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万人</a:t>
          </a:r>
          <a:endParaRPr lang="en-US" altLang="ja-JP" sz="2400" b="1" dirty="0">
            <a:solidFill>
              <a:srgbClr val="FFC000"/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cdr:txBody>
    </cdr:sp>
  </cdr:relSizeAnchor>
  <cdr:relSizeAnchor xmlns:cdr="http://schemas.openxmlformats.org/drawingml/2006/chartDrawing">
    <cdr:from>
      <cdr:x>0.40679</cdr:x>
      <cdr:y>0.82332</cdr:y>
    </cdr:from>
    <cdr:to>
      <cdr:x>0.50009</cdr:x>
      <cdr:y>0.99437</cdr:y>
    </cdr:to>
    <cdr:sp macro="" textlink="">
      <cdr:nvSpPr>
        <cdr:cNvPr id="6" name="テキスト ボックス 5">
          <a:extLst xmlns:a="http://schemas.openxmlformats.org/drawingml/2006/main">
            <a:ext uri="{FF2B5EF4-FFF2-40B4-BE49-F238E27FC236}">
              <a16:creationId xmlns:a16="http://schemas.microsoft.com/office/drawing/2014/main" id="{5979FB3F-A0DA-4AB1-BE7E-2767A99756DC}"/>
            </a:ext>
          </a:extLst>
        </cdr:cNvPr>
        <cdr:cNvSpPr txBox="1"/>
      </cdr:nvSpPr>
      <cdr:spPr>
        <a:xfrm xmlns:a="http://schemas.openxmlformats.org/drawingml/2006/main">
          <a:off x="3986734" y="440122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ja-JP" altLang="en-US" sz="1100" b="1" dirty="0">
              <a:latin typeface="メイリオ" panose="020B0604030504040204" pitchFamily="50" charset="-128"/>
              <a:ea typeface="メイリオ" panose="020B0604030504040204" pitchFamily="50" charset="-128"/>
            </a:rPr>
            <a:t>約</a:t>
          </a:r>
          <a:r>
            <a:rPr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rPr>
            <a:t>4.</a:t>
          </a:r>
          <a:r>
            <a:rPr lang="ja-JP" altLang="en-US" sz="1100" b="1" dirty="0">
              <a:latin typeface="メイリオ" panose="020B0604030504040204" pitchFamily="50" charset="-128"/>
              <a:ea typeface="メイリオ" panose="020B0604030504040204" pitchFamily="50" charset="-128"/>
            </a:rPr>
            <a:t>７万部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3790-25A3-4E5B-A851-52B1EFBFE5E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F25AA-ECA1-4F2D-8C7E-D831C9E92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F46E1-3D43-4DD8-B27B-BE8769F78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67B0C2F-DF1C-43E6-83CD-6C4F69540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E8A1C7-9DE5-4E91-8976-8E5889DE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052192-AEB1-415E-A8AB-E0C63EFE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A0AB7-D46B-4307-8D9F-2ED5317E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64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5F94C-B2B5-4B66-BBE6-4EFA7C7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F54AB3-E885-4C3D-B539-8F043B9E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D5AFD5-542F-4B73-91C9-91C30874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4D603-590A-4D3D-A781-4DF5F85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4EE51F-4A00-4239-948E-3DF7566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4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F6CC8E-6806-4316-8DF5-3ABE7CE07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6CBE8C-CBF8-484D-B2CD-C74943D0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BB52E6-76BC-45C5-BE3C-09ED3F62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777C4E-BCF8-4E23-A94B-31BAE823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2A3A8-E5C6-423D-9F62-13D3B829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30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74A0A-3F6F-416B-9629-EB0E54CE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18D513-6D7F-494F-89F1-FF52C74B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FCFB7-2AB8-4155-8389-D35EBA25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7E62-6C11-457F-B339-C61EB7BD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97B170-EB46-4D9C-84FC-EA93EA21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21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CD08D-509E-47DF-A350-7AD05472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EA948-FE93-43F5-9A65-A50FFA8E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F65BAD-3901-44F3-BD03-A235BF38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D1BA7-B481-457F-BC7C-B8D89B60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84525-221E-4C0F-91FA-40466CDF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80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99BFA-EAE7-4134-9556-08F3AC65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355C95-8D57-4CF4-986F-5BE751E22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AA372-0A21-443E-83D8-46CDE0D1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A0AEF2-69D8-4656-8AEA-E8EE9DCD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BE1619-2C8F-4CB4-9389-5DB3C4A6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2AE2C2-DC8C-4E12-86CF-90C790C8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6AD77-ED78-4F15-B152-7464C9B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92F3D-CCAC-4EA1-A2CD-4EC5D676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4D09B2-82C6-42FC-ACC6-B8DF56C0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91664A-F4FF-4386-956F-4CF20B8F9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60A81C-7401-4059-9FF9-BE3071BEE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5F41B6-EBF7-4656-B558-CD2D722A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A52D93-1132-47FB-A22F-8FBA044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33FB7E-C334-4132-8CF6-70F2077B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44CCE-434C-43FF-9360-8603C16D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E058F6-C278-4D68-9191-4312F77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021E40-DD46-46B5-9066-2FBA58F9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457EA5-A284-40B4-84D0-E36F67FA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1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0569CE-7FAE-4C69-AA87-983F50EA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528C1A-C7C4-42D3-AFCD-1A37D37D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6AA5B3-5951-4998-9192-B67A2A72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3296-33B9-4789-8914-66DA0056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B0877-A678-4FC2-937F-ED873236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449153-3400-41F6-A021-00897F979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10908E-F63C-4C46-973B-FB93DCD6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74437B-74C6-4B35-B4F6-610211B9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1095C-7FDA-4AEC-BED1-8D7FB43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7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6B299-9F39-4F30-948F-E223104F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667406-8A0D-4F92-90AA-B448C0177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D7316-74AA-4BBC-A580-E5534A02C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C7C129-1148-4A94-8DE4-F329E721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AE7075-EF53-40C9-B7FC-EFBA0FE9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526E13-16D6-47C6-AAC3-305E5195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6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0C70FA-53BE-4A57-A68D-17F603E9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697C68-8CDB-4B4A-97FE-7D666B7D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938E46-BF10-41BA-A7B8-BCD2D610C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1BF0-C268-40A9-B331-6517BA55143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DA4DF-0A06-4463-B122-FF8623B19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7F08B-5E47-4AAD-95C3-A91A6BF94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7F16-B524-43FC-8410-B479101CF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9863C01-734C-415B-A873-AB7804D4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67" y="925103"/>
            <a:ext cx="3808601" cy="380860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8EB467-A0B5-407D-8EE4-C37921A92302}"/>
              </a:ext>
            </a:extLst>
          </p:cNvPr>
          <p:cNvSpPr txBox="1"/>
          <p:nvPr/>
        </p:nvSpPr>
        <p:spPr>
          <a:xfrm>
            <a:off x="3977827" y="4887995"/>
            <a:ext cx="77094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小嶋　涼　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岡橋　俊輔　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篠澤　都桃　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三浦　菜摘　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5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lang="ja-JP" altLang="en-US" dirty="0">
                <a:solidFill>
                  <a:prstClr val="white"/>
                </a:solidFill>
              </a:rPr>
              <a:t>　</a:t>
            </a:r>
            <a:r>
              <a:rPr lang="ja-JP" altLang="en-US" sz="4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アプリの概要④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" name="フローチャート : 結合子 3"/>
          <p:cNvSpPr/>
          <p:nvPr/>
        </p:nvSpPr>
        <p:spPr>
          <a:xfrm>
            <a:off x="3082814" y="1911352"/>
            <a:ext cx="653143" cy="62523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>
              <a:solidFill>
                <a:prstClr val="white"/>
              </a:solidFill>
            </a:endParaRPr>
          </a:p>
        </p:txBody>
      </p:sp>
      <p:cxnSp>
        <p:nvCxnSpPr>
          <p:cNvPr id="7" name="直線コネクタ 6"/>
          <p:cNvCxnSpPr>
            <a:stCxn id="4" idx="6"/>
          </p:cNvCxnSpPr>
          <p:nvPr/>
        </p:nvCxnSpPr>
        <p:spPr>
          <a:xfrm flipV="1">
            <a:off x="3735957" y="2216702"/>
            <a:ext cx="1463360" cy="72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7324687" y="1904086"/>
            <a:ext cx="653143" cy="625231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>
              <a:solidFill>
                <a:prstClr val="white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5861327" y="2194380"/>
            <a:ext cx="1463360" cy="72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 : 結合子 16"/>
          <p:cNvSpPr/>
          <p:nvPr/>
        </p:nvSpPr>
        <p:spPr>
          <a:xfrm>
            <a:off x="5208184" y="1911352"/>
            <a:ext cx="653143" cy="62523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>
              <a:solidFill>
                <a:prstClr val="white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61185" y="1993134"/>
            <a:ext cx="49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１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01562" y="1985868"/>
            <a:ext cx="46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２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11374" y="1989502"/>
            <a:ext cx="47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３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1658983" y="2646883"/>
            <a:ext cx="8725988" cy="1663860"/>
          </a:xfrm>
          <a:custGeom>
            <a:avLst/>
            <a:gdLst>
              <a:gd name="connsiteX0" fmla="*/ 0 w 8725988"/>
              <a:gd name="connsiteY0" fmla="*/ 0 h 1214846"/>
              <a:gd name="connsiteX1" fmla="*/ 1454331 w 8725988"/>
              <a:gd name="connsiteY1" fmla="*/ 0 h 1214846"/>
              <a:gd name="connsiteX2" fmla="*/ 1779142 w 8725988"/>
              <a:gd name="connsiteY2" fmla="*/ -370637 h 1214846"/>
              <a:gd name="connsiteX3" fmla="*/ 3635828 w 8725988"/>
              <a:gd name="connsiteY3" fmla="*/ 0 h 1214846"/>
              <a:gd name="connsiteX4" fmla="*/ 8725988 w 8725988"/>
              <a:gd name="connsiteY4" fmla="*/ 0 h 1214846"/>
              <a:gd name="connsiteX5" fmla="*/ 8725988 w 8725988"/>
              <a:gd name="connsiteY5" fmla="*/ 202474 h 1214846"/>
              <a:gd name="connsiteX6" fmla="*/ 8725988 w 8725988"/>
              <a:gd name="connsiteY6" fmla="*/ 202474 h 1214846"/>
              <a:gd name="connsiteX7" fmla="*/ 8725988 w 8725988"/>
              <a:gd name="connsiteY7" fmla="*/ 506186 h 1214846"/>
              <a:gd name="connsiteX8" fmla="*/ 8725988 w 8725988"/>
              <a:gd name="connsiteY8" fmla="*/ 1214846 h 1214846"/>
              <a:gd name="connsiteX9" fmla="*/ 3635828 w 8725988"/>
              <a:gd name="connsiteY9" fmla="*/ 1214846 h 1214846"/>
              <a:gd name="connsiteX10" fmla="*/ 1454331 w 8725988"/>
              <a:gd name="connsiteY10" fmla="*/ 1214846 h 1214846"/>
              <a:gd name="connsiteX11" fmla="*/ 1454331 w 8725988"/>
              <a:gd name="connsiteY11" fmla="*/ 1214846 h 1214846"/>
              <a:gd name="connsiteX12" fmla="*/ 0 w 8725988"/>
              <a:gd name="connsiteY12" fmla="*/ 1214846 h 1214846"/>
              <a:gd name="connsiteX13" fmla="*/ 0 w 8725988"/>
              <a:gd name="connsiteY13" fmla="*/ 506186 h 1214846"/>
              <a:gd name="connsiteX14" fmla="*/ 0 w 8725988"/>
              <a:gd name="connsiteY14" fmla="*/ 202474 h 1214846"/>
              <a:gd name="connsiteX15" fmla="*/ 0 w 8725988"/>
              <a:gd name="connsiteY15" fmla="*/ 202474 h 1214846"/>
              <a:gd name="connsiteX16" fmla="*/ 0 w 8725988"/>
              <a:gd name="connsiteY16" fmla="*/ 0 h 1214846"/>
              <a:gd name="connsiteX0" fmla="*/ 0 w 8725988"/>
              <a:gd name="connsiteY0" fmla="*/ 449014 h 1663860"/>
              <a:gd name="connsiteX1" fmla="*/ 1454331 w 8725988"/>
              <a:gd name="connsiteY1" fmla="*/ 449014 h 1663860"/>
              <a:gd name="connsiteX2" fmla="*/ 6037634 w 8725988"/>
              <a:gd name="connsiteY2" fmla="*/ 0 h 1663860"/>
              <a:gd name="connsiteX3" fmla="*/ 3635828 w 8725988"/>
              <a:gd name="connsiteY3" fmla="*/ 449014 h 1663860"/>
              <a:gd name="connsiteX4" fmla="*/ 8725988 w 8725988"/>
              <a:gd name="connsiteY4" fmla="*/ 449014 h 1663860"/>
              <a:gd name="connsiteX5" fmla="*/ 8725988 w 8725988"/>
              <a:gd name="connsiteY5" fmla="*/ 651488 h 1663860"/>
              <a:gd name="connsiteX6" fmla="*/ 8725988 w 8725988"/>
              <a:gd name="connsiteY6" fmla="*/ 651488 h 1663860"/>
              <a:gd name="connsiteX7" fmla="*/ 8725988 w 8725988"/>
              <a:gd name="connsiteY7" fmla="*/ 955200 h 1663860"/>
              <a:gd name="connsiteX8" fmla="*/ 8725988 w 8725988"/>
              <a:gd name="connsiteY8" fmla="*/ 1663860 h 1663860"/>
              <a:gd name="connsiteX9" fmla="*/ 3635828 w 8725988"/>
              <a:gd name="connsiteY9" fmla="*/ 1663860 h 1663860"/>
              <a:gd name="connsiteX10" fmla="*/ 1454331 w 8725988"/>
              <a:gd name="connsiteY10" fmla="*/ 1663860 h 1663860"/>
              <a:gd name="connsiteX11" fmla="*/ 1454331 w 8725988"/>
              <a:gd name="connsiteY11" fmla="*/ 1663860 h 1663860"/>
              <a:gd name="connsiteX12" fmla="*/ 0 w 8725988"/>
              <a:gd name="connsiteY12" fmla="*/ 1663860 h 1663860"/>
              <a:gd name="connsiteX13" fmla="*/ 0 w 8725988"/>
              <a:gd name="connsiteY13" fmla="*/ 955200 h 1663860"/>
              <a:gd name="connsiteX14" fmla="*/ 0 w 8725988"/>
              <a:gd name="connsiteY14" fmla="*/ 651488 h 1663860"/>
              <a:gd name="connsiteX15" fmla="*/ 0 w 8725988"/>
              <a:gd name="connsiteY15" fmla="*/ 651488 h 1663860"/>
              <a:gd name="connsiteX16" fmla="*/ 0 w 8725988"/>
              <a:gd name="connsiteY16" fmla="*/ 449014 h 1663860"/>
              <a:gd name="connsiteX0" fmla="*/ 0 w 8725988"/>
              <a:gd name="connsiteY0" fmla="*/ 449014 h 1663860"/>
              <a:gd name="connsiteX1" fmla="*/ 1454331 w 8725988"/>
              <a:gd name="connsiteY1" fmla="*/ 449014 h 1663860"/>
              <a:gd name="connsiteX2" fmla="*/ 6037634 w 8725988"/>
              <a:gd name="connsiteY2" fmla="*/ 0 h 1663860"/>
              <a:gd name="connsiteX3" fmla="*/ 6548845 w 8725988"/>
              <a:gd name="connsiteY3" fmla="*/ 435951 h 1663860"/>
              <a:gd name="connsiteX4" fmla="*/ 8725988 w 8725988"/>
              <a:gd name="connsiteY4" fmla="*/ 449014 h 1663860"/>
              <a:gd name="connsiteX5" fmla="*/ 8725988 w 8725988"/>
              <a:gd name="connsiteY5" fmla="*/ 651488 h 1663860"/>
              <a:gd name="connsiteX6" fmla="*/ 8725988 w 8725988"/>
              <a:gd name="connsiteY6" fmla="*/ 651488 h 1663860"/>
              <a:gd name="connsiteX7" fmla="*/ 8725988 w 8725988"/>
              <a:gd name="connsiteY7" fmla="*/ 955200 h 1663860"/>
              <a:gd name="connsiteX8" fmla="*/ 8725988 w 8725988"/>
              <a:gd name="connsiteY8" fmla="*/ 1663860 h 1663860"/>
              <a:gd name="connsiteX9" fmla="*/ 3635828 w 8725988"/>
              <a:gd name="connsiteY9" fmla="*/ 1663860 h 1663860"/>
              <a:gd name="connsiteX10" fmla="*/ 1454331 w 8725988"/>
              <a:gd name="connsiteY10" fmla="*/ 1663860 h 1663860"/>
              <a:gd name="connsiteX11" fmla="*/ 1454331 w 8725988"/>
              <a:gd name="connsiteY11" fmla="*/ 1663860 h 1663860"/>
              <a:gd name="connsiteX12" fmla="*/ 0 w 8725988"/>
              <a:gd name="connsiteY12" fmla="*/ 1663860 h 1663860"/>
              <a:gd name="connsiteX13" fmla="*/ 0 w 8725988"/>
              <a:gd name="connsiteY13" fmla="*/ 955200 h 1663860"/>
              <a:gd name="connsiteX14" fmla="*/ 0 w 8725988"/>
              <a:gd name="connsiteY14" fmla="*/ 651488 h 1663860"/>
              <a:gd name="connsiteX15" fmla="*/ 0 w 8725988"/>
              <a:gd name="connsiteY15" fmla="*/ 651488 h 1663860"/>
              <a:gd name="connsiteX16" fmla="*/ 0 w 8725988"/>
              <a:gd name="connsiteY16" fmla="*/ 449014 h 1663860"/>
              <a:gd name="connsiteX0" fmla="*/ 0 w 8725988"/>
              <a:gd name="connsiteY0" fmla="*/ 449014 h 1663860"/>
              <a:gd name="connsiteX1" fmla="*/ 5582194 w 8725988"/>
              <a:gd name="connsiteY1" fmla="*/ 383700 h 1663860"/>
              <a:gd name="connsiteX2" fmla="*/ 6037634 w 8725988"/>
              <a:gd name="connsiteY2" fmla="*/ 0 h 1663860"/>
              <a:gd name="connsiteX3" fmla="*/ 6548845 w 8725988"/>
              <a:gd name="connsiteY3" fmla="*/ 435951 h 1663860"/>
              <a:gd name="connsiteX4" fmla="*/ 8725988 w 8725988"/>
              <a:gd name="connsiteY4" fmla="*/ 449014 h 1663860"/>
              <a:gd name="connsiteX5" fmla="*/ 8725988 w 8725988"/>
              <a:gd name="connsiteY5" fmla="*/ 651488 h 1663860"/>
              <a:gd name="connsiteX6" fmla="*/ 8725988 w 8725988"/>
              <a:gd name="connsiteY6" fmla="*/ 651488 h 1663860"/>
              <a:gd name="connsiteX7" fmla="*/ 8725988 w 8725988"/>
              <a:gd name="connsiteY7" fmla="*/ 955200 h 1663860"/>
              <a:gd name="connsiteX8" fmla="*/ 8725988 w 8725988"/>
              <a:gd name="connsiteY8" fmla="*/ 1663860 h 1663860"/>
              <a:gd name="connsiteX9" fmla="*/ 3635828 w 8725988"/>
              <a:gd name="connsiteY9" fmla="*/ 1663860 h 1663860"/>
              <a:gd name="connsiteX10" fmla="*/ 1454331 w 8725988"/>
              <a:gd name="connsiteY10" fmla="*/ 1663860 h 1663860"/>
              <a:gd name="connsiteX11" fmla="*/ 1454331 w 8725988"/>
              <a:gd name="connsiteY11" fmla="*/ 1663860 h 1663860"/>
              <a:gd name="connsiteX12" fmla="*/ 0 w 8725988"/>
              <a:gd name="connsiteY12" fmla="*/ 1663860 h 1663860"/>
              <a:gd name="connsiteX13" fmla="*/ 0 w 8725988"/>
              <a:gd name="connsiteY13" fmla="*/ 955200 h 1663860"/>
              <a:gd name="connsiteX14" fmla="*/ 0 w 8725988"/>
              <a:gd name="connsiteY14" fmla="*/ 651488 h 1663860"/>
              <a:gd name="connsiteX15" fmla="*/ 0 w 8725988"/>
              <a:gd name="connsiteY15" fmla="*/ 651488 h 1663860"/>
              <a:gd name="connsiteX16" fmla="*/ 0 w 8725988"/>
              <a:gd name="connsiteY16" fmla="*/ 449014 h 166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25988" h="1663860">
                <a:moveTo>
                  <a:pt x="0" y="449014"/>
                </a:moveTo>
                <a:lnTo>
                  <a:pt x="5582194" y="383700"/>
                </a:lnTo>
                <a:lnTo>
                  <a:pt x="6037634" y="0"/>
                </a:lnTo>
                <a:lnTo>
                  <a:pt x="6548845" y="435951"/>
                </a:lnTo>
                <a:lnTo>
                  <a:pt x="8725988" y="449014"/>
                </a:lnTo>
                <a:lnTo>
                  <a:pt x="8725988" y="651488"/>
                </a:lnTo>
                <a:lnTo>
                  <a:pt x="8725988" y="651488"/>
                </a:lnTo>
                <a:lnTo>
                  <a:pt x="8725988" y="955200"/>
                </a:lnTo>
                <a:lnTo>
                  <a:pt x="8725988" y="1663860"/>
                </a:lnTo>
                <a:lnTo>
                  <a:pt x="3635828" y="1663860"/>
                </a:lnTo>
                <a:lnTo>
                  <a:pt x="1454331" y="1663860"/>
                </a:lnTo>
                <a:lnTo>
                  <a:pt x="1454331" y="1663860"/>
                </a:lnTo>
                <a:lnTo>
                  <a:pt x="0" y="1663860"/>
                </a:lnTo>
                <a:lnTo>
                  <a:pt x="0" y="955200"/>
                </a:lnTo>
                <a:lnTo>
                  <a:pt x="0" y="651488"/>
                </a:lnTo>
                <a:lnTo>
                  <a:pt x="0" y="651488"/>
                </a:lnTo>
                <a:lnTo>
                  <a:pt x="0" y="44901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57251" y="3525913"/>
            <a:ext cx="827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ユーザーは投稿された音声付コンテンツを楽しむ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82814" y="4467497"/>
            <a:ext cx="890886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コンテンツを見る・聞く。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コンテンツへの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評価・コメント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b="1" u="sng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400" b="1" u="sng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大チャット機能</a:t>
            </a:r>
            <a:endParaRPr kumimoji="1" lang="en-US" altLang="ja-JP" sz="2400" b="1" u="sng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　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利用者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同士の意見交換チャット機能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　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利用者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声優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間での個別チャット機能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E5C9EA6-502B-4DA0-8888-359DEDFF4D2F}"/>
              </a:ext>
            </a:extLst>
          </p:cNvPr>
          <p:cNvSpPr txBox="1"/>
          <p:nvPr/>
        </p:nvSpPr>
        <p:spPr>
          <a:xfrm>
            <a:off x="11574826" y="6286285"/>
            <a:ext cx="6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９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36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-1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lang="ja-JP" altLang="en-US" dirty="0">
                <a:solidFill>
                  <a:prstClr val="white"/>
                </a:solidFill>
              </a:rPr>
              <a:t>　</a:t>
            </a:r>
            <a:r>
              <a:rPr lang="ja-JP" altLang="en-US" sz="4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ビジネスモデル</a:t>
            </a:r>
            <a:endParaRPr lang="ja-JP" altLang="en-US" sz="88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 rot="21600000">
            <a:off x="2461419" y="2539901"/>
            <a:ext cx="1940400" cy="90828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2D947E2-4FF0-4992-9EBE-51D26909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2" y="3406891"/>
            <a:ext cx="762066" cy="75597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AE2C00-2354-4B8C-8AA9-0611DB6A7635}"/>
              </a:ext>
            </a:extLst>
          </p:cNvPr>
          <p:cNvSpPr txBox="1"/>
          <p:nvPr/>
        </p:nvSpPr>
        <p:spPr>
          <a:xfrm>
            <a:off x="1039825" y="4221803"/>
            <a:ext cx="1607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ED852AA-BDA5-42B5-9D99-93AD9D57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835" y="4437314"/>
            <a:ext cx="922007" cy="9220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C1240B7-3F16-47F7-BB6F-9FF3E7159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703" y="2099642"/>
            <a:ext cx="898325" cy="90713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04ABAE-DC13-4A73-A248-FAD6AFC76E06}"/>
              </a:ext>
            </a:extLst>
          </p:cNvPr>
          <p:cNvSpPr txBox="1"/>
          <p:nvPr/>
        </p:nvSpPr>
        <p:spPr>
          <a:xfrm>
            <a:off x="9279003" y="3088034"/>
            <a:ext cx="219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漫画家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シナリオライター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9F1EC6-43A7-420C-B350-E536262C4552}"/>
              </a:ext>
            </a:extLst>
          </p:cNvPr>
          <p:cNvSpPr txBox="1"/>
          <p:nvPr/>
        </p:nvSpPr>
        <p:spPr>
          <a:xfrm>
            <a:off x="9982538" y="5457038"/>
            <a:ext cx="6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声優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7EC72D-59E3-40F8-9515-3B400D9AFA24}"/>
              </a:ext>
            </a:extLst>
          </p:cNvPr>
          <p:cNvSpPr txBox="1"/>
          <p:nvPr/>
        </p:nvSpPr>
        <p:spPr>
          <a:xfrm>
            <a:off x="2430195" y="28158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DD57F7-2644-4868-B448-642F978F0A6E}"/>
              </a:ext>
            </a:extLst>
          </p:cNvPr>
          <p:cNvSpPr txBox="1"/>
          <p:nvPr/>
        </p:nvSpPr>
        <p:spPr>
          <a:xfrm>
            <a:off x="3034888" y="27546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F6E8CB-C4FF-4DCD-9AD5-F2E04809B31D}"/>
              </a:ext>
            </a:extLst>
          </p:cNvPr>
          <p:cNvSpPr txBox="1"/>
          <p:nvPr/>
        </p:nvSpPr>
        <p:spPr>
          <a:xfrm>
            <a:off x="3404893" y="28190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kumimoji="1" lang="ja-JP" altLang="en-US"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右大かっこ 30">
            <a:extLst>
              <a:ext uri="{FF2B5EF4-FFF2-40B4-BE49-F238E27FC236}">
                <a16:creationId xmlns:a16="http://schemas.microsoft.com/office/drawing/2014/main" id="{A11D29DD-048E-4D8F-B45A-5BF91BB9B4CE}"/>
              </a:ext>
            </a:extLst>
          </p:cNvPr>
          <p:cNvSpPr/>
          <p:nvPr/>
        </p:nvSpPr>
        <p:spPr>
          <a:xfrm rot="16200000">
            <a:off x="8502335" y="632911"/>
            <a:ext cx="88514" cy="1917902"/>
          </a:xfrm>
          <a:prstGeom prst="rightBracket">
            <a:avLst/>
          </a:prstGeom>
          <a:noFill/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7C6F38-8DB5-4EF2-B591-0F3DAA76E855}"/>
              </a:ext>
            </a:extLst>
          </p:cNvPr>
          <p:cNvSpPr txBox="1"/>
          <p:nvPr/>
        </p:nvSpPr>
        <p:spPr>
          <a:xfrm>
            <a:off x="11634080" y="438524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成果報酬</a:t>
            </a:r>
          </a:p>
        </p:txBody>
      </p:sp>
      <p:sp>
        <p:nvSpPr>
          <p:cNvPr id="42" name="右矢印 26">
            <a:extLst>
              <a:ext uri="{FF2B5EF4-FFF2-40B4-BE49-F238E27FC236}">
                <a16:creationId xmlns:a16="http://schemas.microsoft.com/office/drawing/2014/main" id="{42FF2116-0763-4828-9315-B20B571444AE}"/>
              </a:ext>
            </a:extLst>
          </p:cNvPr>
          <p:cNvSpPr/>
          <p:nvPr/>
        </p:nvSpPr>
        <p:spPr>
          <a:xfrm flipH="1">
            <a:off x="2405273" y="4071916"/>
            <a:ext cx="1940400" cy="90828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F99940E-B84C-4C91-989B-2D357870B151}"/>
              </a:ext>
            </a:extLst>
          </p:cNvPr>
          <p:cNvSpPr txBox="1"/>
          <p:nvPr/>
        </p:nvSpPr>
        <p:spPr>
          <a:xfrm>
            <a:off x="3050426" y="43520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作品</a:t>
            </a:r>
            <a:endParaRPr kumimoji="1" lang="ja-JP" altLang="en-US"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右矢印 26">
            <a:extLst>
              <a:ext uri="{FF2B5EF4-FFF2-40B4-BE49-F238E27FC236}">
                <a16:creationId xmlns:a16="http://schemas.microsoft.com/office/drawing/2014/main" id="{B14498B1-E771-46B0-A1BA-8FA93FD9B49A}"/>
              </a:ext>
            </a:extLst>
          </p:cNvPr>
          <p:cNvSpPr/>
          <p:nvPr/>
        </p:nvSpPr>
        <p:spPr>
          <a:xfrm rot="21600000">
            <a:off x="7602911" y="1617482"/>
            <a:ext cx="1940400" cy="90828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26">
            <a:extLst>
              <a:ext uri="{FF2B5EF4-FFF2-40B4-BE49-F238E27FC236}">
                <a16:creationId xmlns:a16="http://schemas.microsoft.com/office/drawing/2014/main" id="{48A8C09E-E111-4606-94FE-0A1ECF916BCF}"/>
              </a:ext>
            </a:extLst>
          </p:cNvPr>
          <p:cNvSpPr/>
          <p:nvPr/>
        </p:nvSpPr>
        <p:spPr>
          <a:xfrm rot="10800000">
            <a:off x="7538745" y="2612091"/>
            <a:ext cx="1940400" cy="90828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65DF2F-A693-4985-A272-781430EB5782}"/>
              </a:ext>
            </a:extLst>
          </p:cNvPr>
          <p:cNvSpPr txBox="1"/>
          <p:nvPr/>
        </p:nvSpPr>
        <p:spPr>
          <a:xfrm>
            <a:off x="8253893" y="292428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漫画</a:t>
            </a:r>
            <a:endParaRPr kumimoji="1" lang="ja-JP" altLang="en-US"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右矢印 26">
            <a:extLst>
              <a:ext uri="{FF2B5EF4-FFF2-40B4-BE49-F238E27FC236}">
                <a16:creationId xmlns:a16="http://schemas.microsoft.com/office/drawing/2014/main" id="{B6227CC9-8D79-4049-A88B-D3793680494F}"/>
              </a:ext>
            </a:extLst>
          </p:cNvPr>
          <p:cNvSpPr/>
          <p:nvPr/>
        </p:nvSpPr>
        <p:spPr>
          <a:xfrm rot="21600000">
            <a:off x="7634998" y="4120053"/>
            <a:ext cx="1940400" cy="90828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26">
            <a:extLst>
              <a:ext uri="{FF2B5EF4-FFF2-40B4-BE49-F238E27FC236}">
                <a16:creationId xmlns:a16="http://schemas.microsoft.com/office/drawing/2014/main" id="{A30A5055-F78E-4EFE-B59A-19E9FC1D8F93}"/>
              </a:ext>
            </a:extLst>
          </p:cNvPr>
          <p:cNvSpPr/>
          <p:nvPr/>
        </p:nvSpPr>
        <p:spPr>
          <a:xfrm rot="10800000">
            <a:off x="7602916" y="5034454"/>
            <a:ext cx="1940400" cy="90828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2E544AA-E2A2-401D-B6DC-5D784205FBB6}"/>
              </a:ext>
            </a:extLst>
          </p:cNvPr>
          <p:cNvSpPr txBox="1"/>
          <p:nvPr/>
        </p:nvSpPr>
        <p:spPr>
          <a:xfrm>
            <a:off x="8049975" y="53010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アフレコ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407A7E-593F-4E8A-A8DA-03698436E120}"/>
              </a:ext>
            </a:extLst>
          </p:cNvPr>
          <p:cNvSpPr txBox="1"/>
          <p:nvPr/>
        </p:nvSpPr>
        <p:spPr>
          <a:xfrm rot="16200000">
            <a:off x="8328520" y="4032025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成果報酬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B619A26-6659-47A8-A1F0-B19C9B5579D1}"/>
              </a:ext>
            </a:extLst>
          </p:cNvPr>
          <p:cNvSpPr txBox="1"/>
          <p:nvPr/>
        </p:nvSpPr>
        <p:spPr>
          <a:xfrm>
            <a:off x="7253056" y="11625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固定給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95D87F-DEBC-40F1-9F37-4A1E6464E8A6}"/>
              </a:ext>
            </a:extLst>
          </p:cNvPr>
          <p:cNvSpPr txBox="1"/>
          <p:nvPr/>
        </p:nvSpPr>
        <p:spPr>
          <a:xfrm>
            <a:off x="8361176" y="11316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A99940-A26C-46C1-8BED-C792DEB21D48}"/>
              </a:ext>
            </a:extLst>
          </p:cNvPr>
          <p:cNvSpPr txBox="1"/>
          <p:nvPr/>
        </p:nvSpPr>
        <p:spPr>
          <a:xfrm>
            <a:off x="8797086" y="11388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インセンティブ給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2F84D0D-D4A1-4469-9BF5-99ECF778F746}"/>
              </a:ext>
            </a:extLst>
          </p:cNvPr>
          <p:cNvSpPr txBox="1"/>
          <p:nvPr/>
        </p:nvSpPr>
        <p:spPr>
          <a:xfrm>
            <a:off x="11520058" y="6323189"/>
            <a:ext cx="70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F0DFA02-1446-4E87-9423-F2B80F059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06" y="2684481"/>
            <a:ext cx="2208593" cy="22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マイルストーン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522795978"/>
              </p:ext>
            </p:extLst>
          </p:nvPr>
        </p:nvGraphicFramePr>
        <p:xfrm>
          <a:off x="110729" y="-218114"/>
          <a:ext cx="11900205" cy="519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752AA6-20A1-4C19-9208-E0CE7CE1B85E}"/>
              </a:ext>
            </a:extLst>
          </p:cNvPr>
          <p:cNvCxnSpPr>
            <a:cxnSpLocks/>
          </p:cNvCxnSpPr>
          <p:nvPr/>
        </p:nvCxnSpPr>
        <p:spPr>
          <a:xfrm rot="120000">
            <a:off x="3778584" y="3277993"/>
            <a:ext cx="102119" cy="3472434"/>
          </a:xfrm>
          <a:prstGeom prst="line">
            <a:avLst/>
          </a:prstGeom>
          <a:ln w="38100">
            <a:solidFill>
              <a:srgbClr val="A7CF8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FB33C1C-B7DD-4CD9-B908-CE3E63A3EDCE}"/>
              </a:ext>
            </a:extLst>
          </p:cNvPr>
          <p:cNvCxnSpPr>
            <a:cxnSpLocks/>
          </p:cNvCxnSpPr>
          <p:nvPr/>
        </p:nvCxnSpPr>
        <p:spPr>
          <a:xfrm rot="60000">
            <a:off x="7672737" y="3254939"/>
            <a:ext cx="102119" cy="3472434"/>
          </a:xfrm>
          <a:prstGeom prst="line">
            <a:avLst/>
          </a:prstGeom>
          <a:ln w="38100">
            <a:solidFill>
              <a:srgbClr val="A7CF8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BF45D1-D3F3-43F6-B4AC-D100C5FA56E0}"/>
              </a:ext>
            </a:extLst>
          </p:cNvPr>
          <p:cNvSpPr txBox="1"/>
          <p:nvPr/>
        </p:nvSpPr>
        <p:spPr>
          <a:xfrm>
            <a:off x="-89937" y="3912437"/>
            <a:ext cx="3684022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アプリ開発（プロトタイプ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>
              <a:lnSpc>
                <a:spcPct val="150000"/>
              </a:lnSpc>
            </a:pPr>
            <a:endParaRPr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・デジタルハリウッド様への交渉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のアカウントの立ち上げ</a:t>
            </a:r>
          </a:p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BAFF93-2FB9-47C6-954E-93DFE3892198}"/>
              </a:ext>
            </a:extLst>
          </p:cNvPr>
          <p:cNvSpPr txBox="1"/>
          <p:nvPr/>
        </p:nvSpPr>
        <p:spPr>
          <a:xfrm>
            <a:off x="3717564" y="4407107"/>
            <a:ext cx="410881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・アプリの試運転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・運用に対するフィードバックの回収</a:t>
            </a:r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CA2E52-2C01-45FA-BEBB-63865F6E62A6}"/>
              </a:ext>
            </a:extLst>
          </p:cNvPr>
          <p:cNvSpPr txBox="1"/>
          <p:nvPr/>
        </p:nvSpPr>
        <p:spPr>
          <a:xfrm>
            <a:off x="8769246" y="49317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アプリの発信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F32DAA2-4103-4CC4-A291-1A81C6099EBC}"/>
              </a:ext>
            </a:extLst>
          </p:cNvPr>
          <p:cNvCxnSpPr>
            <a:cxnSpLocks/>
          </p:cNvCxnSpPr>
          <p:nvPr/>
        </p:nvCxnSpPr>
        <p:spPr>
          <a:xfrm rot="-2160000">
            <a:off x="468169" y="3346805"/>
            <a:ext cx="2268000" cy="165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0F5613B-84F7-4FC0-98FA-CB47788AA144}"/>
              </a:ext>
            </a:extLst>
          </p:cNvPr>
          <p:cNvCxnSpPr>
            <a:cxnSpLocks/>
          </p:cNvCxnSpPr>
          <p:nvPr/>
        </p:nvCxnSpPr>
        <p:spPr>
          <a:xfrm rot="-2160000">
            <a:off x="620569" y="4158774"/>
            <a:ext cx="2268000" cy="165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CCCC681-95C3-4373-A85A-B74C553D3437}"/>
              </a:ext>
            </a:extLst>
          </p:cNvPr>
          <p:cNvCxnSpPr>
            <a:cxnSpLocks/>
          </p:cNvCxnSpPr>
          <p:nvPr/>
        </p:nvCxnSpPr>
        <p:spPr>
          <a:xfrm rot="-2160000">
            <a:off x="620569" y="4998218"/>
            <a:ext cx="2268000" cy="165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9DE22E-F50A-4950-B4EE-EE2EE7539DE5}"/>
              </a:ext>
            </a:extLst>
          </p:cNvPr>
          <p:cNvSpPr txBox="1"/>
          <p:nvPr/>
        </p:nvSpPr>
        <p:spPr>
          <a:xfrm>
            <a:off x="11520058" y="6323189"/>
            <a:ext cx="70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56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今後の展開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1525541365"/>
              </p:ext>
            </p:extLst>
          </p:nvPr>
        </p:nvGraphicFramePr>
        <p:xfrm>
          <a:off x="352134" y="1346929"/>
          <a:ext cx="5008229" cy="446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右矢印 3"/>
          <p:cNvSpPr/>
          <p:nvPr/>
        </p:nvSpPr>
        <p:spPr>
          <a:xfrm>
            <a:off x="5580588" y="3326157"/>
            <a:ext cx="844627" cy="39428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「革新　イラスト」の画像検索結果">
            <a:extLst>
              <a:ext uri="{FF2B5EF4-FFF2-40B4-BE49-F238E27FC236}">
                <a16:creationId xmlns:a16="http://schemas.microsoft.com/office/drawing/2014/main" id="{4B9048FB-4A23-46D7-986F-0B4ED908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40" y="1326206"/>
            <a:ext cx="4554439" cy="455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爆発: 8 pt 5">
            <a:extLst>
              <a:ext uri="{FF2B5EF4-FFF2-40B4-BE49-F238E27FC236}">
                <a16:creationId xmlns:a16="http://schemas.microsoft.com/office/drawing/2014/main" id="{1FFA4686-B2A8-4E79-ABEB-C63A04C47DBA}"/>
              </a:ext>
            </a:extLst>
          </p:cNvPr>
          <p:cNvSpPr/>
          <p:nvPr/>
        </p:nvSpPr>
        <p:spPr>
          <a:xfrm>
            <a:off x="7141931" y="2221272"/>
            <a:ext cx="3713424" cy="2998338"/>
          </a:xfrm>
          <a:prstGeom prst="irregularSeal1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エンターテイメント業界の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劇的進化時代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突入！！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1908" y="5971814"/>
            <a:ext cx="9783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➡ </a:t>
            </a:r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“アフ読”は 漫画の</a:t>
            </a:r>
            <a:r>
              <a:rPr lang="ja-JP" altLang="en-US" sz="2800" b="1" u="sng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rPr>
              <a:t>新たな楽しみ方を提供するコンテンツ</a:t>
            </a:r>
            <a:endParaRPr lang="en-US" altLang="ja-JP" sz="2800" b="1" u="sng" dirty="0">
              <a:solidFill>
                <a:srgbClr val="FFC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kumimoji="1" lang="ja-JP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792B76-3C61-4358-833D-1B19CE59AAF5}"/>
              </a:ext>
            </a:extLst>
          </p:cNvPr>
          <p:cNvSpPr txBox="1"/>
          <p:nvPr/>
        </p:nvSpPr>
        <p:spPr>
          <a:xfrm>
            <a:off x="11520058" y="6323189"/>
            <a:ext cx="70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101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95716EEB-BD00-4884-9056-7710D7F3E354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933FC81-9014-4384-8648-293500DDB1AB}"/>
              </a:ext>
            </a:extLst>
          </p:cNvPr>
          <p:cNvSpPr/>
          <p:nvPr/>
        </p:nvSpPr>
        <p:spPr>
          <a:xfrm rot="5400000" flipV="1">
            <a:off x="11047273" y="18324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EB939B-4F45-4741-9005-2043173CA991}"/>
              </a:ext>
            </a:extLst>
          </p:cNvPr>
          <p:cNvSpPr/>
          <p:nvPr/>
        </p:nvSpPr>
        <p:spPr>
          <a:xfrm rot="16200000" flipH="1" flipV="1">
            <a:off x="-21776" y="18327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21FC530-DD8A-4071-91A4-D16691672723}"/>
              </a:ext>
            </a:extLst>
          </p:cNvPr>
          <p:cNvSpPr/>
          <p:nvPr/>
        </p:nvSpPr>
        <p:spPr>
          <a:xfrm rot="5400000" flipH="1">
            <a:off x="-21777" y="5729314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9233D8-2BB0-42D9-9F4F-6DDD81C8D80C}"/>
              </a:ext>
            </a:extLst>
          </p:cNvPr>
          <p:cNvSpPr txBox="1"/>
          <p:nvPr/>
        </p:nvSpPr>
        <p:spPr>
          <a:xfrm>
            <a:off x="2791328" y="2662990"/>
            <a:ext cx="68178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[Appendix]</a:t>
            </a:r>
            <a:endParaRPr kumimoji="1" lang="ja-JP" altLang="en-US" sz="9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04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lang="ja-JP" altLang="en-US" dirty="0">
                <a:solidFill>
                  <a:prstClr val="white"/>
                </a:solidFill>
              </a:rPr>
              <a:t>　</a:t>
            </a:r>
            <a:r>
              <a:rPr lang="ja-JP" altLang="en-US" sz="4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市場規模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426DD5-B31A-4E10-8C8C-4142EF71D0E8}"/>
              </a:ext>
            </a:extLst>
          </p:cNvPr>
          <p:cNvSpPr/>
          <p:nvPr/>
        </p:nvSpPr>
        <p:spPr>
          <a:xfrm>
            <a:off x="1860957" y="5205368"/>
            <a:ext cx="8470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参照：</a:t>
            </a:r>
            <a:r>
              <a:rPr lang="en-US" altLang="ja-JP" dirty="0"/>
              <a:t>https://www.impress.co.jp/newsrelease/2016/07/20160727-01.html</a:t>
            </a:r>
            <a:endParaRPr kumimoji="0" lang="ja-JP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B769ED-39A0-472E-9EAF-DD398A318BBA}"/>
              </a:ext>
            </a:extLst>
          </p:cNvPr>
          <p:cNvSpPr/>
          <p:nvPr/>
        </p:nvSpPr>
        <p:spPr>
          <a:xfrm>
            <a:off x="1860957" y="5951800"/>
            <a:ext cx="9552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2020</a:t>
            </a:r>
            <a:r>
              <a:rPr lang="ja-JP" altLang="en-US" sz="2400" dirty="0"/>
              <a:t>年には電子書籍が</a:t>
            </a:r>
            <a:r>
              <a:rPr lang="en-US" altLang="ja-JP" sz="2400" b="1" dirty="0">
                <a:solidFill>
                  <a:srgbClr val="FFC000"/>
                </a:solidFill>
              </a:rPr>
              <a:t>3000</a:t>
            </a:r>
            <a:r>
              <a:rPr lang="ja-JP" altLang="en-US" sz="2400" b="1" dirty="0">
                <a:solidFill>
                  <a:srgbClr val="FFC000"/>
                </a:solidFill>
              </a:rPr>
              <a:t>億</a:t>
            </a:r>
            <a:r>
              <a:rPr lang="ja-JP" altLang="en-US" sz="2400" dirty="0"/>
              <a:t>円の市場規模になると予想されている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2408C64-C1EE-431A-AEB6-1413033CE434}"/>
              </a:ext>
            </a:extLst>
          </p:cNvPr>
          <p:cNvSpPr/>
          <p:nvPr/>
        </p:nvSpPr>
        <p:spPr>
          <a:xfrm>
            <a:off x="1157681" y="5951800"/>
            <a:ext cx="578840" cy="5536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351F675E-F62E-4033-A1E6-6AB07DB066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10167" y="1249366"/>
          <a:ext cx="6769392" cy="381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CD510C-0666-4F0E-A25F-6B17DF10FB3E}"/>
              </a:ext>
            </a:extLst>
          </p:cNvPr>
          <p:cNvSpPr txBox="1"/>
          <p:nvPr/>
        </p:nvSpPr>
        <p:spPr>
          <a:xfrm>
            <a:off x="11520058" y="6323189"/>
            <a:ext cx="70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541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売上・費用分析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7D7689-5E2F-4DF8-9B84-39D5A74394E6}"/>
              </a:ext>
            </a:extLst>
          </p:cNvPr>
          <p:cNvSpPr txBox="1"/>
          <p:nvPr/>
        </p:nvSpPr>
        <p:spPr>
          <a:xfrm>
            <a:off x="9239" y="100678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売上高推移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B966DCF-8E2D-421C-9DDB-FE9CAEFA23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867" y="2066726"/>
          <a:ext cx="5551539" cy="13028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3077">
                  <a:extLst>
                    <a:ext uri="{9D8B030D-6E8A-4147-A177-3AD203B41FA5}">
                      <a16:colId xmlns:a16="http://schemas.microsoft.com/office/drawing/2014/main" val="352214778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4276091553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3893550940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3262074936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4257719558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366848799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527409780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/>
                        <a:t>経過月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1</a:t>
                      </a:r>
                      <a:r>
                        <a:rPr kumimoji="1" lang="ja-JP" altLang="en-US" sz="1300" dirty="0"/>
                        <a:t>ヶ月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2</a:t>
                      </a:r>
                      <a:r>
                        <a:rPr kumimoji="1" lang="ja-JP" altLang="en-US" sz="1300" dirty="0"/>
                        <a:t>ヶ月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3</a:t>
                      </a:r>
                      <a:r>
                        <a:rPr kumimoji="1" lang="ja-JP" altLang="en-US" sz="1300" dirty="0"/>
                        <a:t>ヶ月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4</a:t>
                      </a:r>
                      <a:r>
                        <a:rPr kumimoji="1" lang="ja-JP" altLang="en-US" sz="1300" dirty="0"/>
                        <a:t>ヶ月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5</a:t>
                      </a:r>
                      <a:r>
                        <a:rPr kumimoji="1" lang="ja-JP" altLang="en-US" sz="1300" dirty="0"/>
                        <a:t>ヶ月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6</a:t>
                      </a:r>
                      <a:r>
                        <a:rPr kumimoji="1" lang="ja-JP" altLang="en-US" sz="1300" dirty="0"/>
                        <a:t>ヶ月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17938625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課金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196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円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196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円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196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円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196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円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196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円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196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円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41559138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新規顧客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0.3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0.3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1.5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1.5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103471116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既存顧客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0.3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1.5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2.4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3.9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2319985506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顧客数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0.3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1.5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2.4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3.9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5.4</a:t>
                      </a:r>
                      <a:r>
                        <a:rPr kumimoji="1" lang="ja-JP" altLang="en-US" sz="13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万人</a:t>
                      </a:r>
                      <a:endParaRPr kumimoji="1" lang="ja-JP" altLang="en-US" sz="13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894696133"/>
                  </a:ext>
                </a:extLst>
              </a:tr>
            </a:tbl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E9DDC2B-4F42-4A84-B6D5-79DA4C787778}"/>
              </a:ext>
            </a:extLst>
          </p:cNvPr>
          <p:cNvCxnSpPr>
            <a:cxnSpLocks/>
          </p:cNvCxnSpPr>
          <p:nvPr/>
        </p:nvCxnSpPr>
        <p:spPr>
          <a:xfrm>
            <a:off x="6438433" y="1307990"/>
            <a:ext cx="0" cy="2412000"/>
          </a:xfrm>
          <a:prstGeom prst="line">
            <a:avLst/>
          </a:prstGeom>
          <a:ln w="31750">
            <a:solidFill>
              <a:srgbClr val="70AD4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3B7B388-CC47-44CE-9294-B4550B40FB77}"/>
              </a:ext>
            </a:extLst>
          </p:cNvPr>
          <p:cNvCxnSpPr>
            <a:cxnSpLocks/>
          </p:cNvCxnSpPr>
          <p:nvPr/>
        </p:nvCxnSpPr>
        <p:spPr>
          <a:xfrm rot="16200000">
            <a:off x="5992962" y="-1618224"/>
            <a:ext cx="0" cy="10980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FD4CDE31-3AF4-4948-B94B-FD4FB0D1B89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19375" y="12524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1BEB2A-3C31-48FE-A827-5C89001B5113}"/>
              </a:ext>
            </a:extLst>
          </p:cNvPr>
          <p:cNvSpPr txBox="1"/>
          <p:nvPr/>
        </p:nvSpPr>
        <p:spPr>
          <a:xfrm>
            <a:off x="2575288" y="15366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顧客数推移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7D7689-5E2F-4DF8-9B84-39D5A74394E6}"/>
              </a:ext>
            </a:extLst>
          </p:cNvPr>
          <p:cNvSpPr txBox="1"/>
          <p:nvPr/>
        </p:nvSpPr>
        <p:spPr>
          <a:xfrm>
            <a:off x="23615" y="39023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費用分析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6" name="図表 15"/>
          <p:cNvGraphicFramePr/>
          <p:nvPr>
            <p:extLst/>
          </p:nvPr>
        </p:nvGraphicFramePr>
        <p:xfrm>
          <a:off x="191158" y="4241394"/>
          <a:ext cx="4292333" cy="260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テキスト ボックス 38"/>
          <p:cNvSpPr txBox="1"/>
          <p:nvPr/>
        </p:nvSpPr>
        <p:spPr>
          <a:xfrm>
            <a:off x="2961864" y="424478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" charset="-128"/>
                <a:ea typeface="Meiryo" charset="-128"/>
                <a:cs typeface="Meiryo" charset="-128"/>
              </a:rPr>
              <a:t>・・・印税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35362" y="463571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" charset="-128"/>
                <a:ea typeface="Meiryo" charset="-128"/>
                <a:cs typeface="Meiryo" charset="-128"/>
              </a:rPr>
              <a:t>・・・成果報酬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F1BEB2A-3C31-48FE-A827-5C89001B5113}"/>
              </a:ext>
            </a:extLst>
          </p:cNvPr>
          <p:cNvSpPr txBox="1"/>
          <p:nvPr/>
        </p:nvSpPr>
        <p:spPr>
          <a:xfrm>
            <a:off x="8571885" y="42434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固定費分析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/>
          </p:nvPr>
        </p:nvGraphicFramePr>
        <p:xfrm>
          <a:off x="6491095" y="4749214"/>
          <a:ext cx="5608068" cy="8275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種類</a:t>
                      </a:r>
                      <a:endParaRPr kumimoji="1" lang="ja-JP" altLang="en-US" b="1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設備費</a:t>
                      </a:r>
                      <a:endParaRPr kumimoji="1" lang="ja-JP" altLang="en-US" b="1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広告費</a:t>
                      </a:r>
                      <a:endParaRPr kumimoji="1" lang="ja-JP" altLang="en-US" b="1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人件費</a:t>
                      </a:r>
                      <a:endParaRPr kumimoji="1" lang="ja-JP" altLang="en-US" b="1" dirty="0">
                        <a:latin typeface="Meiryo" charset="-128"/>
                        <a:ea typeface="Meiryo" charset="-128"/>
                        <a:cs typeface="Meiryo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  <a:latin typeface="Meiryo" charset="-128"/>
                          <a:ea typeface="Meiryo" charset="-128"/>
                          <a:cs typeface="Meiryo" charset="-128"/>
                        </a:rPr>
                        <a:t>金額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Meiryo" charset="-128"/>
                          <a:ea typeface="Meiryo" charset="-128"/>
                          <a:cs typeface="Meiryo" charset="-128"/>
                        </a:rPr>
                        <a:t>400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  <a:latin typeface="Meiryo" charset="-128"/>
                          <a:ea typeface="Meiryo" charset="-128"/>
                          <a:cs typeface="Meiryo" charset="-128"/>
                        </a:rPr>
                        <a:t>万円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Meiryo" charset="-128"/>
                          <a:ea typeface="Meiryo" charset="-128"/>
                          <a:cs typeface="Meiryo" charset="-128"/>
                        </a:rPr>
                        <a:t>50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  <a:latin typeface="Meiryo" charset="-128"/>
                          <a:ea typeface="Meiryo" charset="-128"/>
                          <a:cs typeface="Meiryo" charset="-128"/>
                        </a:rPr>
                        <a:t>万円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  <a:latin typeface="Meiryo" charset="-128"/>
                          <a:ea typeface="Meiryo" charset="-128"/>
                          <a:cs typeface="Meiryo" charset="-128"/>
                        </a:rPr>
                        <a:t>275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  <a:latin typeface="Meiryo" charset="-128"/>
                          <a:ea typeface="Meiryo" charset="-128"/>
                          <a:cs typeface="Meiryo" charset="-128"/>
                        </a:rPr>
                        <a:t>万円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テキスト ボックス 43"/>
          <p:cNvSpPr txBox="1"/>
          <p:nvPr/>
        </p:nvSpPr>
        <p:spPr>
          <a:xfrm>
            <a:off x="7929908" y="576607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Meiryo" charset="-128"/>
                <a:ea typeface="Meiryo" charset="-128"/>
                <a:cs typeface="Meiryo" charset="-128"/>
              </a:rPr>
              <a:t>→固定費　総額</a:t>
            </a:r>
            <a:r>
              <a:rPr kumimoji="1" lang="en-US" altLang="ja-JP" b="1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rPr>
              <a:t>725</a:t>
            </a:r>
            <a:r>
              <a:rPr kumimoji="1" lang="ja-JP" altLang="en-US" b="1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rPr>
              <a:t>万円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985E76-5814-499B-A160-0CE5CD5A1C62}"/>
              </a:ext>
            </a:extLst>
          </p:cNvPr>
          <p:cNvSpPr txBox="1"/>
          <p:nvPr/>
        </p:nvSpPr>
        <p:spPr>
          <a:xfrm>
            <a:off x="11520058" y="6323189"/>
            <a:ext cx="70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733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損益分岐点分析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7D7689-5E2F-4DF8-9B84-39D5A74394E6}"/>
              </a:ext>
            </a:extLst>
          </p:cNvPr>
          <p:cNvSpPr txBox="1"/>
          <p:nvPr/>
        </p:nvSpPr>
        <p:spPr>
          <a:xfrm>
            <a:off x="9239" y="100678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損益分岐点分析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2DC2E41A-4F1A-47A5-A570-C4E9C86276E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4023" y="1416538"/>
          <a:ext cx="9800489" cy="534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楕円 2">
            <a:extLst>
              <a:ext uri="{FF2B5EF4-FFF2-40B4-BE49-F238E27FC236}">
                <a16:creationId xmlns:a16="http://schemas.microsoft.com/office/drawing/2014/main" id="{1FFC2104-5C91-44FE-A84F-7060A9F83EBD}"/>
              </a:ext>
            </a:extLst>
          </p:cNvPr>
          <p:cNvSpPr/>
          <p:nvPr/>
        </p:nvSpPr>
        <p:spPr>
          <a:xfrm>
            <a:off x="5225678" y="4589561"/>
            <a:ext cx="164463" cy="164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9BA2F2ED-901C-4396-A275-90A1605D9E37}"/>
              </a:ext>
            </a:extLst>
          </p:cNvPr>
          <p:cNvSpPr/>
          <p:nvPr/>
        </p:nvSpPr>
        <p:spPr>
          <a:xfrm>
            <a:off x="4235051" y="2785145"/>
            <a:ext cx="3819677" cy="1085343"/>
          </a:xfrm>
          <a:prstGeom prst="wedgeEllipseCallout">
            <a:avLst>
              <a:gd name="adj1" fmla="val -21608"/>
              <a:gd name="adj2" fmla="val 116766"/>
            </a:avLst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4E33F82-43C8-4CAE-8083-6C2360085344}"/>
              </a:ext>
            </a:extLst>
          </p:cNvPr>
          <p:cNvSpPr/>
          <p:nvPr/>
        </p:nvSpPr>
        <p:spPr>
          <a:xfrm>
            <a:off x="10545240" y="4388689"/>
            <a:ext cx="208711" cy="1338773"/>
          </a:xfrm>
          <a:prstGeom prst="rightBracket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69A647-473B-4038-9269-4032FCFD0984}"/>
              </a:ext>
            </a:extLst>
          </p:cNvPr>
          <p:cNvSpPr txBox="1"/>
          <p:nvPr/>
        </p:nvSpPr>
        <p:spPr>
          <a:xfrm>
            <a:off x="10674419" y="487519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固定費＋変動費</a:t>
            </a:r>
          </a:p>
        </p:txBody>
      </p:sp>
      <p:sp>
        <p:nvSpPr>
          <p:cNvPr id="10" name="右大かっこ 9">
            <a:extLst>
              <a:ext uri="{FF2B5EF4-FFF2-40B4-BE49-F238E27FC236}">
                <a16:creationId xmlns:a16="http://schemas.microsoft.com/office/drawing/2014/main" id="{1A623430-CF92-4E80-9C26-EF5991F0FD24}"/>
              </a:ext>
            </a:extLst>
          </p:cNvPr>
          <p:cNvSpPr/>
          <p:nvPr/>
        </p:nvSpPr>
        <p:spPr>
          <a:xfrm>
            <a:off x="10543469" y="2833912"/>
            <a:ext cx="142552" cy="2869780"/>
          </a:xfrm>
          <a:prstGeom prst="rightBracket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5C46E9-A94E-4FBC-8DC7-76C4177A50C9}"/>
              </a:ext>
            </a:extLst>
          </p:cNvPr>
          <p:cNvSpPr txBox="1"/>
          <p:nvPr/>
        </p:nvSpPr>
        <p:spPr>
          <a:xfrm>
            <a:off x="10693673" y="3166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売上高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AF5E6E-D8FE-41F7-8194-1F185E276E26}"/>
              </a:ext>
            </a:extLst>
          </p:cNvPr>
          <p:cNvSpPr txBox="1"/>
          <p:nvPr/>
        </p:nvSpPr>
        <p:spPr>
          <a:xfrm>
            <a:off x="11520058" y="6323189"/>
            <a:ext cx="70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384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競合分析（利用者・提供者）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7D7689-5E2F-4DF8-9B84-39D5A74394E6}"/>
              </a:ext>
            </a:extLst>
          </p:cNvPr>
          <p:cNvSpPr txBox="1"/>
          <p:nvPr/>
        </p:nvSpPr>
        <p:spPr>
          <a:xfrm>
            <a:off x="9239" y="10667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競合定義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AD7A3A7-EBD7-4438-823D-4680479FDF2B}"/>
              </a:ext>
            </a:extLst>
          </p:cNvPr>
          <p:cNvGraphicFramePr/>
          <p:nvPr/>
        </p:nvGraphicFramePr>
        <p:xfrm>
          <a:off x="324256" y="1506872"/>
          <a:ext cx="4588044" cy="336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>
            <a:extLst>
              <a:ext uri="{FF2B5EF4-FFF2-40B4-BE49-F238E27FC236}">
                <a16:creationId xmlns:a16="http://schemas.microsoft.com/office/drawing/2014/main" id="{7C9DE5DB-0925-4344-B34B-A1C9D7FCCE58}"/>
              </a:ext>
            </a:extLst>
          </p:cNvPr>
          <p:cNvGraphicFramePr/>
          <p:nvPr/>
        </p:nvGraphicFramePr>
        <p:xfrm>
          <a:off x="6322821" y="1479392"/>
          <a:ext cx="4588044" cy="336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64C3D2-F1DC-4561-817E-FD3C07299712}"/>
              </a:ext>
            </a:extLst>
          </p:cNvPr>
          <p:cNvSpPr txBox="1"/>
          <p:nvPr/>
        </p:nvSpPr>
        <p:spPr>
          <a:xfrm>
            <a:off x="-34446" y="18432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マンガ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94435B7-9D30-4D9D-B1D3-C3F62A91E693}"/>
              </a:ext>
            </a:extLst>
          </p:cNvPr>
          <p:cNvSpPr/>
          <p:nvPr/>
        </p:nvSpPr>
        <p:spPr>
          <a:xfrm>
            <a:off x="1961394" y="3426530"/>
            <a:ext cx="1338773" cy="68700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B70597-A4C2-4DFE-8B6C-EB2D1E59076D}"/>
              </a:ext>
            </a:extLst>
          </p:cNvPr>
          <p:cNvSpPr txBox="1"/>
          <p:nvPr/>
        </p:nvSpPr>
        <p:spPr>
          <a:xfrm>
            <a:off x="6143994" y="1875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声優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F16C90-4A85-4D5B-BB1D-2859D690C531}"/>
              </a:ext>
            </a:extLst>
          </p:cNvPr>
          <p:cNvCxnSpPr>
            <a:cxnSpLocks/>
          </p:cNvCxnSpPr>
          <p:nvPr/>
        </p:nvCxnSpPr>
        <p:spPr>
          <a:xfrm>
            <a:off x="5883802" y="1367956"/>
            <a:ext cx="0" cy="3636000"/>
          </a:xfrm>
          <a:prstGeom prst="line">
            <a:avLst/>
          </a:prstGeom>
          <a:ln w="31750">
            <a:solidFill>
              <a:srgbClr val="70AD4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68B0F28-3523-45FF-8D2A-A9402B225216}"/>
              </a:ext>
            </a:extLst>
          </p:cNvPr>
          <p:cNvSpPr/>
          <p:nvPr/>
        </p:nvSpPr>
        <p:spPr>
          <a:xfrm>
            <a:off x="7989950" y="3414046"/>
            <a:ext cx="1338773" cy="68700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0F181D-FC12-4E82-8B11-ED15E8BAF1E9}"/>
              </a:ext>
            </a:extLst>
          </p:cNvPr>
          <p:cNvSpPr/>
          <p:nvPr/>
        </p:nvSpPr>
        <p:spPr>
          <a:xfrm>
            <a:off x="344708" y="5542958"/>
            <a:ext cx="10897986" cy="83127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FA0B02-5365-453D-B6B4-C93BF66E0B86}"/>
              </a:ext>
            </a:extLst>
          </p:cNvPr>
          <p:cNvSpPr txBox="1"/>
          <p:nvPr/>
        </p:nvSpPr>
        <p:spPr>
          <a:xfrm>
            <a:off x="254844" y="5951093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提供者　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プロは本アプリのコンセプト外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5395778A-8B78-4EA9-B51E-E4F4A9F491E2}"/>
              </a:ext>
            </a:extLst>
          </p:cNvPr>
          <p:cNvSpPr/>
          <p:nvPr/>
        </p:nvSpPr>
        <p:spPr>
          <a:xfrm>
            <a:off x="5696444" y="5758932"/>
            <a:ext cx="552286" cy="440575"/>
          </a:xfrm>
          <a:prstGeom prst="rightArrow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ECFF2D-77E6-4F4F-A15D-579A6C36DCF3}"/>
              </a:ext>
            </a:extLst>
          </p:cNvPr>
          <p:cNvSpPr txBox="1"/>
          <p:nvPr/>
        </p:nvSpPr>
        <p:spPr>
          <a:xfrm>
            <a:off x="6415801" y="576579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競合を</a:t>
            </a:r>
            <a:r>
              <a:rPr kumimoji="1" lang="ja-JP" altLang="en-US" sz="24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アマチュア主体ツール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と定義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0A51F1-B737-4B53-80FC-283675A3089F}"/>
              </a:ext>
            </a:extLst>
          </p:cNvPr>
          <p:cNvSpPr txBox="1"/>
          <p:nvPr/>
        </p:nvSpPr>
        <p:spPr>
          <a:xfrm>
            <a:off x="257344" y="5578841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メイリオ" panose="020B0604030504040204" pitchFamily="50" charset="-128"/>
                <a:ea typeface="メイリオ" panose="020B0604030504040204" pitchFamily="50" charset="-128"/>
              </a:rPr>
              <a:t>利用者　</a:t>
            </a:r>
            <a:r>
              <a:rPr kumimoji="1" lang="en-US" altLang="ja-JP" sz="2000" b="1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アマチュアの「斬新性」の高評価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335905F-5E1B-40FF-BB4C-6637660F50BE}"/>
              </a:ext>
            </a:extLst>
          </p:cNvPr>
          <p:cNvSpPr txBox="1"/>
          <p:nvPr/>
        </p:nvSpPr>
        <p:spPr>
          <a:xfrm>
            <a:off x="11520058" y="6323189"/>
            <a:ext cx="70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60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競合分析（当アプリ分析）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DF7C78-6466-4476-972D-B83304AB330F}"/>
              </a:ext>
            </a:extLst>
          </p:cNvPr>
          <p:cNvSpPr/>
          <p:nvPr/>
        </p:nvSpPr>
        <p:spPr>
          <a:xfrm>
            <a:off x="2518686" y="1753851"/>
            <a:ext cx="7164960" cy="428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F4FCFF4-F8A1-41E7-B966-1BC3DA0C1AB3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101166" y="1753851"/>
            <a:ext cx="0" cy="42871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EF87BD0-3FFA-4378-8C14-25E8986FC82F}"/>
              </a:ext>
            </a:extLst>
          </p:cNvPr>
          <p:cNvCxnSpPr>
            <a:stCxn id="18" idx="3"/>
            <a:endCxn id="18" idx="1"/>
          </p:cNvCxnSpPr>
          <p:nvPr/>
        </p:nvCxnSpPr>
        <p:spPr>
          <a:xfrm flipH="1">
            <a:off x="2518686" y="3897445"/>
            <a:ext cx="71649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145979-E23B-4E1F-BF5E-BE1152F90B1D}"/>
              </a:ext>
            </a:extLst>
          </p:cNvPr>
          <p:cNvSpPr/>
          <p:nvPr/>
        </p:nvSpPr>
        <p:spPr>
          <a:xfrm>
            <a:off x="6169388" y="3332069"/>
            <a:ext cx="567771" cy="5161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570A63-C185-4156-A69E-86F22997E497}"/>
              </a:ext>
            </a:extLst>
          </p:cNvPr>
          <p:cNvSpPr/>
          <p:nvPr/>
        </p:nvSpPr>
        <p:spPr>
          <a:xfrm>
            <a:off x="6171888" y="3979139"/>
            <a:ext cx="567771" cy="5161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9DF7CA4-B549-4F0D-9EA9-57777A555BE4}"/>
              </a:ext>
            </a:extLst>
          </p:cNvPr>
          <p:cNvSpPr/>
          <p:nvPr/>
        </p:nvSpPr>
        <p:spPr>
          <a:xfrm>
            <a:off x="5469853" y="3996629"/>
            <a:ext cx="567771" cy="5161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2DC4320-833E-4AD0-85CF-74C5D1A85D4E}"/>
              </a:ext>
            </a:extLst>
          </p:cNvPr>
          <p:cNvSpPr/>
          <p:nvPr/>
        </p:nvSpPr>
        <p:spPr>
          <a:xfrm>
            <a:off x="5487343" y="3339564"/>
            <a:ext cx="567771" cy="5161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05D9C27-BF39-46CC-A2F1-E38A5F0B20C5}"/>
              </a:ext>
            </a:extLst>
          </p:cNvPr>
          <p:cNvSpPr txBox="1"/>
          <p:nvPr/>
        </p:nvSpPr>
        <p:spPr>
          <a:xfrm>
            <a:off x="5546364" y="3387776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76535B-1564-434A-A118-FCF4CA1AF436}"/>
              </a:ext>
            </a:extLst>
          </p:cNvPr>
          <p:cNvSpPr txBox="1"/>
          <p:nvPr/>
        </p:nvSpPr>
        <p:spPr>
          <a:xfrm>
            <a:off x="6163458" y="3375286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23519F4-77B5-4C47-A96B-1EB343FBEC1B}"/>
              </a:ext>
            </a:extLst>
          </p:cNvPr>
          <p:cNvSpPr txBox="1"/>
          <p:nvPr/>
        </p:nvSpPr>
        <p:spPr>
          <a:xfrm>
            <a:off x="6240908" y="4037348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9248EE-26D8-4D9D-82A9-1F135034E978}"/>
              </a:ext>
            </a:extLst>
          </p:cNvPr>
          <p:cNvSpPr txBox="1"/>
          <p:nvPr/>
        </p:nvSpPr>
        <p:spPr>
          <a:xfrm>
            <a:off x="5548864" y="4064828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2D36B30-025E-4880-83E7-E0535E497FC2}"/>
              </a:ext>
            </a:extLst>
          </p:cNvPr>
          <p:cNvSpPr/>
          <p:nvPr/>
        </p:nvSpPr>
        <p:spPr>
          <a:xfrm>
            <a:off x="1600544" y="1845597"/>
            <a:ext cx="831273" cy="19600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7698B90-3B9B-4A35-9F09-4E8732C8B0CB}"/>
              </a:ext>
            </a:extLst>
          </p:cNvPr>
          <p:cNvSpPr txBox="1"/>
          <p:nvPr/>
        </p:nvSpPr>
        <p:spPr>
          <a:xfrm>
            <a:off x="1791000" y="2145228"/>
            <a:ext cx="553998" cy="1856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内的要因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FEB6581-5185-4225-A384-2DC2D785A893}"/>
              </a:ext>
            </a:extLst>
          </p:cNvPr>
          <p:cNvSpPr/>
          <p:nvPr/>
        </p:nvSpPr>
        <p:spPr>
          <a:xfrm>
            <a:off x="1618034" y="3991686"/>
            <a:ext cx="831273" cy="19600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A4EADC-4806-4FB1-B839-0B115D5C7A30}"/>
              </a:ext>
            </a:extLst>
          </p:cNvPr>
          <p:cNvSpPr txBox="1"/>
          <p:nvPr/>
        </p:nvSpPr>
        <p:spPr>
          <a:xfrm>
            <a:off x="1810126" y="4319666"/>
            <a:ext cx="553998" cy="1856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外的要因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4F20B5-8FAA-41A2-9985-16782079AA72}"/>
              </a:ext>
            </a:extLst>
          </p:cNvPr>
          <p:cNvSpPr txBox="1"/>
          <p:nvPr/>
        </p:nvSpPr>
        <p:spPr>
          <a:xfrm>
            <a:off x="2803167" y="2293501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コンテンツ力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・中程度の品質担保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・手軽さ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053735-DF02-48B4-90AA-9E8CAB9612C0}"/>
              </a:ext>
            </a:extLst>
          </p:cNvPr>
          <p:cNvSpPr txBox="1"/>
          <p:nvPr/>
        </p:nvSpPr>
        <p:spPr>
          <a:xfrm>
            <a:off x="6850504" y="241341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・高品質担保の不確実性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・量の不足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8FB6410-9C50-4F91-9F72-FF9227159E2E}"/>
              </a:ext>
            </a:extLst>
          </p:cNvPr>
          <p:cNvSpPr txBox="1"/>
          <p:nvPr/>
        </p:nvSpPr>
        <p:spPr>
          <a:xfrm>
            <a:off x="2803165" y="460198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コンテンツ産業の活発化</a:t>
            </a:r>
            <a:endParaRPr kumimoji="1" lang="en-US" altLang="ja-JP" b="1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電子書籍市場の拡大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4A5BEA-8761-4D91-BC56-04BB6DF8B08E}"/>
              </a:ext>
            </a:extLst>
          </p:cNvPr>
          <p:cNvSpPr txBox="1"/>
          <p:nvPr/>
        </p:nvSpPr>
        <p:spPr>
          <a:xfrm>
            <a:off x="6895481" y="47219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・激しい競争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BED9D1C-DE8F-43BB-9D86-0D23A2BF0A78}"/>
              </a:ext>
            </a:extLst>
          </p:cNvPr>
          <p:cNvSpPr txBox="1"/>
          <p:nvPr/>
        </p:nvSpPr>
        <p:spPr>
          <a:xfrm>
            <a:off x="9239" y="1066746"/>
            <a:ext cx="2078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SWOT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分析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C829CB5-A183-40F2-99E7-738264DF8EAC}"/>
              </a:ext>
            </a:extLst>
          </p:cNvPr>
          <p:cNvSpPr txBox="1"/>
          <p:nvPr/>
        </p:nvSpPr>
        <p:spPr>
          <a:xfrm>
            <a:off x="3072971" y="6325852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⇒顧客第一主義の「</a:t>
            </a:r>
            <a:r>
              <a:rPr kumimoji="1" lang="ja-JP" altLang="en-US" sz="24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コンテンツ力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」で勝負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6479029-4AFF-4FF7-A049-B77F4CF5C74A}"/>
              </a:ext>
            </a:extLst>
          </p:cNvPr>
          <p:cNvSpPr txBox="1"/>
          <p:nvPr/>
        </p:nvSpPr>
        <p:spPr>
          <a:xfrm>
            <a:off x="11520058" y="6323189"/>
            <a:ext cx="70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81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204000" cy="100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r>
              <a:rPr kumimoji="1" lang="ja-JP" altLang="en-US" dirty="0"/>
              <a:t>　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本日の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40F07B-2ABC-485C-BD17-1E1984618652}"/>
              </a:ext>
            </a:extLst>
          </p:cNvPr>
          <p:cNvSpPr/>
          <p:nvPr/>
        </p:nvSpPr>
        <p:spPr>
          <a:xfrm>
            <a:off x="2225565" y="1284228"/>
            <a:ext cx="7740870" cy="614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　マクロトレンドの確認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44E53D-9AAE-4EBD-B5CA-ADC56FFE82DE}"/>
              </a:ext>
            </a:extLst>
          </p:cNvPr>
          <p:cNvSpPr/>
          <p:nvPr/>
        </p:nvSpPr>
        <p:spPr>
          <a:xfrm>
            <a:off x="2225565" y="2198580"/>
            <a:ext cx="7740870" cy="614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　現状分析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02B210-D3DA-4F77-91C9-94CEC5459EE4}"/>
              </a:ext>
            </a:extLst>
          </p:cNvPr>
          <p:cNvSpPr/>
          <p:nvPr/>
        </p:nvSpPr>
        <p:spPr>
          <a:xfrm>
            <a:off x="2225565" y="3124567"/>
            <a:ext cx="7740870" cy="614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　アプリの概要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145CC2-1B87-4A59-A876-0E5D44FD818F}"/>
              </a:ext>
            </a:extLst>
          </p:cNvPr>
          <p:cNvSpPr/>
          <p:nvPr/>
        </p:nvSpPr>
        <p:spPr>
          <a:xfrm>
            <a:off x="2225565" y="4027284"/>
            <a:ext cx="7740870" cy="614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④　ビジネスプラン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C59FA5-6E21-47BB-AD2F-C3E83D732F09}"/>
              </a:ext>
            </a:extLst>
          </p:cNvPr>
          <p:cNvSpPr/>
          <p:nvPr/>
        </p:nvSpPr>
        <p:spPr>
          <a:xfrm>
            <a:off x="2225565" y="4941636"/>
            <a:ext cx="7740870" cy="614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⑤　マイルストーン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479164-F1F0-4477-AFB8-6F63D6D2CD90}"/>
              </a:ext>
            </a:extLst>
          </p:cNvPr>
          <p:cNvSpPr/>
          <p:nvPr/>
        </p:nvSpPr>
        <p:spPr>
          <a:xfrm>
            <a:off x="2225565" y="5855988"/>
            <a:ext cx="7740870" cy="614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⑥　今後の展開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BD7D66-996B-4BCD-A72E-3CF2268FA06F}"/>
              </a:ext>
            </a:extLst>
          </p:cNvPr>
          <p:cNvSpPr txBox="1"/>
          <p:nvPr/>
        </p:nvSpPr>
        <p:spPr>
          <a:xfrm>
            <a:off x="11574826" y="6286285"/>
            <a:ext cx="6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08922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競合分析（優位性検証）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67133D-6DBB-479A-8A74-63A79BF6C64F}"/>
              </a:ext>
            </a:extLst>
          </p:cNvPr>
          <p:cNvSpPr txBox="1"/>
          <p:nvPr/>
        </p:nvSpPr>
        <p:spPr>
          <a:xfrm>
            <a:off x="9239" y="106674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競争優位性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F544EF-EB11-4D82-B5A3-376EC0AD01C0}"/>
              </a:ext>
            </a:extLst>
          </p:cNvPr>
          <p:cNvSpPr txBox="1"/>
          <p:nvPr/>
        </p:nvSpPr>
        <p:spPr>
          <a:xfrm>
            <a:off x="1104799" y="4046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利用者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D02E81-7048-4D3D-979C-2A3BAF43E1BC}"/>
              </a:ext>
            </a:extLst>
          </p:cNvPr>
          <p:cNvSpPr txBox="1"/>
          <p:nvPr/>
        </p:nvSpPr>
        <p:spPr>
          <a:xfrm>
            <a:off x="1107276" y="49636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提供者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3DC0BE44-73F0-451A-B7B5-6A8DF45CC0B1}"/>
              </a:ext>
            </a:extLst>
          </p:cNvPr>
          <p:cNvGraphicFramePr/>
          <p:nvPr/>
        </p:nvGraphicFramePr>
        <p:xfrm>
          <a:off x="2108950" y="165029"/>
          <a:ext cx="34470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図表 11">
            <a:extLst>
              <a:ext uri="{FF2B5EF4-FFF2-40B4-BE49-F238E27FC236}">
                <a16:creationId xmlns:a16="http://schemas.microsoft.com/office/drawing/2014/main" id="{CF14E5C3-122B-4643-BE5B-F745916560F3}"/>
              </a:ext>
            </a:extLst>
          </p:cNvPr>
          <p:cNvGraphicFramePr/>
          <p:nvPr/>
        </p:nvGraphicFramePr>
        <p:xfrm>
          <a:off x="6098830" y="182523"/>
          <a:ext cx="34470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4BC095E-B1DF-4AA7-8D96-438BD894E209}"/>
              </a:ext>
            </a:extLst>
          </p:cNvPr>
          <p:cNvCxnSpPr>
            <a:cxnSpLocks/>
          </p:cNvCxnSpPr>
          <p:nvPr/>
        </p:nvCxnSpPr>
        <p:spPr>
          <a:xfrm rot="16200000">
            <a:off x="5361814" y="268477"/>
            <a:ext cx="0" cy="864000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9C4351B-CD20-42C6-B740-D2D196E4597D}"/>
              </a:ext>
            </a:extLst>
          </p:cNvPr>
          <p:cNvCxnSpPr/>
          <p:nvPr/>
        </p:nvCxnSpPr>
        <p:spPr>
          <a:xfrm>
            <a:off x="2488367" y="3776935"/>
            <a:ext cx="0" cy="180000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1C55020-9579-4A92-98AC-C883B26860C3}"/>
              </a:ext>
            </a:extLst>
          </p:cNvPr>
          <p:cNvCxnSpPr>
            <a:cxnSpLocks/>
          </p:cNvCxnSpPr>
          <p:nvPr/>
        </p:nvCxnSpPr>
        <p:spPr>
          <a:xfrm rot="16200000">
            <a:off x="5379304" y="1275312"/>
            <a:ext cx="0" cy="864000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46B4AF-C67A-44BA-8B66-D752E8836B4F}"/>
              </a:ext>
            </a:extLst>
          </p:cNvPr>
          <p:cNvCxnSpPr/>
          <p:nvPr/>
        </p:nvCxnSpPr>
        <p:spPr>
          <a:xfrm>
            <a:off x="9701139" y="3794425"/>
            <a:ext cx="0" cy="180000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ABA1541-D7F4-4EEA-9F13-77C29FCA9D4C}"/>
              </a:ext>
            </a:extLst>
          </p:cNvPr>
          <p:cNvCxnSpPr/>
          <p:nvPr/>
        </p:nvCxnSpPr>
        <p:spPr>
          <a:xfrm>
            <a:off x="4304672" y="3809415"/>
            <a:ext cx="0" cy="180000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CD47CF-40AF-44DE-9403-23F39114B82C}"/>
              </a:ext>
            </a:extLst>
          </p:cNvPr>
          <p:cNvCxnSpPr/>
          <p:nvPr/>
        </p:nvCxnSpPr>
        <p:spPr>
          <a:xfrm>
            <a:off x="6103493" y="3809415"/>
            <a:ext cx="0" cy="180000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882AC5B-94A5-4475-B4C0-02E0C4C2D618}"/>
              </a:ext>
            </a:extLst>
          </p:cNvPr>
          <p:cNvCxnSpPr/>
          <p:nvPr/>
        </p:nvCxnSpPr>
        <p:spPr>
          <a:xfrm>
            <a:off x="7934804" y="3796925"/>
            <a:ext cx="0" cy="180000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466775A-839B-4ED6-BF3D-FB1C3A13C0A7}"/>
              </a:ext>
            </a:extLst>
          </p:cNvPr>
          <p:cNvCxnSpPr>
            <a:cxnSpLocks/>
          </p:cNvCxnSpPr>
          <p:nvPr/>
        </p:nvCxnSpPr>
        <p:spPr>
          <a:xfrm rot="3600000">
            <a:off x="8825642" y="4106437"/>
            <a:ext cx="0" cy="198000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F2D2730-DA41-4570-B766-FE37001ABDAD}"/>
              </a:ext>
            </a:extLst>
          </p:cNvPr>
          <p:cNvSpPr txBox="1"/>
          <p:nvPr/>
        </p:nvSpPr>
        <p:spPr>
          <a:xfrm>
            <a:off x="2623282" y="39963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コンテンツ力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61E41D-D50E-4342-A119-2D8188A44A4D}"/>
              </a:ext>
            </a:extLst>
          </p:cNvPr>
          <p:cNvSpPr txBox="1"/>
          <p:nvPr/>
        </p:nvSpPr>
        <p:spPr>
          <a:xfrm>
            <a:off x="2743204" y="49582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知名度獲得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50AB84E-633B-411B-B6D2-E86B40D860BD}"/>
              </a:ext>
            </a:extLst>
          </p:cNvPr>
          <p:cNvSpPr txBox="1"/>
          <p:nvPr/>
        </p:nvSpPr>
        <p:spPr>
          <a:xfrm>
            <a:off x="4437092" y="39759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中程度の品質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0E1AE3-A020-4943-9660-33819A6F9024}"/>
              </a:ext>
            </a:extLst>
          </p:cNvPr>
          <p:cNvSpPr txBox="1"/>
          <p:nvPr/>
        </p:nvSpPr>
        <p:spPr>
          <a:xfrm>
            <a:off x="4646952" y="49827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副業支援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9B9D74-16A9-4572-90E3-DCB830D7D70F}"/>
              </a:ext>
            </a:extLst>
          </p:cNvPr>
          <p:cNvSpPr txBox="1"/>
          <p:nvPr/>
        </p:nvSpPr>
        <p:spPr>
          <a:xfrm>
            <a:off x="6265894" y="3988018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手軽さ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検索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506072-A7CC-42B3-BC53-0A29E93F4BFC}"/>
              </a:ext>
            </a:extLst>
          </p:cNvPr>
          <p:cNvSpPr txBox="1"/>
          <p:nvPr/>
        </p:nvSpPr>
        <p:spPr>
          <a:xfrm>
            <a:off x="8034730" y="401551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手軽さ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E69F2A5-AF19-4E30-B47A-BFD48F387564}"/>
              </a:ext>
            </a:extLst>
          </p:cNvPr>
          <p:cNvSpPr txBox="1"/>
          <p:nvPr/>
        </p:nvSpPr>
        <p:spPr>
          <a:xfrm>
            <a:off x="6265894" y="4976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コンテンツ力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97021D-B101-4BA2-810F-DF0612938A58}"/>
              </a:ext>
            </a:extLst>
          </p:cNvPr>
          <p:cNvSpPr txBox="1"/>
          <p:nvPr/>
        </p:nvSpPr>
        <p:spPr>
          <a:xfrm>
            <a:off x="959377" y="608600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全ての競合に対して</a:t>
            </a:r>
            <a:r>
              <a:rPr kumimoji="1" lang="ja-JP" altLang="en-US" sz="24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競争優位性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を保有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585B2517-6A58-4538-B5C1-39ECF2EB70E5}"/>
              </a:ext>
            </a:extLst>
          </p:cNvPr>
          <p:cNvSpPr/>
          <p:nvPr/>
        </p:nvSpPr>
        <p:spPr>
          <a:xfrm>
            <a:off x="5831354" y="6088716"/>
            <a:ext cx="552286" cy="440575"/>
          </a:xfrm>
          <a:prstGeom prst="rightArrow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4ED98A-7967-4387-95C6-49BF609B9FE9}"/>
              </a:ext>
            </a:extLst>
          </p:cNvPr>
          <p:cNvSpPr txBox="1"/>
          <p:nvPr/>
        </p:nvSpPr>
        <p:spPr>
          <a:xfrm>
            <a:off x="6625657" y="611598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当アプリ＝</a:t>
            </a:r>
            <a:r>
              <a:rPr kumimoji="1" lang="ja-JP" altLang="en-US" sz="20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高い競争力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発揮</a:t>
            </a:r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354FDB85-EBC0-4005-8979-235E1753115C}"/>
              </a:ext>
            </a:extLst>
          </p:cNvPr>
          <p:cNvSpPr/>
          <p:nvPr/>
        </p:nvSpPr>
        <p:spPr>
          <a:xfrm>
            <a:off x="780110" y="5996056"/>
            <a:ext cx="9907260" cy="612648"/>
          </a:xfrm>
          <a:prstGeom prst="flowChartProcess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959621-717A-4200-986B-876F37D40CCB}"/>
              </a:ext>
            </a:extLst>
          </p:cNvPr>
          <p:cNvSpPr txBox="1"/>
          <p:nvPr/>
        </p:nvSpPr>
        <p:spPr>
          <a:xfrm>
            <a:off x="1893599" y="1707739"/>
            <a:ext cx="110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マンガ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6A3AD3-3AF0-4E45-A2FD-E81B96C3153D}"/>
              </a:ext>
            </a:extLst>
          </p:cNvPr>
          <p:cNvSpPr txBox="1"/>
          <p:nvPr/>
        </p:nvSpPr>
        <p:spPr>
          <a:xfrm>
            <a:off x="5867611" y="1757154"/>
            <a:ext cx="9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声優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E0A238-E5AC-4D81-8DE5-AB83F72BBDEE}"/>
              </a:ext>
            </a:extLst>
          </p:cNvPr>
          <p:cNvSpPr txBox="1"/>
          <p:nvPr/>
        </p:nvSpPr>
        <p:spPr>
          <a:xfrm>
            <a:off x="11520058" y="6323189"/>
            <a:ext cx="70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72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トレンド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62C3DF-D32E-48DD-BE92-D800D466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82" y="3210806"/>
            <a:ext cx="1950509" cy="22350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F9B34D01-0095-4910-95AC-66B09F8B6ADB}"/>
              </a:ext>
            </a:extLst>
          </p:cNvPr>
          <p:cNvSpPr/>
          <p:nvPr/>
        </p:nvSpPr>
        <p:spPr>
          <a:xfrm>
            <a:off x="3506427" y="2516039"/>
            <a:ext cx="2791514" cy="12570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</a:t>
            </a:r>
            <a:r>
              <a:rPr kumimoji="1" lang="ja-JP" altLang="en-US" b="1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コンテンツ市場について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4799EB-932E-4CBD-A9AB-B77A1F5267F2}"/>
              </a:ext>
            </a:extLst>
          </p:cNvPr>
          <p:cNvSpPr txBox="1"/>
          <p:nvPr/>
        </p:nvSpPr>
        <p:spPr>
          <a:xfrm>
            <a:off x="6359159" y="2442376"/>
            <a:ext cx="5766322" cy="1754326"/>
          </a:xfrm>
          <a:prstGeom prst="rect">
            <a:avLst/>
          </a:prstGeom>
          <a:noFill/>
          <a:ln w="19050" cmpd="dbl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年度コンテンツ産業の世界市場規模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年度：約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兆円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年度：約</a:t>
            </a:r>
            <a:r>
              <a:rPr lang="en-US" altLang="ja-JP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85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兆円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年度コンテンツ産業における雇用規模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現在：約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万人　→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年度：約</a:t>
            </a:r>
            <a:r>
              <a:rPr lang="en-US" altLang="ja-JP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万人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9E29580-919A-47C6-81BE-90EE701698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5" y="1429009"/>
            <a:ext cx="2613643" cy="147034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D99CE7-E6E8-4F08-B311-1C74324838A9}"/>
              </a:ext>
            </a:extLst>
          </p:cNvPr>
          <p:cNvSpPr txBox="1"/>
          <p:nvPr/>
        </p:nvSpPr>
        <p:spPr>
          <a:xfrm>
            <a:off x="437319" y="5956973"/>
            <a:ext cx="1126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➡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コンテンツ産業の</a:t>
            </a:r>
            <a:r>
              <a:rPr kumimoji="1" lang="ja-JP" altLang="en-US" sz="3200" b="1" u="sng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重要性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3200" b="1" u="sng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将来性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について注目されている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506223-9F48-4969-9295-73AB6BFA920D}"/>
              </a:ext>
            </a:extLst>
          </p:cNvPr>
          <p:cNvSpPr txBox="1"/>
          <p:nvPr/>
        </p:nvSpPr>
        <p:spPr>
          <a:xfrm>
            <a:off x="2901691" y="5199615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参照　経済産業省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2E053C-0E2A-4306-BAD9-7A9D886AE610}"/>
              </a:ext>
            </a:extLst>
          </p:cNvPr>
          <p:cNvSpPr txBox="1"/>
          <p:nvPr/>
        </p:nvSpPr>
        <p:spPr>
          <a:xfrm>
            <a:off x="11574826" y="6286285"/>
            <a:ext cx="6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43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現状分析①（需要面）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406B5442-F656-45FA-B370-F4AA85DA3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518969"/>
              </p:ext>
            </p:extLst>
          </p:nvPr>
        </p:nvGraphicFramePr>
        <p:xfrm>
          <a:off x="857250" y="1545432"/>
          <a:ext cx="4572000" cy="365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611627-DA7F-45B3-BCDF-A6102336E6A6}"/>
              </a:ext>
            </a:extLst>
          </p:cNvPr>
          <p:cNvSpPr txBox="1"/>
          <p:nvPr/>
        </p:nvSpPr>
        <p:spPr>
          <a:xfrm>
            <a:off x="3340100" y="5261044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(</a:t>
            </a:r>
            <a:r>
              <a:rPr kumimoji="1" lang="ja-JP" altLang="en-US" sz="1000" dirty="0"/>
              <a:t>参照　公益社団法人全国出版協会</a:t>
            </a:r>
            <a:r>
              <a:rPr kumimoji="1" lang="en-US" altLang="ja-JP" sz="1000" dirty="0"/>
              <a:t>)</a:t>
            </a:r>
            <a:endParaRPr kumimoji="1" lang="ja-JP" altLang="en-US" sz="1000" dirty="0"/>
          </a:p>
        </p:txBody>
      </p:sp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11AA4966-D7E4-4558-849E-B1F3094214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372880"/>
              </p:ext>
            </p:extLst>
          </p:nvPr>
        </p:nvGraphicFramePr>
        <p:xfrm>
          <a:off x="6861465" y="1545432"/>
          <a:ext cx="4572000" cy="365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9C2DB0-2348-4533-8CC6-8D70D343D1B6}"/>
              </a:ext>
            </a:extLst>
          </p:cNvPr>
          <p:cNvSpPr txBox="1"/>
          <p:nvPr/>
        </p:nvSpPr>
        <p:spPr>
          <a:xfrm>
            <a:off x="9223375" y="5261044"/>
            <a:ext cx="396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(</a:t>
            </a:r>
            <a:r>
              <a:rPr lang="ja-JP" altLang="en-US" sz="1000" dirty="0"/>
              <a:t>参照　一般社団法人日本動画協会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B97B8F-33FE-41A4-A9F0-A3AFCC1798D4}"/>
              </a:ext>
            </a:extLst>
          </p:cNvPr>
          <p:cNvSpPr txBox="1"/>
          <p:nvPr/>
        </p:nvSpPr>
        <p:spPr>
          <a:xfrm>
            <a:off x="1253796" y="53225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32C3CB-2CDC-4938-BC56-29EEA67D8520}"/>
              </a:ext>
            </a:extLst>
          </p:cNvPr>
          <p:cNvSpPr txBox="1"/>
          <p:nvPr/>
        </p:nvSpPr>
        <p:spPr>
          <a:xfrm>
            <a:off x="6769100" y="5196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3A2533-2424-4967-9D08-A541C29F3A74}"/>
              </a:ext>
            </a:extLst>
          </p:cNvPr>
          <p:cNvSpPr txBox="1"/>
          <p:nvPr/>
        </p:nvSpPr>
        <p:spPr>
          <a:xfrm>
            <a:off x="763726" y="5906378"/>
            <a:ext cx="1080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➡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漫画とアニメ両市場とも</a:t>
            </a:r>
            <a:r>
              <a:rPr kumimoji="1" lang="ja-JP" altLang="en-US" sz="3600" b="1" u="sng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一定の成長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を遂げている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9A1B03-3755-4FC8-869B-B5F1CE2D5659}"/>
              </a:ext>
            </a:extLst>
          </p:cNvPr>
          <p:cNvSpPr txBox="1"/>
          <p:nvPr/>
        </p:nvSpPr>
        <p:spPr>
          <a:xfrm>
            <a:off x="11574826" y="6286285"/>
            <a:ext cx="6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076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現状分析②（供給面）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2A2A0715-21E0-49BF-9BC5-8AC962D81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373660"/>
              </p:ext>
            </p:extLst>
          </p:nvPr>
        </p:nvGraphicFramePr>
        <p:xfrm>
          <a:off x="240347" y="1222401"/>
          <a:ext cx="5259707" cy="365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8BBF9F51-D09E-4EEF-91F5-7CEFA3090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128545"/>
              </p:ext>
            </p:extLst>
          </p:nvPr>
        </p:nvGraphicFramePr>
        <p:xfrm>
          <a:off x="6352540" y="1209701"/>
          <a:ext cx="5532120" cy="365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B11039-EE43-4350-B9EB-B41D30CCECFC}"/>
              </a:ext>
            </a:extLst>
          </p:cNvPr>
          <p:cNvSpPr txBox="1"/>
          <p:nvPr/>
        </p:nvSpPr>
        <p:spPr>
          <a:xfrm>
            <a:off x="6211274" y="4889500"/>
            <a:ext cx="4889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声優志望者数 </a:t>
            </a:r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万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プロの声優 </a:t>
            </a:r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7BA541-2445-4FE1-B02D-EF75E25D8BD8}"/>
              </a:ext>
            </a:extLst>
          </p:cNvPr>
          <p:cNvSpPr txBox="1"/>
          <p:nvPr/>
        </p:nvSpPr>
        <p:spPr>
          <a:xfrm>
            <a:off x="76200" y="4894162"/>
            <a:ext cx="5806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漫画家志望者数 </a:t>
            </a:r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r>
              <a:rPr lang="ja-JP" altLang="en-US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万</a:t>
            </a:r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プロの漫画家 </a:t>
            </a:r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千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07A267-DBAE-4B73-B025-4DD25CBF9194}"/>
              </a:ext>
            </a:extLst>
          </p:cNvPr>
          <p:cNvSpPr txBox="1"/>
          <p:nvPr/>
        </p:nvSpPr>
        <p:spPr>
          <a:xfrm>
            <a:off x="1617851" y="5691931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➡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漫画家志望者、声優志望者の</a:t>
            </a:r>
            <a:r>
              <a:rPr kumimoji="1" lang="ja-JP" altLang="en-US" sz="36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厳しい現実</a:t>
            </a:r>
            <a:endParaRPr kumimoji="1" lang="en-US" altLang="ja-JP" sz="3600" b="1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98B27F-9ED4-4714-967C-348D2D4BAC05}"/>
              </a:ext>
            </a:extLst>
          </p:cNvPr>
          <p:cNvSpPr txBox="1"/>
          <p:nvPr/>
        </p:nvSpPr>
        <p:spPr>
          <a:xfrm>
            <a:off x="11574826" y="6286285"/>
            <a:ext cx="6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79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kumimoji="1" lang="ja-JP" altLang="en-US" dirty="0"/>
              <a:t>　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現状分析③（本質的な課題）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1B53EE7D-9120-4609-8859-E2A176BB7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294154"/>
              </p:ext>
            </p:extLst>
          </p:nvPr>
        </p:nvGraphicFramePr>
        <p:xfrm>
          <a:off x="1901687" y="1536710"/>
          <a:ext cx="7734300" cy="481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30533C6-C898-4E54-B0E3-84721BEF16A8}"/>
              </a:ext>
            </a:extLst>
          </p:cNvPr>
          <p:cNvCxnSpPr>
            <a:cxnSpLocks/>
          </p:cNvCxnSpPr>
          <p:nvPr/>
        </p:nvCxnSpPr>
        <p:spPr>
          <a:xfrm rot="17760000">
            <a:off x="7199371" y="1692723"/>
            <a:ext cx="91440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5D586F6-2233-46E9-8B9B-69E02E235770}"/>
              </a:ext>
            </a:extLst>
          </p:cNvPr>
          <p:cNvCxnSpPr>
            <a:cxnSpLocks/>
          </p:cNvCxnSpPr>
          <p:nvPr/>
        </p:nvCxnSpPr>
        <p:spPr>
          <a:xfrm rot="-4440000" flipH="1" flipV="1">
            <a:off x="3279176" y="3123545"/>
            <a:ext cx="91440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489B6E2-9F13-466C-B4EA-E24B6B6A55EB}"/>
              </a:ext>
            </a:extLst>
          </p:cNvPr>
          <p:cNvCxnSpPr>
            <a:cxnSpLocks/>
          </p:cNvCxnSpPr>
          <p:nvPr/>
        </p:nvCxnSpPr>
        <p:spPr>
          <a:xfrm rot="-2160000">
            <a:off x="6837318" y="3702826"/>
            <a:ext cx="91440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舞う万札">
            <a:extLst>
              <a:ext uri="{FF2B5EF4-FFF2-40B4-BE49-F238E27FC236}">
                <a16:creationId xmlns:a16="http://schemas.microsoft.com/office/drawing/2014/main" id="{F98E715F-CFEC-41CD-9194-347D35D60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35" y="109848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悔し泣き/叩きのめされる/敗北 / フリー素材 / イラスト / ピープル">
            <a:extLst>
              <a:ext uri="{FF2B5EF4-FFF2-40B4-BE49-F238E27FC236}">
                <a16:creationId xmlns:a16="http://schemas.microsoft.com/office/drawing/2014/main" id="{3A68C8E0-CF26-49FA-9A1B-9DF53911C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" y="4359554"/>
            <a:ext cx="3188899" cy="174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65CCD74-5ADA-4D27-B319-EC3742E83C63}"/>
              </a:ext>
            </a:extLst>
          </p:cNvPr>
          <p:cNvSpPr/>
          <p:nvPr/>
        </p:nvSpPr>
        <p:spPr>
          <a:xfrm>
            <a:off x="96823" y="3506054"/>
            <a:ext cx="297968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一握りのプロの存在感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9F92969-9A65-4635-AAA1-DB278CAE6798}"/>
              </a:ext>
            </a:extLst>
          </p:cNvPr>
          <p:cNvSpPr/>
          <p:nvPr/>
        </p:nvSpPr>
        <p:spPr>
          <a:xfrm>
            <a:off x="8412167" y="1513998"/>
            <a:ext cx="31702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消費者による堅調な需要</a:t>
            </a:r>
          </a:p>
        </p:txBody>
      </p:sp>
      <p:pic>
        <p:nvPicPr>
          <p:cNvPr id="1028" name="Picture 4" descr="フリーイラスト, ベクター, EPS, 人物（イラスト）, 少女（イラスト）, 学生（生徒）, 高校生, 中学生, 学生服, スマートフォン（スマホ）, 二人">
            <a:extLst>
              <a:ext uri="{FF2B5EF4-FFF2-40B4-BE49-F238E27FC236}">
                <a16:creationId xmlns:a16="http://schemas.microsoft.com/office/drawing/2014/main" id="{C54B2CE2-9921-4687-A918-18C5715B7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776" y="4684298"/>
            <a:ext cx="1664527" cy="18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C9FA87D-5755-4C0F-97B1-E7F27725C3FF}"/>
              </a:ext>
            </a:extLst>
          </p:cNvPr>
          <p:cNvSpPr/>
          <p:nvPr/>
        </p:nvSpPr>
        <p:spPr>
          <a:xfrm>
            <a:off x="8030820" y="3843129"/>
            <a:ext cx="3201577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コンテンツ産業の拡大予測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B5BF616-3878-4EE2-AED4-7FBA6A2D7AF7}"/>
              </a:ext>
            </a:extLst>
          </p:cNvPr>
          <p:cNvSpPr txBox="1"/>
          <p:nvPr/>
        </p:nvSpPr>
        <p:spPr>
          <a:xfrm>
            <a:off x="3140766" y="51450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本質的課題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FAF8C42-B3A3-4EDF-9FAD-CF2750D0C855}"/>
              </a:ext>
            </a:extLst>
          </p:cNvPr>
          <p:cNvSpPr txBox="1"/>
          <p:nvPr/>
        </p:nvSpPr>
        <p:spPr>
          <a:xfrm>
            <a:off x="3997234" y="569540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プロ志望者の機会の欠如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2B0241-7AF8-4052-A49E-859767EA178B}"/>
              </a:ext>
            </a:extLst>
          </p:cNvPr>
          <p:cNvSpPr txBox="1"/>
          <p:nvPr/>
        </p:nvSpPr>
        <p:spPr>
          <a:xfrm>
            <a:off x="11574826" y="6286285"/>
            <a:ext cx="6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492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lang="ja-JP" altLang="en-US" dirty="0">
                <a:solidFill>
                  <a:prstClr val="white"/>
                </a:solidFill>
              </a:rPr>
              <a:t>　</a:t>
            </a:r>
            <a:r>
              <a:rPr lang="ja-JP" altLang="en-US" sz="4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アプリの概要①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58091" y="1763486"/>
            <a:ext cx="1081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アマチュア声優が作る作品を楽しめるプラットフォームアプリ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3771" y="2632587"/>
            <a:ext cx="4754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漫画家がお題として、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漫画を投稿する。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声優がお題を基に、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声を合わせて投稿する。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利用者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は投稿された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音声付コンテンツを楽しむ。</a:t>
            </a:r>
          </a:p>
        </p:txBody>
      </p:sp>
      <p:pic>
        <p:nvPicPr>
          <p:cNvPr id="1028" name="Picture 4" descr="漫画 に対する画像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8" y="2522350"/>
            <a:ext cx="1798454" cy="16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.flaticon.com/icons/png/512/46/4677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43" y="3580571"/>
            <a:ext cx="1490980" cy="14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7069771" y="4412583"/>
            <a:ext cx="1561212" cy="1897928"/>
            <a:chOff x="6955771" y="4609007"/>
            <a:chExt cx="1561212" cy="1897928"/>
          </a:xfrm>
        </p:grpSpPr>
        <p:pic>
          <p:nvPicPr>
            <p:cNvPr id="1032" name="Picture 8" descr="イヤホン　イラスト に対する画像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771" y="4609007"/>
              <a:ext cx="1417120" cy="1897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8242663" y="4609007"/>
              <a:ext cx="274320" cy="694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6CE4A2-57B9-4B62-84A2-36FFF370C1D1}"/>
              </a:ext>
            </a:extLst>
          </p:cNvPr>
          <p:cNvSpPr txBox="1"/>
          <p:nvPr/>
        </p:nvSpPr>
        <p:spPr>
          <a:xfrm>
            <a:off x="11574826" y="6286285"/>
            <a:ext cx="6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６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24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lang="ja-JP" altLang="en-US" dirty="0">
                <a:solidFill>
                  <a:prstClr val="white"/>
                </a:solidFill>
              </a:rPr>
              <a:t>　</a:t>
            </a:r>
            <a:r>
              <a:rPr lang="ja-JP" altLang="en-US" sz="4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アプリの概要②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" name="フローチャート : 結合子 3"/>
          <p:cNvSpPr/>
          <p:nvPr/>
        </p:nvSpPr>
        <p:spPr>
          <a:xfrm>
            <a:off x="3082814" y="1911352"/>
            <a:ext cx="653143" cy="625231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7" name="直線コネクタ 6"/>
          <p:cNvCxnSpPr>
            <a:stCxn id="4" idx="6"/>
          </p:cNvCxnSpPr>
          <p:nvPr/>
        </p:nvCxnSpPr>
        <p:spPr>
          <a:xfrm flipV="1">
            <a:off x="3735957" y="2216702"/>
            <a:ext cx="1463360" cy="72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7324687" y="1904086"/>
            <a:ext cx="653143" cy="62523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5861327" y="2194380"/>
            <a:ext cx="1463360" cy="72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 : 結合子 16"/>
          <p:cNvSpPr/>
          <p:nvPr/>
        </p:nvSpPr>
        <p:spPr>
          <a:xfrm>
            <a:off x="5208184" y="1911352"/>
            <a:ext cx="653143" cy="62523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61185" y="1993134"/>
            <a:ext cx="49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１</a:t>
            </a:r>
            <a:endParaRPr kumimoji="1" lang="ja-JP" altLang="en-US" sz="24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01562" y="1985868"/>
            <a:ext cx="46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２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11374" y="1989502"/>
            <a:ext cx="47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３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1658983" y="2725259"/>
            <a:ext cx="8725988" cy="1585483"/>
          </a:xfrm>
          <a:custGeom>
            <a:avLst/>
            <a:gdLst>
              <a:gd name="connsiteX0" fmla="*/ 0 w 8725988"/>
              <a:gd name="connsiteY0" fmla="*/ 0 h 1214846"/>
              <a:gd name="connsiteX1" fmla="*/ 1454331 w 8725988"/>
              <a:gd name="connsiteY1" fmla="*/ 0 h 1214846"/>
              <a:gd name="connsiteX2" fmla="*/ 1779142 w 8725988"/>
              <a:gd name="connsiteY2" fmla="*/ -370637 h 1214846"/>
              <a:gd name="connsiteX3" fmla="*/ 3635828 w 8725988"/>
              <a:gd name="connsiteY3" fmla="*/ 0 h 1214846"/>
              <a:gd name="connsiteX4" fmla="*/ 8725988 w 8725988"/>
              <a:gd name="connsiteY4" fmla="*/ 0 h 1214846"/>
              <a:gd name="connsiteX5" fmla="*/ 8725988 w 8725988"/>
              <a:gd name="connsiteY5" fmla="*/ 202474 h 1214846"/>
              <a:gd name="connsiteX6" fmla="*/ 8725988 w 8725988"/>
              <a:gd name="connsiteY6" fmla="*/ 202474 h 1214846"/>
              <a:gd name="connsiteX7" fmla="*/ 8725988 w 8725988"/>
              <a:gd name="connsiteY7" fmla="*/ 506186 h 1214846"/>
              <a:gd name="connsiteX8" fmla="*/ 8725988 w 8725988"/>
              <a:gd name="connsiteY8" fmla="*/ 1214846 h 1214846"/>
              <a:gd name="connsiteX9" fmla="*/ 3635828 w 8725988"/>
              <a:gd name="connsiteY9" fmla="*/ 1214846 h 1214846"/>
              <a:gd name="connsiteX10" fmla="*/ 1454331 w 8725988"/>
              <a:gd name="connsiteY10" fmla="*/ 1214846 h 1214846"/>
              <a:gd name="connsiteX11" fmla="*/ 1454331 w 8725988"/>
              <a:gd name="connsiteY11" fmla="*/ 1214846 h 1214846"/>
              <a:gd name="connsiteX12" fmla="*/ 0 w 8725988"/>
              <a:gd name="connsiteY12" fmla="*/ 1214846 h 1214846"/>
              <a:gd name="connsiteX13" fmla="*/ 0 w 8725988"/>
              <a:gd name="connsiteY13" fmla="*/ 506186 h 1214846"/>
              <a:gd name="connsiteX14" fmla="*/ 0 w 8725988"/>
              <a:gd name="connsiteY14" fmla="*/ 202474 h 1214846"/>
              <a:gd name="connsiteX15" fmla="*/ 0 w 8725988"/>
              <a:gd name="connsiteY15" fmla="*/ 202474 h 1214846"/>
              <a:gd name="connsiteX16" fmla="*/ 0 w 8725988"/>
              <a:gd name="connsiteY16" fmla="*/ 0 h 1214846"/>
              <a:gd name="connsiteX0" fmla="*/ 0 w 8725988"/>
              <a:gd name="connsiteY0" fmla="*/ 370637 h 1585483"/>
              <a:gd name="connsiteX1" fmla="*/ 1454331 w 8725988"/>
              <a:gd name="connsiteY1" fmla="*/ 370637 h 1585483"/>
              <a:gd name="connsiteX2" fmla="*/ 1779142 w 8725988"/>
              <a:gd name="connsiteY2" fmla="*/ 0 h 1585483"/>
              <a:gd name="connsiteX3" fmla="*/ 2172788 w 8725988"/>
              <a:gd name="connsiteY3" fmla="*/ 344512 h 1585483"/>
              <a:gd name="connsiteX4" fmla="*/ 8725988 w 8725988"/>
              <a:gd name="connsiteY4" fmla="*/ 370637 h 1585483"/>
              <a:gd name="connsiteX5" fmla="*/ 8725988 w 8725988"/>
              <a:gd name="connsiteY5" fmla="*/ 573111 h 1585483"/>
              <a:gd name="connsiteX6" fmla="*/ 8725988 w 8725988"/>
              <a:gd name="connsiteY6" fmla="*/ 573111 h 1585483"/>
              <a:gd name="connsiteX7" fmla="*/ 8725988 w 8725988"/>
              <a:gd name="connsiteY7" fmla="*/ 876823 h 1585483"/>
              <a:gd name="connsiteX8" fmla="*/ 8725988 w 8725988"/>
              <a:gd name="connsiteY8" fmla="*/ 1585483 h 1585483"/>
              <a:gd name="connsiteX9" fmla="*/ 3635828 w 8725988"/>
              <a:gd name="connsiteY9" fmla="*/ 1585483 h 1585483"/>
              <a:gd name="connsiteX10" fmla="*/ 1454331 w 8725988"/>
              <a:gd name="connsiteY10" fmla="*/ 1585483 h 1585483"/>
              <a:gd name="connsiteX11" fmla="*/ 1454331 w 8725988"/>
              <a:gd name="connsiteY11" fmla="*/ 1585483 h 1585483"/>
              <a:gd name="connsiteX12" fmla="*/ 0 w 8725988"/>
              <a:gd name="connsiteY12" fmla="*/ 1585483 h 1585483"/>
              <a:gd name="connsiteX13" fmla="*/ 0 w 8725988"/>
              <a:gd name="connsiteY13" fmla="*/ 876823 h 1585483"/>
              <a:gd name="connsiteX14" fmla="*/ 0 w 8725988"/>
              <a:gd name="connsiteY14" fmla="*/ 573111 h 1585483"/>
              <a:gd name="connsiteX15" fmla="*/ 0 w 8725988"/>
              <a:gd name="connsiteY15" fmla="*/ 573111 h 1585483"/>
              <a:gd name="connsiteX16" fmla="*/ 0 w 8725988"/>
              <a:gd name="connsiteY16" fmla="*/ 370637 h 158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25988" h="1585483">
                <a:moveTo>
                  <a:pt x="0" y="370637"/>
                </a:moveTo>
                <a:lnTo>
                  <a:pt x="1454331" y="370637"/>
                </a:lnTo>
                <a:lnTo>
                  <a:pt x="1779142" y="0"/>
                </a:lnTo>
                <a:lnTo>
                  <a:pt x="2172788" y="344512"/>
                </a:lnTo>
                <a:lnTo>
                  <a:pt x="8725988" y="370637"/>
                </a:lnTo>
                <a:lnTo>
                  <a:pt x="8725988" y="573111"/>
                </a:lnTo>
                <a:lnTo>
                  <a:pt x="8725988" y="573111"/>
                </a:lnTo>
                <a:lnTo>
                  <a:pt x="8725988" y="876823"/>
                </a:lnTo>
                <a:lnTo>
                  <a:pt x="8725988" y="1585483"/>
                </a:lnTo>
                <a:lnTo>
                  <a:pt x="3635828" y="1585483"/>
                </a:lnTo>
                <a:lnTo>
                  <a:pt x="1454331" y="1585483"/>
                </a:lnTo>
                <a:lnTo>
                  <a:pt x="1454331" y="1585483"/>
                </a:lnTo>
                <a:lnTo>
                  <a:pt x="0" y="1585483"/>
                </a:lnTo>
                <a:lnTo>
                  <a:pt x="0" y="876823"/>
                </a:lnTo>
                <a:lnTo>
                  <a:pt x="0" y="573111"/>
                </a:lnTo>
                <a:lnTo>
                  <a:pt x="0" y="573111"/>
                </a:lnTo>
                <a:lnTo>
                  <a:pt x="0" y="37063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12126" y="3486994"/>
            <a:ext cx="799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漫画家がお題として、漫画を投稿する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21970" y="4833256"/>
            <a:ext cx="8033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中堅漫画家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約</a:t>
            </a:r>
            <a:r>
              <a:rPr kumimoji="1" lang="ja-JP" altLang="en-US" sz="2800" b="1" u="sng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名に仕事を依頼。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漫画の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自動めくり機能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もあり。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CC8125F-0D4C-408D-8030-535CD34E4EC4}"/>
              </a:ext>
            </a:extLst>
          </p:cNvPr>
          <p:cNvSpPr txBox="1"/>
          <p:nvPr/>
        </p:nvSpPr>
        <p:spPr>
          <a:xfrm>
            <a:off x="11574826" y="6286285"/>
            <a:ext cx="6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７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532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D8B82-7B60-4612-9A9B-C3C272BFB755}"/>
              </a:ext>
            </a:extLst>
          </p:cNvPr>
          <p:cNvSpPr/>
          <p:nvPr/>
        </p:nvSpPr>
        <p:spPr>
          <a:xfrm>
            <a:off x="0" y="0"/>
            <a:ext cx="12192000" cy="9982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lang="ja-JP" altLang="en-US" dirty="0">
                <a:solidFill>
                  <a:prstClr val="white"/>
                </a:solidFill>
              </a:rPr>
              <a:t>　</a:t>
            </a:r>
            <a:r>
              <a:rPr lang="ja-JP" altLang="en-US" sz="4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アプリの概要③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72D6C9C-4497-4515-A77B-835DA7EBE617}"/>
              </a:ext>
            </a:extLst>
          </p:cNvPr>
          <p:cNvSpPr/>
          <p:nvPr/>
        </p:nvSpPr>
        <p:spPr>
          <a:xfrm rot="16200000">
            <a:off x="11055293" y="5721293"/>
            <a:ext cx="1166069" cy="1107346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" name="フローチャート : 結合子 3"/>
          <p:cNvSpPr/>
          <p:nvPr/>
        </p:nvSpPr>
        <p:spPr>
          <a:xfrm>
            <a:off x="3082814" y="1911352"/>
            <a:ext cx="653143" cy="62523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>
              <a:solidFill>
                <a:prstClr val="white"/>
              </a:solidFill>
            </a:endParaRPr>
          </a:p>
        </p:txBody>
      </p:sp>
      <p:cxnSp>
        <p:nvCxnSpPr>
          <p:cNvPr id="7" name="直線コネクタ 6"/>
          <p:cNvCxnSpPr>
            <a:stCxn id="4" idx="6"/>
          </p:cNvCxnSpPr>
          <p:nvPr/>
        </p:nvCxnSpPr>
        <p:spPr>
          <a:xfrm flipV="1">
            <a:off x="3735957" y="2216702"/>
            <a:ext cx="1463360" cy="72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7324687" y="1904086"/>
            <a:ext cx="653143" cy="62523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>
              <a:solidFill>
                <a:prstClr val="white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5861327" y="2194380"/>
            <a:ext cx="1463360" cy="72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 : 結合子 16"/>
          <p:cNvSpPr/>
          <p:nvPr/>
        </p:nvSpPr>
        <p:spPr>
          <a:xfrm>
            <a:off x="5208184" y="1911352"/>
            <a:ext cx="653143" cy="625231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>
              <a:solidFill>
                <a:prstClr val="white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61185" y="1993134"/>
            <a:ext cx="49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１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01562" y="1985868"/>
            <a:ext cx="46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２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11374" y="1989502"/>
            <a:ext cx="47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</a:rPr>
              <a:t>３</a:t>
            </a:r>
          </a:p>
        </p:txBody>
      </p:sp>
      <p:sp>
        <p:nvSpPr>
          <p:cNvPr id="3" name="四角形吹き出し 2"/>
          <p:cNvSpPr/>
          <p:nvPr/>
        </p:nvSpPr>
        <p:spPr>
          <a:xfrm>
            <a:off x="1580606" y="2641087"/>
            <a:ext cx="8830491" cy="1674554"/>
          </a:xfrm>
          <a:custGeom>
            <a:avLst/>
            <a:gdLst>
              <a:gd name="connsiteX0" fmla="*/ 0 w 8360229"/>
              <a:gd name="connsiteY0" fmla="*/ 0 h 1123406"/>
              <a:gd name="connsiteX1" fmla="*/ 1393372 w 8360229"/>
              <a:gd name="connsiteY1" fmla="*/ 0 h 1123406"/>
              <a:gd name="connsiteX2" fmla="*/ 3718546 w 8360229"/>
              <a:gd name="connsiteY2" fmla="*/ -669471 h 1123406"/>
              <a:gd name="connsiteX3" fmla="*/ 3483429 w 8360229"/>
              <a:gd name="connsiteY3" fmla="*/ 0 h 1123406"/>
              <a:gd name="connsiteX4" fmla="*/ 8360229 w 8360229"/>
              <a:gd name="connsiteY4" fmla="*/ 0 h 1123406"/>
              <a:gd name="connsiteX5" fmla="*/ 8360229 w 8360229"/>
              <a:gd name="connsiteY5" fmla="*/ 187234 h 1123406"/>
              <a:gd name="connsiteX6" fmla="*/ 8360229 w 8360229"/>
              <a:gd name="connsiteY6" fmla="*/ 187234 h 1123406"/>
              <a:gd name="connsiteX7" fmla="*/ 8360229 w 8360229"/>
              <a:gd name="connsiteY7" fmla="*/ 468086 h 1123406"/>
              <a:gd name="connsiteX8" fmla="*/ 8360229 w 8360229"/>
              <a:gd name="connsiteY8" fmla="*/ 1123406 h 1123406"/>
              <a:gd name="connsiteX9" fmla="*/ 3483429 w 8360229"/>
              <a:gd name="connsiteY9" fmla="*/ 1123406 h 1123406"/>
              <a:gd name="connsiteX10" fmla="*/ 1393372 w 8360229"/>
              <a:gd name="connsiteY10" fmla="*/ 1123406 h 1123406"/>
              <a:gd name="connsiteX11" fmla="*/ 1393372 w 8360229"/>
              <a:gd name="connsiteY11" fmla="*/ 1123406 h 1123406"/>
              <a:gd name="connsiteX12" fmla="*/ 0 w 8360229"/>
              <a:gd name="connsiteY12" fmla="*/ 1123406 h 1123406"/>
              <a:gd name="connsiteX13" fmla="*/ 0 w 8360229"/>
              <a:gd name="connsiteY13" fmla="*/ 468086 h 1123406"/>
              <a:gd name="connsiteX14" fmla="*/ 0 w 8360229"/>
              <a:gd name="connsiteY14" fmla="*/ 187234 h 1123406"/>
              <a:gd name="connsiteX15" fmla="*/ 0 w 8360229"/>
              <a:gd name="connsiteY15" fmla="*/ 187234 h 1123406"/>
              <a:gd name="connsiteX16" fmla="*/ 0 w 8360229"/>
              <a:gd name="connsiteY16" fmla="*/ 0 h 1123406"/>
              <a:gd name="connsiteX0" fmla="*/ 0 w 8360229"/>
              <a:gd name="connsiteY0" fmla="*/ 669471 h 1792877"/>
              <a:gd name="connsiteX1" fmla="*/ 1393372 w 8360229"/>
              <a:gd name="connsiteY1" fmla="*/ 669471 h 1792877"/>
              <a:gd name="connsiteX2" fmla="*/ 3718546 w 8360229"/>
              <a:gd name="connsiteY2" fmla="*/ 0 h 1792877"/>
              <a:gd name="connsiteX3" fmla="*/ 5495109 w 8360229"/>
              <a:gd name="connsiteY3" fmla="*/ 682534 h 1792877"/>
              <a:gd name="connsiteX4" fmla="*/ 8360229 w 8360229"/>
              <a:gd name="connsiteY4" fmla="*/ 669471 h 1792877"/>
              <a:gd name="connsiteX5" fmla="*/ 8360229 w 8360229"/>
              <a:gd name="connsiteY5" fmla="*/ 856705 h 1792877"/>
              <a:gd name="connsiteX6" fmla="*/ 8360229 w 8360229"/>
              <a:gd name="connsiteY6" fmla="*/ 856705 h 1792877"/>
              <a:gd name="connsiteX7" fmla="*/ 8360229 w 8360229"/>
              <a:gd name="connsiteY7" fmla="*/ 1137557 h 1792877"/>
              <a:gd name="connsiteX8" fmla="*/ 8360229 w 8360229"/>
              <a:gd name="connsiteY8" fmla="*/ 1792877 h 1792877"/>
              <a:gd name="connsiteX9" fmla="*/ 3483429 w 8360229"/>
              <a:gd name="connsiteY9" fmla="*/ 1792877 h 1792877"/>
              <a:gd name="connsiteX10" fmla="*/ 1393372 w 8360229"/>
              <a:gd name="connsiteY10" fmla="*/ 1792877 h 1792877"/>
              <a:gd name="connsiteX11" fmla="*/ 1393372 w 8360229"/>
              <a:gd name="connsiteY11" fmla="*/ 1792877 h 1792877"/>
              <a:gd name="connsiteX12" fmla="*/ 0 w 8360229"/>
              <a:gd name="connsiteY12" fmla="*/ 1792877 h 1792877"/>
              <a:gd name="connsiteX13" fmla="*/ 0 w 8360229"/>
              <a:gd name="connsiteY13" fmla="*/ 1137557 h 1792877"/>
              <a:gd name="connsiteX14" fmla="*/ 0 w 8360229"/>
              <a:gd name="connsiteY14" fmla="*/ 856705 h 1792877"/>
              <a:gd name="connsiteX15" fmla="*/ 0 w 8360229"/>
              <a:gd name="connsiteY15" fmla="*/ 856705 h 1792877"/>
              <a:gd name="connsiteX16" fmla="*/ 0 w 8360229"/>
              <a:gd name="connsiteY16" fmla="*/ 669471 h 1792877"/>
              <a:gd name="connsiteX0" fmla="*/ 0 w 8360229"/>
              <a:gd name="connsiteY0" fmla="*/ 669471 h 1792877"/>
              <a:gd name="connsiteX1" fmla="*/ 2869475 w 8360229"/>
              <a:gd name="connsiteY1" fmla="*/ 708660 h 1792877"/>
              <a:gd name="connsiteX2" fmla="*/ 3718546 w 8360229"/>
              <a:gd name="connsiteY2" fmla="*/ 0 h 1792877"/>
              <a:gd name="connsiteX3" fmla="*/ 5495109 w 8360229"/>
              <a:gd name="connsiteY3" fmla="*/ 682534 h 1792877"/>
              <a:gd name="connsiteX4" fmla="*/ 8360229 w 8360229"/>
              <a:gd name="connsiteY4" fmla="*/ 669471 h 1792877"/>
              <a:gd name="connsiteX5" fmla="*/ 8360229 w 8360229"/>
              <a:gd name="connsiteY5" fmla="*/ 856705 h 1792877"/>
              <a:gd name="connsiteX6" fmla="*/ 8360229 w 8360229"/>
              <a:gd name="connsiteY6" fmla="*/ 856705 h 1792877"/>
              <a:gd name="connsiteX7" fmla="*/ 8360229 w 8360229"/>
              <a:gd name="connsiteY7" fmla="*/ 1137557 h 1792877"/>
              <a:gd name="connsiteX8" fmla="*/ 8360229 w 8360229"/>
              <a:gd name="connsiteY8" fmla="*/ 1792877 h 1792877"/>
              <a:gd name="connsiteX9" fmla="*/ 3483429 w 8360229"/>
              <a:gd name="connsiteY9" fmla="*/ 1792877 h 1792877"/>
              <a:gd name="connsiteX10" fmla="*/ 1393372 w 8360229"/>
              <a:gd name="connsiteY10" fmla="*/ 1792877 h 1792877"/>
              <a:gd name="connsiteX11" fmla="*/ 1393372 w 8360229"/>
              <a:gd name="connsiteY11" fmla="*/ 1792877 h 1792877"/>
              <a:gd name="connsiteX12" fmla="*/ 0 w 8360229"/>
              <a:gd name="connsiteY12" fmla="*/ 1792877 h 1792877"/>
              <a:gd name="connsiteX13" fmla="*/ 0 w 8360229"/>
              <a:gd name="connsiteY13" fmla="*/ 1137557 h 1792877"/>
              <a:gd name="connsiteX14" fmla="*/ 0 w 8360229"/>
              <a:gd name="connsiteY14" fmla="*/ 856705 h 1792877"/>
              <a:gd name="connsiteX15" fmla="*/ 0 w 8360229"/>
              <a:gd name="connsiteY15" fmla="*/ 856705 h 1792877"/>
              <a:gd name="connsiteX16" fmla="*/ 0 w 8360229"/>
              <a:gd name="connsiteY16" fmla="*/ 669471 h 1792877"/>
              <a:gd name="connsiteX0" fmla="*/ 0 w 8360229"/>
              <a:gd name="connsiteY0" fmla="*/ 669471 h 1792877"/>
              <a:gd name="connsiteX1" fmla="*/ 2921726 w 8360229"/>
              <a:gd name="connsiteY1" fmla="*/ 669471 h 1792877"/>
              <a:gd name="connsiteX2" fmla="*/ 3718546 w 8360229"/>
              <a:gd name="connsiteY2" fmla="*/ 0 h 1792877"/>
              <a:gd name="connsiteX3" fmla="*/ 5495109 w 8360229"/>
              <a:gd name="connsiteY3" fmla="*/ 682534 h 1792877"/>
              <a:gd name="connsiteX4" fmla="*/ 8360229 w 8360229"/>
              <a:gd name="connsiteY4" fmla="*/ 669471 h 1792877"/>
              <a:gd name="connsiteX5" fmla="*/ 8360229 w 8360229"/>
              <a:gd name="connsiteY5" fmla="*/ 856705 h 1792877"/>
              <a:gd name="connsiteX6" fmla="*/ 8360229 w 8360229"/>
              <a:gd name="connsiteY6" fmla="*/ 856705 h 1792877"/>
              <a:gd name="connsiteX7" fmla="*/ 8360229 w 8360229"/>
              <a:gd name="connsiteY7" fmla="*/ 1137557 h 1792877"/>
              <a:gd name="connsiteX8" fmla="*/ 8360229 w 8360229"/>
              <a:gd name="connsiteY8" fmla="*/ 1792877 h 1792877"/>
              <a:gd name="connsiteX9" fmla="*/ 3483429 w 8360229"/>
              <a:gd name="connsiteY9" fmla="*/ 1792877 h 1792877"/>
              <a:gd name="connsiteX10" fmla="*/ 1393372 w 8360229"/>
              <a:gd name="connsiteY10" fmla="*/ 1792877 h 1792877"/>
              <a:gd name="connsiteX11" fmla="*/ 1393372 w 8360229"/>
              <a:gd name="connsiteY11" fmla="*/ 1792877 h 1792877"/>
              <a:gd name="connsiteX12" fmla="*/ 0 w 8360229"/>
              <a:gd name="connsiteY12" fmla="*/ 1792877 h 1792877"/>
              <a:gd name="connsiteX13" fmla="*/ 0 w 8360229"/>
              <a:gd name="connsiteY13" fmla="*/ 1137557 h 1792877"/>
              <a:gd name="connsiteX14" fmla="*/ 0 w 8360229"/>
              <a:gd name="connsiteY14" fmla="*/ 856705 h 1792877"/>
              <a:gd name="connsiteX15" fmla="*/ 0 w 8360229"/>
              <a:gd name="connsiteY15" fmla="*/ 856705 h 1792877"/>
              <a:gd name="connsiteX16" fmla="*/ 0 w 8360229"/>
              <a:gd name="connsiteY16" fmla="*/ 669471 h 1792877"/>
              <a:gd name="connsiteX0" fmla="*/ 0 w 8360229"/>
              <a:gd name="connsiteY0" fmla="*/ 669471 h 1792877"/>
              <a:gd name="connsiteX1" fmla="*/ 2921726 w 8360229"/>
              <a:gd name="connsiteY1" fmla="*/ 669471 h 1792877"/>
              <a:gd name="connsiteX2" fmla="*/ 3718546 w 8360229"/>
              <a:gd name="connsiteY2" fmla="*/ 0 h 1792877"/>
              <a:gd name="connsiteX3" fmla="*/ 4711337 w 8360229"/>
              <a:gd name="connsiteY3" fmla="*/ 643346 h 1792877"/>
              <a:gd name="connsiteX4" fmla="*/ 8360229 w 8360229"/>
              <a:gd name="connsiteY4" fmla="*/ 669471 h 1792877"/>
              <a:gd name="connsiteX5" fmla="*/ 8360229 w 8360229"/>
              <a:gd name="connsiteY5" fmla="*/ 856705 h 1792877"/>
              <a:gd name="connsiteX6" fmla="*/ 8360229 w 8360229"/>
              <a:gd name="connsiteY6" fmla="*/ 856705 h 1792877"/>
              <a:gd name="connsiteX7" fmla="*/ 8360229 w 8360229"/>
              <a:gd name="connsiteY7" fmla="*/ 1137557 h 1792877"/>
              <a:gd name="connsiteX8" fmla="*/ 8360229 w 8360229"/>
              <a:gd name="connsiteY8" fmla="*/ 1792877 h 1792877"/>
              <a:gd name="connsiteX9" fmla="*/ 3483429 w 8360229"/>
              <a:gd name="connsiteY9" fmla="*/ 1792877 h 1792877"/>
              <a:gd name="connsiteX10" fmla="*/ 1393372 w 8360229"/>
              <a:gd name="connsiteY10" fmla="*/ 1792877 h 1792877"/>
              <a:gd name="connsiteX11" fmla="*/ 1393372 w 8360229"/>
              <a:gd name="connsiteY11" fmla="*/ 1792877 h 1792877"/>
              <a:gd name="connsiteX12" fmla="*/ 0 w 8360229"/>
              <a:gd name="connsiteY12" fmla="*/ 1792877 h 1792877"/>
              <a:gd name="connsiteX13" fmla="*/ 0 w 8360229"/>
              <a:gd name="connsiteY13" fmla="*/ 1137557 h 1792877"/>
              <a:gd name="connsiteX14" fmla="*/ 0 w 8360229"/>
              <a:gd name="connsiteY14" fmla="*/ 856705 h 1792877"/>
              <a:gd name="connsiteX15" fmla="*/ 0 w 8360229"/>
              <a:gd name="connsiteY15" fmla="*/ 856705 h 1792877"/>
              <a:gd name="connsiteX16" fmla="*/ 0 w 8360229"/>
              <a:gd name="connsiteY16" fmla="*/ 669471 h 1792877"/>
              <a:gd name="connsiteX0" fmla="*/ 0 w 8360229"/>
              <a:gd name="connsiteY0" fmla="*/ 669471 h 1792877"/>
              <a:gd name="connsiteX1" fmla="*/ 2921726 w 8360229"/>
              <a:gd name="connsiteY1" fmla="*/ 669471 h 1792877"/>
              <a:gd name="connsiteX2" fmla="*/ 3718546 w 8360229"/>
              <a:gd name="connsiteY2" fmla="*/ 0 h 1792877"/>
              <a:gd name="connsiteX3" fmla="*/ 4920343 w 8360229"/>
              <a:gd name="connsiteY3" fmla="*/ 643346 h 1792877"/>
              <a:gd name="connsiteX4" fmla="*/ 8360229 w 8360229"/>
              <a:gd name="connsiteY4" fmla="*/ 669471 h 1792877"/>
              <a:gd name="connsiteX5" fmla="*/ 8360229 w 8360229"/>
              <a:gd name="connsiteY5" fmla="*/ 856705 h 1792877"/>
              <a:gd name="connsiteX6" fmla="*/ 8360229 w 8360229"/>
              <a:gd name="connsiteY6" fmla="*/ 856705 h 1792877"/>
              <a:gd name="connsiteX7" fmla="*/ 8360229 w 8360229"/>
              <a:gd name="connsiteY7" fmla="*/ 1137557 h 1792877"/>
              <a:gd name="connsiteX8" fmla="*/ 8360229 w 8360229"/>
              <a:gd name="connsiteY8" fmla="*/ 1792877 h 1792877"/>
              <a:gd name="connsiteX9" fmla="*/ 3483429 w 8360229"/>
              <a:gd name="connsiteY9" fmla="*/ 1792877 h 1792877"/>
              <a:gd name="connsiteX10" fmla="*/ 1393372 w 8360229"/>
              <a:gd name="connsiteY10" fmla="*/ 1792877 h 1792877"/>
              <a:gd name="connsiteX11" fmla="*/ 1393372 w 8360229"/>
              <a:gd name="connsiteY11" fmla="*/ 1792877 h 1792877"/>
              <a:gd name="connsiteX12" fmla="*/ 0 w 8360229"/>
              <a:gd name="connsiteY12" fmla="*/ 1792877 h 1792877"/>
              <a:gd name="connsiteX13" fmla="*/ 0 w 8360229"/>
              <a:gd name="connsiteY13" fmla="*/ 1137557 h 1792877"/>
              <a:gd name="connsiteX14" fmla="*/ 0 w 8360229"/>
              <a:gd name="connsiteY14" fmla="*/ 856705 h 1792877"/>
              <a:gd name="connsiteX15" fmla="*/ 0 w 8360229"/>
              <a:gd name="connsiteY15" fmla="*/ 856705 h 1792877"/>
              <a:gd name="connsiteX16" fmla="*/ 0 w 8360229"/>
              <a:gd name="connsiteY16" fmla="*/ 669471 h 1792877"/>
              <a:gd name="connsiteX0" fmla="*/ 0 w 8360229"/>
              <a:gd name="connsiteY0" fmla="*/ 669471 h 1792877"/>
              <a:gd name="connsiteX1" fmla="*/ 2921726 w 8360229"/>
              <a:gd name="connsiteY1" fmla="*/ 669471 h 1792877"/>
              <a:gd name="connsiteX2" fmla="*/ 3888363 w 8360229"/>
              <a:gd name="connsiteY2" fmla="*/ 0 h 1792877"/>
              <a:gd name="connsiteX3" fmla="*/ 4920343 w 8360229"/>
              <a:gd name="connsiteY3" fmla="*/ 643346 h 1792877"/>
              <a:gd name="connsiteX4" fmla="*/ 8360229 w 8360229"/>
              <a:gd name="connsiteY4" fmla="*/ 669471 h 1792877"/>
              <a:gd name="connsiteX5" fmla="*/ 8360229 w 8360229"/>
              <a:gd name="connsiteY5" fmla="*/ 856705 h 1792877"/>
              <a:gd name="connsiteX6" fmla="*/ 8360229 w 8360229"/>
              <a:gd name="connsiteY6" fmla="*/ 856705 h 1792877"/>
              <a:gd name="connsiteX7" fmla="*/ 8360229 w 8360229"/>
              <a:gd name="connsiteY7" fmla="*/ 1137557 h 1792877"/>
              <a:gd name="connsiteX8" fmla="*/ 8360229 w 8360229"/>
              <a:gd name="connsiteY8" fmla="*/ 1792877 h 1792877"/>
              <a:gd name="connsiteX9" fmla="*/ 3483429 w 8360229"/>
              <a:gd name="connsiteY9" fmla="*/ 1792877 h 1792877"/>
              <a:gd name="connsiteX10" fmla="*/ 1393372 w 8360229"/>
              <a:gd name="connsiteY10" fmla="*/ 1792877 h 1792877"/>
              <a:gd name="connsiteX11" fmla="*/ 1393372 w 8360229"/>
              <a:gd name="connsiteY11" fmla="*/ 1792877 h 1792877"/>
              <a:gd name="connsiteX12" fmla="*/ 0 w 8360229"/>
              <a:gd name="connsiteY12" fmla="*/ 1792877 h 1792877"/>
              <a:gd name="connsiteX13" fmla="*/ 0 w 8360229"/>
              <a:gd name="connsiteY13" fmla="*/ 1137557 h 1792877"/>
              <a:gd name="connsiteX14" fmla="*/ 0 w 8360229"/>
              <a:gd name="connsiteY14" fmla="*/ 856705 h 1792877"/>
              <a:gd name="connsiteX15" fmla="*/ 0 w 8360229"/>
              <a:gd name="connsiteY15" fmla="*/ 856705 h 1792877"/>
              <a:gd name="connsiteX16" fmla="*/ 0 w 8360229"/>
              <a:gd name="connsiteY16" fmla="*/ 669471 h 1792877"/>
              <a:gd name="connsiteX0" fmla="*/ 0 w 8360229"/>
              <a:gd name="connsiteY0" fmla="*/ 473528 h 1596934"/>
              <a:gd name="connsiteX1" fmla="*/ 2921726 w 8360229"/>
              <a:gd name="connsiteY1" fmla="*/ 473528 h 1596934"/>
              <a:gd name="connsiteX2" fmla="*/ 3888363 w 8360229"/>
              <a:gd name="connsiteY2" fmla="*/ 0 h 1596934"/>
              <a:gd name="connsiteX3" fmla="*/ 4920343 w 8360229"/>
              <a:gd name="connsiteY3" fmla="*/ 447403 h 1596934"/>
              <a:gd name="connsiteX4" fmla="*/ 8360229 w 8360229"/>
              <a:gd name="connsiteY4" fmla="*/ 473528 h 1596934"/>
              <a:gd name="connsiteX5" fmla="*/ 8360229 w 8360229"/>
              <a:gd name="connsiteY5" fmla="*/ 660762 h 1596934"/>
              <a:gd name="connsiteX6" fmla="*/ 8360229 w 8360229"/>
              <a:gd name="connsiteY6" fmla="*/ 660762 h 1596934"/>
              <a:gd name="connsiteX7" fmla="*/ 8360229 w 8360229"/>
              <a:gd name="connsiteY7" fmla="*/ 941614 h 1596934"/>
              <a:gd name="connsiteX8" fmla="*/ 8360229 w 8360229"/>
              <a:gd name="connsiteY8" fmla="*/ 1596934 h 1596934"/>
              <a:gd name="connsiteX9" fmla="*/ 3483429 w 8360229"/>
              <a:gd name="connsiteY9" fmla="*/ 1596934 h 1596934"/>
              <a:gd name="connsiteX10" fmla="*/ 1393372 w 8360229"/>
              <a:gd name="connsiteY10" fmla="*/ 1596934 h 1596934"/>
              <a:gd name="connsiteX11" fmla="*/ 1393372 w 8360229"/>
              <a:gd name="connsiteY11" fmla="*/ 1596934 h 1596934"/>
              <a:gd name="connsiteX12" fmla="*/ 0 w 8360229"/>
              <a:gd name="connsiteY12" fmla="*/ 1596934 h 1596934"/>
              <a:gd name="connsiteX13" fmla="*/ 0 w 8360229"/>
              <a:gd name="connsiteY13" fmla="*/ 941614 h 1596934"/>
              <a:gd name="connsiteX14" fmla="*/ 0 w 8360229"/>
              <a:gd name="connsiteY14" fmla="*/ 660762 h 1596934"/>
              <a:gd name="connsiteX15" fmla="*/ 0 w 8360229"/>
              <a:gd name="connsiteY15" fmla="*/ 660762 h 1596934"/>
              <a:gd name="connsiteX16" fmla="*/ 0 w 8360229"/>
              <a:gd name="connsiteY16" fmla="*/ 473528 h 1596934"/>
              <a:gd name="connsiteX0" fmla="*/ 0 w 8360229"/>
              <a:gd name="connsiteY0" fmla="*/ 473528 h 1596934"/>
              <a:gd name="connsiteX1" fmla="*/ 3182983 w 8360229"/>
              <a:gd name="connsiteY1" fmla="*/ 447402 h 1596934"/>
              <a:gd name="connsiteX2" fmla="*/ 3888363 w 8360229"/>
              <a:gd name="connsiteY2" fmla="*/ 0 h 1596934"/>
              <a:gd name="connsiteX3" fmla="*/ 4920343 w 8360229"/>
              <a:gd name="connsiteY3" fmla="*/ 447403 h 1596934"/>
              <a:gd name="connsiteX4" fmla="*/ 8360229 w 8360229"/>
              <a:gd name="connsiteY4" fmla="*/ 473528 h 1596934"/>
              <a:gd name="connsiteX5" fmla="*/ 8360229 w 8360229"/>
              <a:gd name="connsiteY5" fmla="*/ 660762 h 1596934"/>
              <a:gd name="connsiteX6" fmla="*/ 8360229 w 8360229"/>
              <a:gd name="connsiteY6" fmla="*/ 660762 h 1596934"/>
              <a:gd name="connsiteX7" fmla="*/ 8360229 w 8360229"/>
              <a:gd name="connsiteY7" fmla="*/ 941614 h 1596934"/>
              <a:gd name="connsiteX8" fmla="*/ 8360229 w 8360229"/>
              <a:gd name="connsiteY8" fmla="*/ 1596934 h 1596934"/>
              <a:gd name="connsiteX9" fmla="*/ 3483429 w 8360229"/>
              <a:gd name="connsiteY9" fmla="*/ 1596934 h 1596934"/>
              <a:gd name="connsiteX10" fmla="*/ 1393372 w 8360229"/>
              <a:gd name="connsiteY10" fmla="*/ 1596934 h 1596934"/>
              <a:gd name="connsiteX11" fmla="*/ 1393372 w 8360229"/>
              <a:gd name="connsiteY11" fmla="*/ 1596934 h 1596934"/>
              <a:gd name="connsiteX12" fmla="*/ 0 w 8360229"/>
              <a:gd name="connsiteY12" fmla="*/ 1596934 h 1596934"/>
              <a:gd name="connsiteX13" fmla="*/ 0 w 8360229"/>
              <a:gd name="connsiteY13" fmla="*/ 941614 h 1596934"/>
              <a:gd name="connsiteX14" fmla="*/ 0 w 8360229"/>
              <a:gd name="connsiteY14" fmla="*/ 660762 h 1596934"/>
              <a:gd name="connsiteX15" fmla="*/ 0 w 8360229"/>
              <a:gd name="connsiteY15" fmla="*/ 660762 h 1596934"/>
              <a:gd name="connsiteX16" fmla="*/ 0 w 8360229"/>
              <a:gd name="connsiteY16" fmla="*/ 473528 h 1596934"/>
              <a:gd name="connsiteX0" fmla="*/ 0 w 8360229"/>
              <a:gd name="connsiteY0" fmla="*/ 473528 h 1596934"/>
              <a:gd name="connsiteX1" fmla="*/ 3182983 w 8360229"/>
              <a:gd name="connsiteY1" fmla="*/ 447402 h 1596934"/>
              <a:gd name="connsiteX2" fmla="*/ 3888363 w 8360229"/>
              <a:gd name="connsiteY2" fmla="*/ 0 h 1596934"/>
              <a:gd name="connsiteX3" fmla="*/ 4619897 w 8360229"/>
              <a:gd name="connsiteY3" fmla="*/ 421278 h 1596934"/>
              <a:gd name="connsiteX4" fmla="*/ 8360229 w 8360229"/>
              <a:gd name="connsiteY4" fmla="*/ 473528 h 1596934"/>
              <a:gd name="connsiteX5" fmla="*/ 8360229 w 8360229"/>
              <a:gd name="connsiteY5" fmla="*/ 660762 h 1596934"/>
              <a:gd name="connsiteX6" fmla="*/ 8360229 w 8360229"/>
              <a:gd name="connsiteY6" fmla="*/ 660762 h 1596934"/>
              <a:gd name="connsiteX7" fmla="*/ 8360229 w 8360229"/>
              <a:gd name="connsiteY7" fmla="*/ 941614 h 1596934"/>
              <a:gd name="connsiteX8" fmla="*/ 8360229 w 8360229"/>
              <a:gd name="connsiteY8" fmla="*/ 1596934 h 1596934"/>
              <a:gd name="connsiteX9" fmla="*/ 3483429 w 8360229"/>
              <a:gd name="connsiteY9" fmla="*/ 1596934 h 1596934"/>
              <a:gd name="connsiteX10" fmla="*/ 1393372 w 8360229"/>
              <a:gd name="connsiteY10" fmla="*/ 1596934 h 1596934"/>
              <a:gd name="connsiteX11" fmla="*/ 1393372 w 8360229"/>
              <a:gd name="connsiteY11" fmla="*/ 1596934 h 1596934"/>
              <a:gd name="connsiteX12" fmla="*/ 0 w 8360229"/>
              <a:gd name="connsiteY12" fmla="*/ 1596934 h 1596934"/>
              <a:gd name="connsiteX13" fmla="*/ 0 w 8360229"/>
              <a:gd name="connsiteY13" fmla="*/ 941614 h 1596934"/>
              <a:gd name="connsiteX14" fmla="*/ 0 w 8360229"/>
              <a:gd name="connsiteY14" fmla="*/ 660762 h 1596934"/>
              <a:gd name="connsiteX15" fmla="*/ 0 w 8360229"/>
              <a:gd name="connsiteY15" fmla="*/ 660762 h 1596934"/>
              <a:gd name="connsiteX16" fmla="*/ 0 w 8360229"/>
              <a:gd name="connsiteY16" fmla="*/ 473528 h 1596934"/>
              <a:gd name="connsiteX0" fmla="*/ 0 w 8360229"/>
              <a:gd name="connsiteY0" fmla="*/ 379723 h 1503129"/>
              <a:gd name="connsiteX1" fmla="*/ 3182983 w 8360229"/>
              <a:gd name="connsiteY1" fmla="*/ 353597 h 1503129"/>
              <a:gd name="connsiteX2" fmla="*/ 3712701 w 8360229"/>
              <a:gd name="connsiteY2" fmla="*/ 0 h 1503129"/>
              <a:gd name="connsiteX3" fmla="*/ 4619897 w 8360229"/>
              <a:gd name="connsiteY3" fmla="*/ 327473 h 1503129"/>
              <a:gd name="connsiteX4" fmla="*/ 8360229 w 8360229"/>
              <a:gd name="connsiteY4" fmla="*/ 379723 h 1503129"/>
              <a:gd name="connsiteX5" fmla="*/ 8360229 w 8360229"/>
              <a:gd name="connsiteY5" fmla="*/ 566957 h 1503129"/>
              <a:gd name="connsiteX6" fmla="*/ 8360229 w 8360229"/>
              <a:gd name="connsiteY6" fmla="*/ 566957 h 1503129"/>
              <a:gd name="connsiteX7" fmla="*/ 8360229 w 8360229"/>
              <a:gd name="connsiteY7" fmla="*/ 847809 h 1503129"/>
              <a:gd name="connsiteX8" fmla="*/ 8360229 w 8360229"/>
              <a:gd name="connsiteY8" fmla="*/ 1503129 h 1503129"/>
              <a:gd name="connsiteX9" fmla="*/ 3483429 w 8360229"/>
              <a:gd name="connsiteY9" fmla="*/ 1503129 h 1503129"/>
              <a:gd name="connsiteX10" fmla="*/ 1393372 w 8360229"/>
              <a:gd name="connsiteY10" fmla="*/ 1503129 h 1503129"/>
              <a:gd name="connsiteX11" fmla="*/ 1393372 w 8360229"/>
              <a:gd name="connsiteY11" fmla="*/ 1503129 h 1503129"/>
              <a:gd name="connsiteX12" fmla="*/ 0 w 8360229"/>
              <a:gd name="connsiteY12" fmla="*/ 1503129 h 1503129"/>
              <a:gd name="connsiteX13" fmla="*/ 0 w 8360229"/>
              <a:gd name="connsiteY13" fmla="*/ 847809 h 1503129"/>
              <a:gd name="connsiteX14" fmla="*/ 0 w 8360229"/>
              <a:gd name="connsiteY14" fmla="*/ 566957 h 1503129"/>
              <a:gd name="connsiteX15" fmla="*/ 0 w 8360229"/>
              <a:gd name="connsiteY15" fmla="*/ 566957 h 1503129"/>
              <a:gd name="connsiteX16" fmla="*/ 0 w 8360229"/>
              <a:gd name="connsiteY16" fmla="*/ 379723 h 1503129"/>
              <a:gd name="connsiteX0" fmla="*/ 0 w 8360229"/>
              <a:gd name="connsiteY0" fmla="*/ 379723 h 1503129"/>
              <a:gd name="connsiteX1" fmla="*/ 3182983 w 8360229"/>
              <a:gd name="connsiteY1" fmla="*/ 353597 h 1503129"/>
              <a:gd name="connsiteX2" fmla="*/ 3712701 w 8360229"/>
              <a:gd name="connsiteY2" fmla="*/ 0 h 1503129"/>
              <a:gd name="connsiteX3" fmla="*/ 4381499 w 8360229"/>
              <a:gd name="connsiteY3" fmla="*/ 315747 h 1503129"/>
              <a:gd name="connsiteX4" fmla="*/ 8360229 w 8360229"/>
              <a:gd name="connsiteY4" fmla="*/ 379723 h 1503129"/>
              <a:gd name="connsiteX5" fmla="*/ 8360229 w 8360229"/>
              <a:gd name="connsiteY5" fmla="*/ 566957 h 1503129"/>
              <a:gd name="connsiteX6" fmla="*/ 8360229 w 8360229"/>
              <a:gd name="connsiteY6" fmla="*/ 566957 h 1503129"/>
              <a:gd name="connsiteX7" fmla="*/ 8360229 w 8360229"/>
              <a:gd name="connsiteY7" fmla="*/ 847809 h 1503129"/>
              <a:gd name="connsiteX8" fmla="*/ 8360229 w 8360229"/>
              <a:gd name="connsiteY8" fmla="*/ 1503129 h 1503129"/>
              <a:gd name="connsiteX9" fmla="*/ 3483429 w 8360229"/>
              <a:gd name="connsiteY9" fmla="*/ 1503129 h 1503129"/>
              <a:gd name="connsiteX10" fmla="*/ 1393372 w 8360229"/>
              <a:gd name="connsiteY10" fmla="*/ 1503129 h 1503129"/>
              <a:gd name="connsiteX11" fmla="*/ 1393372 w 8360229"/>
              <a:gd name="connsiteY11" fmla="*/ 1503129 h 1503129"/>
              <a:gd name="connsiteX12" fmla="*/ 0 w 8360229"/>
              <a:gd name="connsiteY12" fmla="*/ 1503129 h 1503129"/>
              <a:gd name="connsiteX13" fmla="*/ 0 w 8360229"/>
              <a:gd name="connsiteY13" fmla="*/ 847809 h 1503129"/>
              <a:gd name="connsiteX14" fmla="*/ 0 w 8360229"/>
              <a:gd name="connsiteY14" fmla="*/ 566957 h 1503129"/>
              <a:gd name="connsiteX15" fmla="*/ 0 w 8360229"/>
              <a:gd name="connsiteY15" fmla="*/ 566957 h 1503129"/>
              <a:gd name="connsiteX16" fmla="*/ 0 w 8360229"/>
              <a:gd name="connsiteY16" fmla="*/ 379723 h 1503129"/>
              <a:gd name="connsiteX0" fmla="*/ 0 w 8360229"/>
              <a:gd name="connsiteY0" fmla="*/ 379723 h 1503129"/>
              <a:gd name="connsiteX1" fmla="*/ 3245719 w 8360229"/>
              <a:gd name="connsiteY1" fmla="*/ 341871 h 1503129"/>
              <a:gd name="connsiteX2" fmla="*/ 3712701 w 8360229"/>
              <a:gd name="connsiteY2" fmla="*/ 0 h 1503129"/>
              <a:gd name="connsiteX3" fmla="*/ 4381499 w 8360229"/>
              <a:gd name="connsiteY3" fmla="*/ 315747 h 1503129"/>
              <a:gd name="connsiteX4" fmla="*/ 8360229 w 8360229"/>
              <a:gd name="connsiteY4" fmla="*/ 379723 h 1503129"/>
              <a:gd name="connsiteX5" fmla="*/ 8360229 w 8360229"/>
              <a:gd name="connsiteY5" fmla="*/ 566957 h 1503129"/>
              <a:gd name="connsiteX6" fmla="*/ 8360229 w 8360229"/>
              <a:gd name="connsiteY6" fmla="*/ 566957 h 1503129"/>
              <a:gd name="connsiteX7" fmla="*/ 8360229 w 8360229"/>
              <a:gd name="connsiteY7" fmla="*/ 847809 h 1503129"/>
              <a:gd name="connsiteX8" fmla="*/ 8360229 w 8360229"/>
              <a:gd name="connsiteY8" fmla="*/ 1503129 h 1503129"/>
              <a:gd name="connsiteX9" fmla="*/ 3483429 w 8360229"/>
              <a:gd name="connsiteY9" fmla="*/ 1503129 h 1503129"/>
              <a:gd name="connsiteX10" fmla="*/ 1393372 w 8360229"/>
              <a:gd name="connsiteY10" fmla="*/ 1503129 h 1503129"/>
              <a:gd name="connsiteX11" fmla="*/ 1393372 w 8360229"/>
              <a:gd name="connsiteY11" fmla="*/ 1503129 h 1503129"/>
              <a:gd name="connsiteX12" fmla="*/ 0 w 8360229"/>
              <a:gd name="connsiteY12" fmla="*/ 1503129 h 1503129"/>
              <a:gd name="connsiteX13" fmla="*/ 0 w 8360229"/>
              <a:gd name="connsiteY13" fmla="*/ 847809 h 1503129"/>
              <a:gd name="connsiteX14" fmla="*/ 0 w 8360229"/>
              <a:gd name="connsiteY14" fmla="*/ 566957 h 1503129"/>
              <a:gd name="connsiteX15" fmla="*/ 0 w 8360229"/>
              <a:gd name="connsiteY15" fmla="*/ 566957 h 1503129"/>
              <a:gd name="connsiteX16" fmla="*/ 0 w 8360229"/>
              <a:gd name="connsiteY16" fmla="*/ 379723 h 1503129"/>
              <a:gd name="connsiteX0" fmla="*/ 0 w 8360229"/>
              <a:gd name="connsiteY0" fmla="*/ 379723 h 1503129"/>
              <a:gd name="connsiteX1" fmla="*/ 3245719 w 8360229"/>
              <a:gd name="connsiteY1" fmla="*/ 341871 h 1503129"/>
              <a:gd name="connsiteX2" fmla="*/ 3712701 w 8360229"/>
              <a:gd name="connsiteY2" fmla="*/ 0 h 1503129"/>
              <a:gd name="connsiteX3" fmla="*/ 4256026 w 8360229"/>
              <a:gd name="connsiteY3" fmla="*/ 304022 h 1503129"/>
              <a:gd name="connsiteX4" fmla="*/ 8360229 w 8360229"/>
              <a:gd name="connsiteY4" fmla="*/ 379723 h 1503129"/>
              <a:gd name="connsiteX5" fmla="*/ 8360229 w 8360229"/>
              <a:gd name="connsiteY5" fmla="*/ 566957 h 1503129"/>
              <a:gd name="connsiteX6" fmla="*/ 8360229 w 8360229"/>
              <a:gd name="connsiteY6" fmla="*/ 566957 h 1503129"/>
              <a:gd name="connsiteX7" fmla="*/ 8360229 w 8360229"/>
              <a:gd name="connsiteY7" fmla="*/ 847809 h 1503129"/>
              <a:gd name="connsiteX8" fmla="*/ 8360229 w 8360229"/>
              <a:gd name="connsiteY8" fmla="*/ 1503129 h 1503129"/>
              <a:gd name="connsiteX9" fmla="*/ 3483429 w 8360229"/>
              <a:gd name="connsiteY9" fmla="*/ 1503129 h 1503129"/>
              <a:gd name="connsiteX10" fmla="*/ 1393372 w 8360229"/>
              <a:gd name="connsiteY10" fmla="*/ 1503129 h 1503129"/>
              <a:gd name="connsiteX11" fmla="*/ 1393372 w 8360229"/>
              <a:gd name="connsiteY11" fmla="*/ 1503129 h 1503129"/>
              <a:gd name="connsiteX12" fmla="*/ 0 w 8360229"/>
              <a:gd name="connsiteY12" fmla="*/ 1503129 h 1503129"/>
              <a:gd name="connsiteX13" fmla="*/ 0 w 8360229"/>
              <a:gd name="connsiteY13" fmla="*/ 847809 h 1503129"/>
              <a:gd name="connsiteX14" fmla="*/ 0 w 8360229"/>
              <a:gd name="connsiteY14" fmla="*/ 566957 h 1503129"/>
              <a:gd name="connsiteX15" fmla="*/ 0 w 8360229"/>
              <a:gd name="connsiteY15" fmla="*/ 566957 h 1503129"/>
              <a:gd name="connsiteX16" fmla="*/ 0 w 8360229"/>
              <a:gd name="connsiteY16" fmla="*/ 379723 h 150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60229" h="1503129">
                <a:moveTo>
                  <a:pt x="0" y="379723"/>
                </a:moveTo>
                <a:lnTo>
                  <a:pt x="3245719" y="341871"/>
                </a:lnTo>
                <a:lnTo>
                  <a:pt x="3712701" y="0"/>
                </a:lnTo>
                <a:lnTo>
                  <a:pt x="4256026" y="304022"/>
                </a:lnTo>
                <a:lnTo>
                  <a:pt x="8360229" y="379723"/>
                </a:lnTo>
                <a:lnTo>
                  <a:pt x="8360229" y="566957"/>
                </a:lnTo>
                <a:lnTo>
                  <a:pt x="8360229" y="566957"/>
                </a:lnTo>
                <a:lnTo>
                  <a:pt x="8360229" y="847809"/>
                </a:lnTo>
                <a:lnTo>
                  <a:pt x="8360229" y="1503129"/>
                </a:lnTo>
                <a:lnTo>
                  <a:pt x="3483429" y="1503129"/>
                </a:lnTo>
                <a:lnTo>
                  <a:pt x="1393372" y="1503129"/>
                </a:lnTo>
                <a:lnTo>
                  <a:pt x="1393372" y="1503129"/>
                </a:lnTo>
                <a:lnTo>
                  <a:pt x="0" y="1503129"/>
                </a:lnTo>
                <a:lnTo>
                  <a:pt x="0" y="847809"/>
                </a:lnTo>
                <a:lnTo>
                  <a:pt x="0" y="566957"/>
                </a:lnTo>
                <a:lnTo>
                  <a:pt x="0" y="566957"/>
                </a:lnTo>
                <a:lnTo>
                  <a:pt x="0" y="37972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00794" y="3477575"/>
            <a:ext cx="799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声優がお題を基に、声を合わせて投稿する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46791" y="4459084"/>
            <a:ext cx="7916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お題を選ぶ→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録音する→コンテンツを投稿する</a:t>
            </a: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既存の投稿に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重ねて音声投稿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も可能。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コンテンツを投稿する。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C7734A9-115D-4DDA-ACDA-38114209D6F8}"/>
              </a:ext>
            </a:extLst>
          </p:cNvPr>
          <p:cNvSpPr txBox="1"/>
          <p:nvPr/>
        </p:nvSpPr>
        <p:spPr>
          <a:xfrm>
            <a:off x="11574826" y="6286285"/>
            <a:ext cx="6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８</a:t>
            </a:r>
            <a:endParaRPr kumimoji="1" lang="ja-JP" altLang="en-US" sz="3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169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/>
        </a:defPPr>
      </a:lstStyle>
      <a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716</Words>
  <Application>Microsoft Office PowerPoint</Application>
  <PresentationFormat>ワイド画面</PresentationFormat>
  <Paragraphs>282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ＭＳ Ｐゴシック</vt:lpstr>
      <vt:lpstr>Meiryo</vt:lpstr>
      <vt:lpstr>Meiryo</vt:lpstr>
      <vt:lpstr>魚石行書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岡橋亮輔</dc:creator>
  <cp:lastModifiedBy>Natsumi</cp:lastModifiedBy>
  <cp:revision>60</cp:revision>
  <dcterms:created xsi:type="dcterms:W3CDTF">2017-10-21T09:52:45Z</dcterms:created>
  <dcterms:modified xsi:type="dcterms:W3CDTF">2017-10-26T14:46:50Z</dcterms:modified>
</cp:coreProperties>
</file>