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62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46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7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6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3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7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53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0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7A42D-117D-4A28-ACCC-67E2AD110E82}" type="datetimeFigureOut">
              <a:rPr kumimoji="1" lang="ja-JP" altLang="en-US" smtClean="0"/>
              <a:t>2016/4/1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6C44-CF20-4BB8-8242-D82E51E13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6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" y="7992"/>
            <a:ext cx="6858594" cy="7071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399" y="714643"/>
            <a:ext cx="685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メールアドレス受信先　更新マニュアル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28" y="1569486"/>
            <a:ext cx="147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はじめに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297" y="1877263"/>
            <a:ext cx="68582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ea"/>
              <a:buAutoNum type="circleNumDbPlain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サーバーから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html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ファイルをダウンロードします。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just"/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ファイルの場所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just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otoiawaseform.php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PC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algn="just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english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form_pcen.php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英語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PC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algn="just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form.php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algn="just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english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form_spen.php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英語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algn="just"/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1474" y="5523481"/>
            <a:ext cx="445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デスクトップにドロップするとダウンロードできます。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8" y="6188092"/>
            <a:ext cx="565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テキストエディタを開きます。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TeraPad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で必ず編集します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91" y="3284680"/>
            <a:ext cx="2930709" cy="22297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2" y="4088144"/>
            <a:ext cx="1252691" cy="96236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91" y="6495869"/>
            <a:ext cx="2728929" cy="24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" y="7992"/>
            <a:ext cx="6858594" cy="70719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399" y="714643"/>
            <a:ext cx="685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メールアドレス受信先　更新マニュアル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27" y="1569486"/>
            <a:ext cx="17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1"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受信先更新方法</a:t>
            </a:r>
            <a:endParaRPr kumimoji="1" lang="en-US" altLang="ja-JP" sz="1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2167467"/>
            <a:ext cx="293379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Ctrl+F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でファイル内の内容の検索をします。検索ワードは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受信メールアドレス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①が済みましたら、次にメ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ルアドレスの変更を行います。受信メールアドレスのすぐ下に御社のメールアドレスが記載されています。そこに自分が更新したいメールアドレスに変えるだけメールの受信先を更新できます。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終わりましたらファイル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(F)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文字改行コード指定保存から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utf-8n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を選択して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OK</a:t>
            </a:r>
            <a:r>
              <a:rPr kumimoji="1"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ボタンを押します。</a:t>
            </a:r>
            <a:endParaRPr kumimoji="1"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こちらの作業は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ページ統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一となります。　　　　　　　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51174" y="5852160"/>
            <a:ext cx="285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画像は拡大するとはっきり見えるようになっています。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30" y="1877263"/>
            <a:ext cx="1980033" cy="179440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30" y="4056740"/>
            <a:ext cx="1975673" cy="17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" y="7992"/>
            <a:ext cx="6858594" cy="70719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399" y="714643"/>
            <a:ext cx="685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メールアドレス受信先　更新マニュアル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27" y="1569486"/>
            <a:ext cx="217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アップロードの方法</a:t>
            </a:r>
            <a:endParaRPr kumimoji="1" lang="en-US" altLang="ja-JP" sz="1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コンテンツ プレースホルダー 10"/>
          <p:cNvSpPr txBox="1">
            <a:spLocks/>
          </p:cNvSpPr>
          <p:nvPr/>
        </p:nvSpPr>
        <p:spPr>
          <a:xfrm>
            <a:off x="8794" y="2401829"/>
            <a:ext cx="6291645" cy="250354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最初にダウンロードした場所と同じ場所にファイルを上書きでアップロードします。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アップロード先は、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otoiawaseform.php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PC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english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form_pcen.php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英語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PC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form.php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/tgn-soleil.com/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public_html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english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form_spen.php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英語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12" y="4905374"/>
            <a:ext cx="3049547" cy="23258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29" y="5912119"/>
            <a:ext cx="1302202" cy="5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171</Words>
  <Application>Microsoft Office PowerPoint</Application>
  <PresentationFormat>画面に合わせる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小嶋涼</dc:creator>
  <cp:lastModifiedBy>小嶋涼</cp:lastModifiedBy>
  <cp:revision>14</cp:revision>
  <dcterms:created xsi:type="dcterms:W3CDTF">2016-04-01T07:29:17Z</dcterms:created>
  <dcterms:modified xsi:type="dcterms:W3CDTF">2016-04-01T13:11:44Z</dcterms:modified>
</cp:coreProperties>
</file>