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8" r:id="rId6"/>
  </p:sldIdLst>
  <p:sldSz cx="6858000" cy="9144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2316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2B11A-E13F-43B1-A5E1-17790505AA00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279525"/>
            <a:ext cx="259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BDFB-9F28-452B-BD88-9EEE285FC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BDFB-9F28-452B-BD88-9EEE285FC4E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88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BDFB-9F28-452B-BD88-9EEE285FC4E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49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BDFB-9F28-452B-BD88-9EEE285FC4E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98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828801"/>
            <a:ext cx="5886450" cy="2569633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4673600"/>
            <a:ext cx="4800600" cy="2336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14350" y="4531360"/>
            <a:ext cx="588645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812800"/>
            <a:ext cx="1543050" cy="78232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812800"/>
            <a:ext cx="4514850" cy="7823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149601"/>
            <a:ext cx="5829300" cy="29337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6169153"/>
            <a:ext cx="5829300" cy="2000249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48640" y="6132576"/>
            <a:ext cx="588645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231136"/>
            <a:ext cx="3028950" cy="62910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231136"/>
            <a:ext cx="3028950" cy="62910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35200"/>
            <a:ext cx="2948940" cy="85301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251200"/>
            <a:ext cx="294894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60" y="2235200"/>
            <a:ext cx="2948940" cy="85301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3251200"/>
            <a:ext cx="294894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9858" y="5394662"/>
            <a:ext cx="6278880" cy="5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56107"/>
            <a:ext cx="1604772" cy="1682496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0" y="1056107"/>
            <a:ext cx="4286250" cy="7437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840737"/>
            <a:ext cx="1604772" cy="56581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636707" y="4774071"/>
            <a:ext cx="743712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56640"/>
            <a:ext cx="1607010" cy="168656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3957" y="1117602"/>
            <a:ext cx="4428293" cy="7333941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844800"/>
            <a:ext cx="1604772" cy="5657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94381"/>
            <a:ext cx="68580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711200"/>
            <a:ext cx="617220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50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8000" cy="487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24384"/>
            <a:ext cx="2171700" cy="43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CED697E-6C1F-41EC-8230-56A84A56C191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24384"/>
            <a:ext cx="3086100" cy="43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15000" y="24384"/>
            <a:ext cx="800100" cy="43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FF4FE3F-319A-42D7-827A-319E419C8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客様</a:t>
            </a:r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の声記事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追加</a:t>
            </a:r>
            <a:r>
              <a:rPr lang="en-US" altLang="ja-JP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(PC)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32656" y="1979070"/>
            <a:ext cx="2880320" cy="1420715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400" dirty="0"/>
              <a:t>サーバー</a:t>
            </a:r>
            <a:r>
              <a:rPr lang="ja-JP" altLang="en-US" sz="1400" dirty="0" smtClean="0"/>
              <a:t>から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html</a:t>
            </a:r>
            <a:r>
              <a:rPr lang="ja-JP" altLang="en-US" sz="1400" dirty="0" smtClean="0"/>
              <a:t>ファイルを</a:t>
            </a:r>
            <a:r>
              <a:rPr lang="ja-JP" altLang="en-US" sz="1400" dirty="0"/>
              <a:t>ダウンロードします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ファイルの場所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customer/index.html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761148" y="7223600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rgbClr val="FF0000"/>
              </a:solidFill>
              <a:latin typeface="ＭＳ ゴシック 本文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949280" y="7774327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rgbClr val="FF0000"/>
              </a:solidFill>
              <a:latin typeface="ＭＳ ゴシック 本文"/>
            </a:endParaRPr>
          </a:p>
        </p:txBody>
      </p:sp>
      <p:sp>
        <p:nvSpPr>
          <p:cNvPr id="17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42900" y="5727539"/>
            <a:ext cx="2880320" cy="1420715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/>
              <a:t>テキストエディター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メモ帳など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で</a:t>
            </a:r>
            <a:r>
              <a:rPr lang="ja-JP" altLang="en-US" sz="1400" dirty="0"/>
              <a:t>ファイルを開きます。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32656" y="1547638"/>
            <a:ext cx="2880320" cy="321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更新ファイルの準備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07" y="2046893"/>
            <a:ext cx="3396504" cy="2136446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 rot="19582917">
            <a:off x="3467419" y="3237599"/>
            <a:ext cx="1580854" cy="52414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73016" y="421196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デスクトップにドロップするとダウンロードできます。</a:t>
            </a:r>
            <a:endParaRPr kumimoji="1" lang="ja-JP" altLang="en-US" sz="14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/>
          <a:srcRect t="-397" r="30145" b="10337"/>
          <a:stretch/>
        </p:blipFill>
        <p:spPr>
          <a:xfrm>
            <a:off x="3360911" y="5727539"/>
            <a:ext cx="3154189" cy="22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t="8109" r="12117" b="10810"/>
          <a:stretch/>
        </p:blipFill>
        <p:spPr>
          <a:xfrm>
            <a:off x="3252972" y="2421633"/>
            <a:ext cx="3472576" cy="1801266"/>
          </a:xfrm>
          <a:prstGeom prst="rect">
            <a:avLst/>
          </a:prstGeom>
        </p:spPr>
      </p:pic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客様</a:t>
            </a:r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の声記事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追加</a:t>
            </a:r>
            <a:r>
              <a:rPr lang="en-US" altLang="ja-JP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(PC)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72652" y="1547664"/>
            <a:ext cx="2880320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2-1 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ファイルの編集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お客様からの素材が文章＋写真の場合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32656" y="2411760"/>
            <a:ext cx="2880320" cy="6732240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ファイル内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80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行目から書かれている①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&lt;!--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↓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↓ここから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コピー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文章あり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↓↓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--&gt;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&lt;!--↑↑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ここまで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コピー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文章あり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↑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↑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--&gt;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コピーし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、②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&lt;!--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↓↓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ここの下に貼り付け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(○○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のお客様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)↓↓--&gt;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下に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貼り付けます。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①で貼り付けたコード内の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&lt;p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class=“</a:t>
            </a:r>
            <a:r>
              <a:rPr lang="en-US" altLang="ja-JP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cus_name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”&gt;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会社名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お名前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様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&lt;/p&gt;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の赤字部分を追加するお客様情報に変更します。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&lt;p&gt;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お客様の声本文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&lt;/p&gt;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の赤字部分を追加する文章に変更します。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②の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下部分です。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&lt;div class=“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img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”&gt;&lt;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img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=“sub/image/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.jpg”&gt;&lt;/div&gt;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の赤字部分を追加する画像の画像名に変更します。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296548" y="2493641"/>
            <a:ext cx="3304011" cy="648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40360" y="4211960"/>
            <a:ext cx="3429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スタートアップ企業、中小企業その他法人、中堅企業でそれぞれ貼り付け箇所が異なります。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&lt;!--↓↓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ここの下に貼り付け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(○○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のお客様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)↓↓--&gt;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○○の該当の箇所に貼り付けてください。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284984" y="3700058"/>
            <a:ext cx="1743331" cy="3170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241551" y="2195736"/>
            <a:ext cx="3294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  <a:endParaRPr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917812" y="3627860"/>
            <a:ext cx="3294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endParaRPr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44" y="5736515"/>
            <a:ext cx="3558409" cy="1791823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4208941" y="6160187"/>
            <a:ext cx="864096" cy="109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632877" y="6304360"/>
            <a:ext cx="3212976" cy="287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888341" y="6040450"/>
            <a:ext cx="1320600" cy="146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2981276" y="6455103"/>
            <a:ext cx="651601" cy="461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776893" y="6599924"/>
            <a:ext cx="1368152" cy="64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2981275" y="6698546"/>
            <a:ext cx="939634" cy="1262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6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t="11804" r="23449" b="12698"/>
          <a:stretch/>
        </p:blipFill>
        <p:spPr>
          <a:xfrm>
            <a:off x="3307076" y="6156177"/>
            <a:ext cx="3506300" cy="194421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t="8109" r="12117" b="14544"/>
          <a:stretch/>
        </p:blipFill>
        <p:spPr>
          <a:xfrm>
            <a:off x="3252972" y="2421633"/>
            <a:ext cx="3472576" cy="1718319"/>
          </a:xfrm>
          <a:prstGeom prst="rect">
            <a:avLst/>
          </a:prstGeom>
        </p:spPr>
      </p:pic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客様</a:t>
            </a:r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の声記事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追加</a:t>
            </a:r>
            <a:r>
              <a:rPr lang="en-US" altLang="ja-JP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(PC)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72652" y="1547664"/>
            <a:ext cx="2880320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2-1 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ファイルの編集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お客様からの素材が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PDF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＋写真の場合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32656" y="2411760"/>
            <a:ext cx="2880320" cy="6732240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ファイル内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9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行目から書かれている①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&lt;!--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↓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↓ここから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コピー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(PD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↓↓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--&gt;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&lt;!--↑↑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ここまで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コピー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(PD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↑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↑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--&gt;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コピーし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、②</a:t>
            </a: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&lt;!--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↓↓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ここの下に貼り付け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(○○</a:t>
            </a:r>
            <a:r>
              <a:rPr lang="ja-JP" altLang="en-US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のお客様</a:t>
            </a:r>
            <a:r>
              <a:rPr lang="en-US" altLang="ja-JP" sz="1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)↓↓--&gt;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下に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貼り付けます。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①で貼り付けたコード内の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&lt;p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class=“</a:t>
            </a:r>
            <a:r>
              <a:rPr lang="en-US" altLang="ja-JP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cus_name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”&gt;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会社名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お名前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様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&lt;/p&gt;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の赤字部分を追加するお客様情報に変更します。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&lt;p&gt;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お客</a:t>
            </a:r>
            <a:r>
              <a:rPr lang="ja-JP" altLang="en-US" sz="14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様について紹介文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p&gt;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の赤字部分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を追加するお客様についての紹介文に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変更します。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②の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下部分です。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307076" y="3151585"/>
            <a:ext cx="3304011" cy="5586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40360" y="4211960"/>
            <a:ext cx="3429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スタートアップ企業、中小企業その他法人、中堅企業でそれぞれ貼り付け箇所が異なります。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&lt;!--↓↓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ここの下に貼り付け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(○○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のお客様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)↓↓--&gt;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○○の該当の箇所に貼り付けてください。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312150" y="3700058"/>
            <a:ext cx="1743331" cy="3541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115300" y="2881408"/>
            <a:ext cx="3294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  <a:endParaRPr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027890" y="3648960"/>
            <a:ext cx="3294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endParaRPr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981275" y="6270058"/>
            <a:ext cx="735757" cy="858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645024" y="7083827"/>
            <a:ext cx="2088232" cy="152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2981275" y="7197808"/>
            <a:ext cx="735757" cy="763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t="8109" r="12117" b="14544"/>
          <a:stretch/>
        </p:blipFill>
        <p:spPr>
          <a:xfrm>
            <a:off x="3252972" y="1475656"/>
            <a:ext cx="3472576" cy="1718319"/>
          </a:xfrm>
          <a:prstGeom prst="rect">
            <a:avLst/>
          </a:prstGeom>
        </p:spPr>
      </p:pic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客様</a:t>
            </a:r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の声記事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追加</a:t>
            </a:r>
            <a:r>
              <a:rPr lang="en-US" altLang="ja-JP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(PC)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32656" y="1475656"/>
            <a:ext cx="2880320" cy="6732240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&lt;a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href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=“#”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onclick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=“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window.open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(‘sub/image/</a:t>
            </a:r>
            <a:r>
              <a:rPr lang="en-US" altLang="ja-JP" sz="1400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start01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.pdf’, ‘_blank’, ‘width=900,height=700’);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 false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;”&gt;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赤字部分を追加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する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pdf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名前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変更します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&lt;div class=“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img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”&gt;&lt;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img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=“sub/image/</a:t>
            </a:r>
            <a:r>
              <a:rPr lang="ja-JP" altLang="en-US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.jpg”&gt;&lt;/div&gt;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の赤字部分を追加する画像の画像名に変更します。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30635" y="2539087"/>
            <a:ext cx="1294509" cy="8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501008" y="2411759"/>
            <a:ext cx="2520280" cy="127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3210680" y="2691449"/>
            <a:ext cx="578360" cy="1318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909271" y="2154321"/>
            <a:ext cx="519729" cy="321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342900" y="1867859"/>
            <a:ext cx="2880320" cy="1711304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編集したファイルを上書き保存します。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最初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にダウンロードした場所と同じ場所にファイルを上書きでアップロードします。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9" name="コンテンツ プレースホルダー 10"/>
          <p:cNvSpPr txBox="1">
            <a:spLocks/>
          </p:cNvSpPr>
          <p:nvPr/>
        </p:nvSpPr>
        <p:spPr>
          <a:xfrm>
            <a:off x="327569" y="1475656"/>
            <a:ext cx="2880320" cy="32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 </a:t>
            </a:r>
            <a:r>
              <a:rPr lang="ja-JP" altLang="en-US" sz="1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ファイルをアップ</a:t>
            </a:r>
            <a:endParaRPr lang="en-US" altLang="ja-JP" sz="1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タイトル 9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965456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客様</a:t>
            </a:r>
            <a:r>
              <a:rPr lang="ja-JP" altLang="en-US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の声記事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追加</a:t>
            </a:r>
            <a:r>
              <a:rPr lang="en-US" altLang="ja-JP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(PC)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コンテンツ プレースホルダー 10"/>
          <p:cNvSpPr txBox="1">
            <a:spLocks/>
          </p:cNvSpPr>
          <p:nvPr/>
        </p:nvSpPr>
        <p:spPr>
          <a:xfrm>
            <a:off x="327569" y="4843474"/>
            <a:ext cx="2880320" cy="196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写真と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pdf(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ある場合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をアップロード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します。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アップロード場所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sub/image/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画像はあらかじめペイントなどで横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444px</a:t>
            </a:r>
            <a:r>
              <a:rPr lang="ja-JP" altLang="en-US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縦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513px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に切り抜きます。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コンテンツ プレースホルダー 10"/>
          <p:cNvSpPr txBox="1">
            <a:spLocks/>
          </p:cNvSpPr>
          <p:nvPr/>
        </p:nvSpPr>
        <p:spPr>
          <a:xfrm>
            <a:off x="332656" y="7939819"/>
            <a:ext cx="2880320" cy="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お客様の声ページを見て、更新されているか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確認します。</a:t>
            </a: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sz="1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21" y="1914568"/>
            <a:ext cx="3396504" cy="2136446"/>
          </a:xfrm>
          <a:prstGeom prst="rect">
            <a:avLst/>
          </a:prstGeom>
        </p:spPr>
      </p:pic>
      <p:sp>
        <p:nvSpPr>
          <p:cNvPr id="21" name="左矢印 20"/>
          <p:cNvSpPr/>
          <p:nvPr/>
        </p:nvSpPr>
        <p:spPr>
          <a:xfrm rot="10034874">
            <a:off x="3107576" y="3292261"/>
            <a:ext cx="1580854" cy="52414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08974" y="417539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デスクトップからドロップ</a:t>
            </a:r>
            <a:r>
              <a:rPr lang="ja-JP" altLang="en-US" sz="1400" dirty="0" smtClean="0"/>
              <a:t>する</a:t>
            </a:r>
            <a:r>
              <a:rPr lang="ja-JP" altLang="en-US" sz="1400" dirty="0"/>
              <a:t>と</a:t>
            </a:r>
            <a:r>
              <a:rPr lang="ja-JP" altLang="en-US" sz="1400" dirty="0" smtClean="0"/>
              <a:t>アップロードできます</a:t>
            </a:r>
            <a:r>
              <a:rPr kumimoji="1" lang="ja-JP" altLang="en-US" sz="1400" dirty="0" smtClean="0"/>
              <a:t>。</a:t>
            </a:r>
            <a:endParaRPr kumimoji="1" lang="ja-JP" altLang="en-US" sz="1400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21" y="4932040"/>
            <a:ext cx="3396504" cy="2136446"/>
          </a:xfrm>
          <a:prstGeom prst="rect">
            <a:avLst/>
          </a:prstGeom>
        </p:spPr>
      </p:pic>
      <p:sp>
        <p:nvSpPr>
          <p:cNvPr id="24" name="左矢印 23"/>
          <p:cNvSpPr/>
          <p:nvPr/>
        </p:nvSpPr>
        <p:spPr>
          <a:xfrm rot="10034874">
            <a:off x="3107576" y="6338816"/>
            <a:ext cx="1580854" cy="52414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08974" y="722195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デスクトップからドロップ</a:t>
            </a:r>
            <a:r>
              <a:rPr lang="ja-JP" altLang="en-US" sz="1400" dirty="0" smtClean="0"/>
              <a:t>する</a:t>
            </a:r>
            <a:r>
              <a:rPr lang="ja-JP" altLang="en-US" sz="1400" dirty="0"/>
              <a:t>と</a:t>
            </a:r>
            <a:r>
              <a:rPr lang="ja-JP" altLang="en-US" sz="1400" dirty="0" smtClean="0"/>
              <a:t>アップロードできます</a:t>
            </a:r>
            <a:r>
              <a:rPr kumimoji="1" lang="ja-JP" altLang="en-US" sz="1400" dirty="0" smtClean="0"/>
              <a:t>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1118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1316</TotalTime>
  <Words>483</Words>
  <Application>Microsoft Office PowerPoint</Application>
  <PresentationFormat>画面に合わせる (4:3)</PresentationFormat>
  <Paragraphs>191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ＭＳ ゴシック</vt:lpstr>
      <vt:lpstr>ＭＳ ゴシック 本文</vt:lpstr>
      <vt:lpstr>Arial</vt:lpstr>
      <vt:lpstr>Calibri</vt:lpstr>
      <vt:lpstr>クラリティ</vt:lpstr>
      <vt:lpstr>お客様の声記事追加(PC)</vt:lpstr>
      <vt:lpstr>お客様の声記事追加(PC)</vt:lpstr>
      <vt:lpstr>お客様の声記事追加(PC)</vt:lpstr>
      <vt:lpstr>お客様の声記事追加(PC)</vt:lpstr>
      <vt:lpstr>お客様の声記事追加(PC)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Backlog 課題追加</dc:title>
  <dc:creator>akihiro</dc:creator>
  <cp:lastModifiedBy>立川優</cp:lastModifiedBy>
  <cp:revision>42</cp:revision>
  <cp:lastPrinted>2016-03-19T17:15:09Z</cp:lastPrinted>
  <dcterms:created xsi:type="dcterms:W3CDTF">2016-03-19T16:34:01Z</dcterms:created>
  <dcterms:modified xsi:type="dcterms:W3CDTF">2016-03-31T14:09:00Z</dcterms:modified>
</cp:coreProperties>
</file>