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56" r:id="rId2"/>
    <p:sldId id="257" r:id="rId3"/>
    <p:sldId id="258" r:id="rId4"/>
  </p:sldIdLst>
  <p:sldSz cx="6858000" cy="9144000" type="screen4x3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0" d="100"/>
          <a:sy n="50" d="100"/>
        </p:scale>
        <p:origin x="2316" y="4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2B11A-E13F-43B1-A5E1-17790505AA00}" type="datetimeFigureOut">
              <a:rPr kumimoji="1" lang="ja-JP" altLang="en-US" smtClean="0"/>
              <a:t>2016/3/31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54250" y="1279525"/>
            <a:ext cx="25908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FBDFB-9F28-452B-BD88-9EEE285FC4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625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FBDFB-9F28-452B-BD88-9EEE285FC4EF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4884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828801"/>
            <a:ext cx="5886450" cy="2569633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350" y="4673600"/>
            <a:ext cx="4800600" cy="23368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697E-6C1F-41EC-8230-56A84A56C191}" type="datetimeFigureOut">
              <a:rPr kumimoji="1" lang="ja-JP" altLang="en-US" smtClean="0"/>
              <a:t>2016/3/31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FE3F-319A-42D7-827A-319E419C88E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514350" y="4531360"/>
            <a:ext cx="588645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697E-6C1F-41EC-8230-56A84A56C191}" type="datetimeFigureOut">
              <a:rPr kumimoji="1" lang="ja-JP" altLang="en-US" smtClean="0"/>
              <a:t>2016/3/31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FE3F-319A-42D7-827A-319E419C88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812800"/>
            <a:ext cx="1543050" cy="7823200"/>
          </a:xfrm>
        </p:spPr>
        <p:txBody>
          <a:bodyPr vert="eaVert" anchor="b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812800"/>
            <a:ext cx="4514850" cy="7823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697E-6C1F-41EC-8230-56A84A56C191}" type="datetimeFigureOut">
              <a:rPr kumimoji="1" lang="ja-JP" altLang="en-US" smtClean="0"/>
              <a:t>2016/3/31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FE3F-319A-42D7-827A-319E419C88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697E-6C1F-41EC-8230-56A84A56C191}" type="datetimeFigureOut">
              <a:rPr kumimoji="1" lang="ja-JP" altLang="en-US" smtClean="0"/>
              <a:t>2016/3/31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FE3F-319A-42D7-827A-319E419C88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3149601"/>
            <a:ext cx="5829300" cy="2933700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6169153"/>
            <a:ext cx="5829300" cy="2000249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697E-6C1F-41EC-8230-56A84A56C191}" type="datetimeFigureOut">
              <a:rPr kumimoji="1" lang="ja-JP" altLang="en-US" smtClean="0"/>
              <a:t>2016/3/31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FE3F-319A-42D7-827A-319E419C88E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548640" y="6132576"/>
            <a:ext cx="588645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231136"/>
            <a:ext cx="3028950" cy="62910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231136"/>
            <a:ext cx="3028950" cy="62910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697E-6C1F-41EC-8230-56A84A56C191}" type="datetimeFigureOut">
              <a:rPr kumimoji="1" lang="ja-JP" altLang="en-US" smtClean="0"/>
              <a:t>2016/3/31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FE3F-319A-42D7-827A-319E419C88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35200"/>
            <a:ext cx="2948940" cy="853016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251200"/>
            <a:ext cx="2948940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66160" y="2235200"/>
            <a:ext cx="2948940" cy="853016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66160" y="3251200"/>
            <a:ext cx="2948940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697E-6C1F-41EC-8230-56A84A56C191}" type="datetimeFigureOut">
              <a:rPr kumimoji="1" lang="ja-JP" altLang="en-US" smtClean="0"/>
              <a:t>2016/3/31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FE3F-319A-42D7-827A-319E419C88E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9858" y="5394662"/>
            <a:ext cx="6278880" cy="59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697E-6C1F-41EC-8230-56A84A56C191}" type="datetimeFigureOut">
              <a:rPr kumimoji="1" lang="ja-JP" altLang="en-US" smtClean="0"/>
              <a:t>2016/3/31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FE3F-319A-42D7-827A-319E419C88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697E-6C1F-41EC-8230-56A84A56C191}" type="datetimeFigureOut">
              <a:rPr kumimoji="1" lang="ja-JP" altLang="en-US" smtClean="0"/>
              <a:t>2016/3/31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FE3F-319A-42D7-827A-319E419C88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056107"/>
            <a:ext cx="1604772" cy="1682496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8850" y="1056107"/>
            <a:ext cx="4286250" cy="74371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2840737"/>
            <a:ext cx="1604772" cy="565815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697E-6C1F-41EC-8230-56A84A56C191}" type="datetimeFigureOut">
              <a:rPr kumimoji="1" lang="ja-JP" altLang="en-US" smtClean="0"/>
              <a:t>2016/3/31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FE3F-319A-42D7-827A-319E419C88E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636707" y="4774071"/>
            <a:ext cx="743712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056640"/>
            <a:ext cx="1607010" cy="168656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43957" y="1117602"/>
            <a:ext cx="4428293" cy="7333941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844800"/>
            <a:ext cx="1604772" cy="56570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697E-6C1F-41EC-8230-56A84A56C191}" type="datetimeFigureOut">
              <a:rPr kumimoji="1" lang="ja-JP" altLang="en-US" smtClean="0"/>
              <a:t>2016/3/31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FE3F-319A-42D7-827A-319E419C88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94381"/>
            <a:ext cx="6858000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711200"/>
            <a:ext cx="617220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0"/>
            <a:ext cx="6172200" cy="650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6858000" cy="487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24384"/>
            <a:ext cx="2171700" cy="438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CED697E-6C1F-41EC-8230-56A84A56C191}" type="datetimeFigureOut">
              <a:rPr kumimoji="1" lang="ja-JP" altLang="en-US" smtClean="0"/>
              <a:t>2016/3/31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1750" y="24384"/>
            <a:ext cx="3086100" cy="438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15000" y="24384"/>
            <a:ext cx="800100" cy="438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FF4FE3F-319A-42D7-827A-319E419C88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965456"/>
          </a:xfrm>
        </p:spPr>
        <p:txBody>
          <a:bodyPr>
            <a:normAutofit/>
          </a:bodyPr>
          <a:lstStyle/>
          <a:p>
            <a:r>
              <a:rPr lang="ja-JP" altLang="en-US" sz="28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お</a:t>
            </a:r>
            <a:r>
              <a:rPr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客様</a:t>
            </a:r>
            <a:r>
              <a:rPr lang="ja-JP" altLang="en-US" sz="28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の声更記事更新</a:t>
            </a:r>
            <a:r>
              <a:rPr lang="en-US" altLang="ja-JP" sz="28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(S</a:t>
            </a:r>
            <a:r>
              <a:rPr lang="en-US" alt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</a:t>
            </a:r>
            <a:r>
              <a:rPr lang="en-US" altLang="ja-JP" sz="28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endParaRPr kumimoji="1" lang="ja-JP" altLang="en-US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half" idx="1"/>
          </p:nvPr>
        </p:nvSpPr>
        <p:spPr>
          <a:xfrm>
            <a:off x="332656" y="1979070"/>
            <a:ext cx="2880320" cy="1420715"/>
          </a:xfrm>
        </p:spPr>
        <p:txBody>
          <a:bodyPr>
            <a:norm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ja-JP" altLang="en-US" sz="1400" dirty="0"/>
              <a:t>サーバー</a:t>
            </a:r>
            <a:r>
              <a:rPr lang="ja-JP" altLang="en-US" sz="1400" dirty="0" smtClean="0"/>
              <a:t>から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html</a:t>
            </a:r>
            <a:r>
              <a:rPr lang="ja-JP" altLang="en-US" sz="1400" dirty="0" smtClean="0"/>
              <a:t>ファイルを</a:t>
            </a:r>
            <a:r>
              <a:rPr lang="ja-JP" altLang="en-US" sz="1400" dirty="0"/>
              <a:t>ダウンロードします</a:t>
            </a:r>
            <a:r>
              <a:rPr lang="ja-JP" altLang="en-US" sz="1400" dirty="0" smtClean="0"/>
              <a:t>。</a:t>
            </a:r>
            <a:endParaRPr lang="en-US" altLang="ja-JP" sz="1400" dirty="0" smtClean="0"/>
          </a:p>
          <a:p>
            <a:pPr marL="0" indent="0">
              <a:buNone/>
            </a:pP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ファイルの場所</a:t>
            </a: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lang="en-US" altLang="ja-JP" sz="1400" dirty="0" err="1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sp</a:t>
            </a:r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/customer/index.html</a:t>
            </a: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kumimoji="1"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kumimoji="1"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kumimoji="1"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kumimoji="1"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kumimoji="1"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kumimoji="1" lang="ja-JP" altLang="en-US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4761148" y="7223600"/>
            <a:ext cx="216024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rgbClr val="FF0000"/>
              </a:solidFill>
              <a:latin typeface="ＭＳ ゴシック 本文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5949280" y="7774327"/>
            <a:ext cx="216024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rgbClr val="FF0000"/>
              </a:solidFill>
              <a:latin typeface="ＭＳ ゴシック 本文"/>
            </a:endParaRPr>
          </a:p>
        </p:txBody>
      </p:sp>
      <p:sp>
        <p:nvSpPr>
          <p:cNvPr id="17" name="コンテンツ プレースホルダー 10"/>
          <p:cNvSpPr>
            <a:spLocks noGrp="1"/>
          </p:cNvSpPr>
          <p:nvPr>
            <p:ph sz="half" idx="1"/>
          </p:nvPr>
        </p:nvSpPr>
        <p:spPr>
          <a:xfrm>
            <a:off x="342900" y="5727539"/>
            <a:ext cx="2880320" cy="1420715"/>
          </a:xfrm>
        </p:spPr>
        <p:txBody>
          <a:bodyPr>
            <a:norm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ja-JP" altLang="en-US" sz="1400" dirty="0" smtClean="0"/>
              <a:t>テキストエディター</a:t>
            </a:r>
            <a:r>
              <a:rPr lang="en-US" altLang="ja-JP" sz="1400" dirty="0" smtClean="0"/>
              <a:t>(</a:t>
            </a:r>
            <a:r>
              <a:rPr lang="ja-JP" altLang="en-US" sz="1400" dirty="0" smtClean="0"/>
              <a:t>メモ帳など</a:t>
            </a:r>
            <a:r>
              <a:rPr lang="en-US" altLang="ja-JP" sz="1400" dirty="0" smtClean="0"/>
              <a:t>)</a:t>
            </a:r>
            <a:r>
              <a:rPr lang="ja-JP" altLang="en-US" sz="1400" dirty="0" smtClean="0"/>
              <a:t>で</a:t>
            </a:r>
            <a:r>
              <a:rPr lang="ja-JP" altLang="en-US" sz="1400" dirty="0"/>
              <a:t>ファイルを開きます。</a:t>
            </a: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kumimoji="1"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kumimoji="1"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kumimoji="1"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kumimoji="1"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kumimoji="1"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kumimoji="1" lang="ja-JP" altLang="en-US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0" name="コンテンツ プレースホルダー 10"/>
          <p:cNvSpPr>
            <a:spLocks noGrp="1"/>
          </p:cNvSpPr>
          <p:nvPr>
            <p:ph sz="half" idx="1"/>
          </p:nvPr>
        </p:nvSpPr>
        <p:spPr>
          <a:xfrm>
            <a:off x="404664" y="1547638"/>
            <a:ext cx="2880320" cy="321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</a:t>
            </a:r>
            <a:r>
              <a:rPr lang="ja-JP" altLang="en-US" sz="1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ja-JP" altLang="en-US" sz="1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更新ファイルの準備</a:t>
            </a:r>
            <a:endParaRPr lang="en-US" altLang="ja-JP" sz="14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kumimoji="1"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kumimoji="1"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kumimoji="1"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kumimoji="1"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kumimoji="1"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kumimoji="1" lang="ja-JP" altLang="en-US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907" y="2046893"/>
            <a:ext cx="3396504" cy="2136446"/>
          </a:xfrm>
          <a:prstGeom prst="rect">
            <a:avLst/>
          </a:prstGeom>
        </p:spPr>
      </p:pic>
      <p:sp>
        <p:nvSpPr>
          <p:cNvPr id="9" name="左矢印 8"/>
          <p:cNvSpPr/>
          <p:nvPr/>
        </p:nvSpPr>
        <p:spPr>
          <a:xfrm rot="19582917">
            <a:off x="3467419" y="3237599"/>
            <a:ext cx="1580854" cy="524143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573016" y="4211960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デスクトップにドロップするとダウンロードできます。</a:t>
            </a:r>
            <a:endParaRPr kumimoji="1" lang="ja-JP" altLang="en-US" sz="1400" dirty="0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3"/>
          <a:srcRect t="-397" r="30145" b="10337"/>
          <a:stretch/>
        </p:blipFill>
        <p:spPr>
          <a:xfrm>
            <a:off x="3360911" y="5727539"/>
            <a:ext cx="3154189" cy="22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3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/>
          <a:srcRect t="8082" r="19538" b="9478"/>
          <a:stretch/>
        </p:blipFill>
        <p:spPr>
          <a:xfrm>
            <a:off x="3313285" y="2123727"/>
            <a:ext cx="3500091" cy="2016225"/>
          </a:xfrm>
          <a:prstGeom prst="rect">
            <a:avLst/>
          </a:prstGeom>
        </p:spPr>
      </p:pic>
      <p:sp>
        <p:nvSpPr>
          <p:cNvPr id="10" name="タイトル 9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965456"/>
          </a:xfrm>
        </p:spPr>
        <p:txBody>
          <a:bodyPr>
            <a:normAutofit/>
          </a:bodyPr>
          <a:lstStyle/>
          <a:p>
            <a:r>
              <a:rPr lang="ja-JP" altLang="en-US" sz="28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お</a:t>
            </a:r>
            <a:r>
              <a:rPr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客様</a:t>
            </a:r>
            <a:r>
              <a:rPr lang="ja-JP" altLang="en-US" sz="28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の声記事</a:t>
            </a:r>
            <a:r>
              <a:rPr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更新</a:t>
            </a:r>
            <a:r>
              <a:rPr lang="en-US" altLang="ja-JP" sz="28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(SP)</a:t>
            </a:r>
            <a:endParaRPr kumimoji="1" lang="ja-JP" altLang="en-US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433812" y="2267744"/>
            <a:ext cx="3424188" cy="5760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コンテンツ プレースホルダー 10"/>
          <p:cNvSpPr>
            <a:spLocks noGrp="1"/>
          </p:cNvSpPr>
          <p:nvPr>
            <p:ph sz="half" idx="1"/>
          </p:nvPr>
        </p:nvSpPr>
        <p:spPr>
          <a:xfrm>
            <a:off x="372652" y="1547664"/>
            <a:ext cx="2880320" cy="792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 </a:t>
            </a:r>
            <a:r>
              <a:rPr lang="ja-JP" altLang="en-US" sz="1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ファイルの編集</a:t>
            </a:r>
            <a:endParaRPr lang="en-US" altLang="ja-JP" sz="14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1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お客様からの素材が文章＋写真の場合</a:t>
            </a:r>
            <a:endParaRPr lang="en-US" altLang="ja-JP" sz="14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kumimoji="1"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kumimoji="1"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kumimoji="1"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kumimoji="1" lang="ja-JP" altLang="en-US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3" name="コンテンツ プレースホルダー 10"/>
          <p:cNvSpPr>
            <a:spLocks noGrp="1"/>
          </p:cNvSpPr>
          <p:nvPr>
            <p:ph sz="half" idx="1"/>
          </p:nvPr>
        </p:nvSpPr>
        <p:spPr>
          <a:xfrm>
            <a:off x="332656" y="2411760"/>
            <a:ext cx="2880320" cy="6732240"/>
          </a:xfrm>
        </p:spPr>
        <p:txBody>
          <a:bodyPr>
            <a:norm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ファイル内</a:t>
            </a:r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9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</a:t>
            </a: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行目から書かれている①</a:t>
            </a:r>
            <a:r>
              <a:rPr lang="en-US" altLang="ja-JP" sz="1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&lt;!--</a:t>
            </a:r>
            <a:r>
              <a:rPr lang="ja-JP" altLang="en-US" sz="1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↓</a:t>
            </a:r>
            <a:r>
              <a:rPr lang="ja-JP" altLang="en-US" sz="1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↓ここから</a:t>
            </a:r>
            <a:r>
              <a:rPr lang="ja-JP" altLang="en-US" sz="1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コピー</a:t>
            </a:r>
            <a:r>
              <a:rPr lang="en-US" altLang="ja-JP" sz="1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sz="1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文章あり</a:t>
            </a:r>
            <a:r>
              <a:rPr lang="en-US" altLang="ja-JP" sz="1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r>
              <a:rPr lang="ja-JP" altLang="en-US" sz="1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↓↓</a:t>
            </a:r>
            <a:r>
              <a:rPr lang="en-US" altLang="ja-JP" sz="1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--&gt;</a:t>
            </a:r>
            <a:r>
              <a:rPr lang="ja-JP" altLang="en-US" sz="1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～</a:t>
            </a:r>
            <a:r>
              <a:rPr lang="en-US" altLang="ja-JP" sz="1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&lt;!--↑↑</a:t>
            </a:r>
            <a:r>
              <a:rPr lang="ja-JP" altLang="en-US" sz="1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ここまで</a:t>
            </a:r>
            <a:r>
              <a:rPr lang="ja-JP" altLang="en-US" sz="1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コピー</a:t>
            </a:r>
            <a:r>
              <a:rPr lang="en-US" altLang="ja-JP" sz="1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sz="1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文章あり</a:t>
            </a:r>
            <a:r>
              <a:rPr lang="en-US" altLang="ja-JP" sz="1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 </a:t>
            </a:r>
            <a:r>
              <a:rPr lang="ja-JP" altLang="en-US" sz="1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↑</a:t>
            </a:r>
            <a:r>
              <a:rPr lang="ja-JP" altLang="en-US" sz="1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↑</a:t>
            </a:r>
            <a:r>
              <a:rPr lang="en-US" altLang="ja-JP" sz="1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--&gt;</a:t>
            </a: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コピーし</a:t>
            </a: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、②</a:t>
            </a:r>
            <a:r>
              <a:rPr lang="en-US" altLang="ja-JP" sz="1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&lt;!--</a:t>
            </a:r>
            <a:r>
              <a:rPr lang="en-US" altLang="ja-JP" sz="1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↓↓</a:t>
            </a:r>
            <a:r>
              <a:rPr lang="ja-JP" altLang="en-US" sz="1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ここの下に貼り付け</a:t>
            </a:r>
            <a:r>
              <a:rPr lang="en-US" altLang="ja-JP" sz="1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(○○</a:t>
            </a:r>
            <a:r>
              <a:rPr lang="ja-JP" altLang="en-US" sz="1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のお客様</a:t>
            </a:r>
            <a:r>
              <a:rPr lang="en-US" altLang="ja-JP" sz="1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)↓↓--&gt;</a:t>
            </a: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下に</a:t>
            </a: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貼り付けます。</a:t>
            </a: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①で貼り付けたコード内の</a:t>
            </a:r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img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src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=“customer/images/</a:t>
            </a:r>
            <a:r>
              <a:rPr lang="ja-JP" altLang="en-US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○○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.jpg" alt=""&gt;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の赤字部分を追加する画像の画像名に変更します。</a:t>
            </a: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&lt;p</a:t>
            </a: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class=“</a:t>
            </a:r>
            <a:r>
              <a:rPr lang="en-US" altLang="ja-JP" sz="1400" dirty="0" err="1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cus_name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”&gt;</a:t>
            </a:r>
            <a:r>
              <a:rPr lang="ja-JP" altLang="en-US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○○</a:t>
            </a:r>
            <a:r>
              <a:rPr lang="en-US" altLang="ja-JP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会社名</a:t>
            </a:r>
            <a:r>
              <a:rPr lang="en-US" altLang="ja-JP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br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&gt;</a:t>
            </a:r>
            <a:r>
              <a:rPr lang="ja-JP" altLang="en-US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○○</a:t>
            </a:r>
            <a:r>
              <a:rPr lang="en-US" altLang="ja-JP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お名前</a:t>
            </a:r>
            <a:r>
              <a:rPr lang="en-US" altLang="ja-JP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様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&lt;/p&gt;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の赤字部分を追加するお客様情報に変更します。</a:t>
            </a: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&lt;p class="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cus_text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"&gt;</a:t>
            </a:r>
            <a:r>
              <a:rPr lang="ja-JP" altLang="en-US" sz="1400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お客</a:t>
            </a:r>
            <a:r>
              <a:rPr lang="ja-JP" altLang="en-US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様の声本文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&lt;/p&gt;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の赤字部分を追加する文章に変更します</a:t>
            </a: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。</a:t>
            </a: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kumimoji="1" lang="ja-JP" altLang="en-US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429000" y="3419871"/>
            <a:ext cx="1695996" cy="2880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3088247" y="2123727"/>
            <a:ext cx="3294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①</a:t>
            </a:r>
            <a:endParaRPr lang="en-US" altLang="ja-JP" sz="1400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3081069" y="3357735"/>
            <a:ext cx="3294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②</a:t>
            </a:r>
            <a:endParaRPr lang="en-US" altLang="ja-JP" sz="1400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 rotWithShape="1">
          <a:blip r:embed="rId3"/>
          <a:srcRect t="8082" r="19538" b="9478"/>
          <a:stretch/>
        </p:blipFill>
        <p:spPr>
          <a:xfrm>
            <a:off x="3252971" y="5486648"/>
            <a:ext cx="3500091" cy="2016225"/>
          </a:xfrm>
          <a:prstGeom prst="rect">
            <a:avLst/>
          </a:prstGeom>
        </p:spPr>
      </p:pic>
      <p:sp>
        <p:nvSpPr>
          <p:cNvPr id="18" name="正方形/長方形 17"/>
          <p:cNvSpPr/>
          <p:nvPr/>
        </p:nvSpPr>
        <p:spPr>
          <a:xfrm>
            <a:off x="3252971" y="4139952"/>
            <a:ext cx="3429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※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スタートアップ企業、中小企業その他法人、中堅企業でそれぞれ貼り付け箇所が異なります。</a:t>
            </a: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&lt;!--↓↓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ここの下に貼り付け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(○○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のお客様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)↓↓--&gt;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○○の該当の箇所に貼り付けてください。</a:t>
            </a: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3501008" y="5781752"/>
            <a:ext cx="1080120" cy="938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3501008" y="5875560"/>
            <a:ext cx="1368152" cy="555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/>
          <p:cNvCxnSpPr/>
          <p:nvPr/>
        </p:nvCxnSpPr>
        <p:spPr>
          <a:xfrm>
            <a:off x="3116079" y="5699362"/>
            <a:ext cx="312921" cy="1451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flipV="1">
            <a:off x="2840771" y="5903313"/>
            <a:ext cx="660236" cy="9086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3501007" y="5945328"/>
            <a:ext cx="3292049" cy="1870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矢印コネクタ 30"/>
          <p:cNvCxnSpPr/>
          <p:nvPr/>
        </p:nvCxnSpPr>
        <p:spPr>
          <a:xfrm flipV="1">
            <a:off x="2983167" y="6156177"/>
            <a:ext cx="805873" cy="1697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65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10"/>
          <p:cNvSpPr>
            <a:spLocks noGrp="1"/>
          </p:cNvSpPr>
          <p:nvPr>
            <p:ph sz="half" idx="1"/>
          </p:nvPr>
        </p:nvSpPr>
        <p:spPr>
          <a:xfrm>
            <a:off x="342900" y="1867859"/>
            <a:ext cx="2880320" cy="1711304"/>
          </a:xfrm>
        </p:spPr>
        <p:txBody>
          <a:bodyPr>
            <a:norm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編集したファイルを上書きします。</a:t>
            </a: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最初</a:t>
            </a: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にダウンロードした場所と同じ場所にファイルを上書きでアップロードします。</a:t>
            </a: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kumimoji="1"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kumimoji="1"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kumimoji="1"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kumimoji="1"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kumimoji="1"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kumimoji="1" lang="ja-JP" altLang="en-US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9" name="コンテンツ プレースホルダー 10"/>
          <p:cNvSpPr txBox="1">
            <a:spLocks/>
          </p:cNvSpPr>
          <p:nvPr/>
        </p:nvSpPr>
        <p:spPr>
          <a:xfrm>
            <a:off x="327569" y="1475656"/>
            <a:ext cx="2880320" cy="321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ja-JP" sz="1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 </a:t>
            </a:r>
            <a:r>
              <a:rPr lang="ja-JP" altLang="en-US" sz="1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ファイルをアップ</a:t>
            </a:r>
            <a:endParaRPr lang="en-US" altLang="ja-JP" sz="14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Font typeface="Arial" pitchFamily="34" charset="0"/>
              <a:buNone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Font typeface="Arial" pitchFamily="34" charset="0"/>
              <a:buNone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Font typeface="Arial" pitchFamily="34" charset="0"/>
              <a:buNone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Font typeface="Arial" pitchFamily="34" charset="0"/>
              <a:buNone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ja-JP" altLang="en-US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5" name="タイトル 9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965456"/>
          </a:xfrm>
        </p:spPr>
        <p:txBody>
          <a:bodyPr>
            <a:normAutofit/>
          </a:bodyPr>
          <a:lstStyle/>
          <a:p>
            <a:r>
              <a:rPr lang="ja-JP" altLang="en-US" sz="28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お</a:t>
            </a:r>
            <a:r>
              <a:rPr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客様</a:t>
            </a:r>
            <a:r>
              <a:rPr lang="ja-JP" altLang="en-US" sz="28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の声記事</a:t>
            </a:r>
            <a:r>
              <a:rPr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更新</a:t>
            </a:r>
            <a:r>
              <a:rPr lang="en-US" altLang="ja-JP" sz="28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(SP)</a:t>
            </a:r>
            <a:endParaRPr kumimoji="1" lang="ja-JP" altLang="en-US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7" name="コンテンツ プレースホルダー 10"/>
          <p:cNvSpPr txBox="1">
            <a:spLocks/>
          </p:cNvSpPr>
          <p:nvPr/>
        </p:nvSpPr>
        <p:spPr>
          <a:xfrm>
            <a:off x="327569" y="4843474"/>
            <a:ext cx="2880320" cy="196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ea"/>
              <a:buAutoNum type="circleNumDbPlain"/>
            </a:pP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写真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をアップロードします。</a:t>
            </a: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アップロード場所</a:t>
            </a: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sp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/customer/customer/images/</a:t>
            </a: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※</a:t>
            </a: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画像はあらかじめペイントなどで横</a:t>
            </a:r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630px</a:t>
            </a:r>
            <a:r>
              <a:rPr lang="ja-JP" altLang="en-US" sz="1400" dirty="0" err="1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、</a:t>
            </a: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縦</a:t>
            </a:r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60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</a:t>
            </a:r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px</a:t>
            </a: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に切り抜きます。</a:t>
            </a: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ja-JP" altLang="en-US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0" name="コンテンツ プレースホルダー 10"/>
          <p:cNvSpPr txBox="1">
            <a:spLocks/>
          </p:cNvSpPr>
          <p:nvPr/>
        </p:nvSpPr>
        <p:spPr>
          <a:xfrm>
            <a:off x="332656" y="7939819"/>
            <a:ext cx="2880320" cy="664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ea"/>
              <a:buAutoNum type="circleNumDbPlain"/>
            </a:pP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お客様の声ページを見て、更新されているか確認します。</a:t>
            </a: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Font typeface="Arial" pitchFamily="34" charset="0"/>
              <a:buNone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ja-JP" altLang="en-US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021" y="1914568"/>
            <a:ext cx="3396504" cy="2136446"/>
          </a:xfrm>
          <a:prstGeom prst="rect">
            <a:avLst/>
          </a:prstGeom>
        </p:spPr>
      </p:pic>
      <p:sp>
        <p:nvSpPr>
          <p:cNvPr id="21" name="左矢印 20"/>
          <p:cNvSpPr/>
          <p:nvPr/>
        </p:nvSpPr>
        <p:spPr>
          <a:xfrm rot="10034874">
            <a:off x="3107576" y="3292261"/>
            <a:ext cx="1580854" cy="524143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508974" y="417539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デスクトップからドロップ</a:t>
            </a:r>
            <a:r>
              <a:rPr lang="ja-JP" altLang="en-US" sz="1400" dirty="0" smtClean="0"/>
              <a:t>する</a:t>
            </a:r>
            <a:r>
              <a:rPr lang="ja-JP" altLang="en-US" sz="1400" dirty="0"/>
              <a:t>と</a:t>
            </a:r>
            <a:r>
              <a:rPr lang="ja-JP" altLang="en-US" sz="1400" dirty="0" smtClean="0"/>
              <a:t>アップロードできます</a:t>
            </a:r>
            <a:r>
              <a:rPr kumimoji="1" lang="ja-JP" altLang="en-US" sz="1400" dirty="0" smtClean="0"/>
              <a:t>。</a:t>
            </a:r>
            <a:endParaRPr kumimoji="1" lang="ja-JP" altLang="en-US" sz="1400" dirty="0"/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021" y="4932040"/>
            <a:ext cx="3396504" cy="2136446"/>
          </a:xfrm>
          <a:prstGeom prst="rect">
            <a:avLst/>
          </a:prstGeom>
        </p:spPr>
      </p:pic>
      <p:sp>
        <p:nvSpPr>
          <p:cNvPr id="24" name="左矢印 23"/>
          <p:cNvSpPr/>
          <p:nvPr/>
        </p:nvSpPr>
        <p:spPr>
          <a:xfrm rot="10034874">
            <a:off x="3107576" y="6338816"/>
            <a:ext cx="1580854" cy="524143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508974" y="7221953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デスクトップからドロップ</a:t>
            </a:r>
            <a:r>
              <a:rPr lang="ja-JP" altLang="en-US" sz="1400" dirty="0" smtClean="0"/>
              <a:t>する</a:t>
            </a:r>
            <a:r>
              <a:rPr lang="ja-JP" altLang="en-US" sz="1400" dirty="0"/>
              <a:t>と</a:t>
            </a:r>
            <a:r>
              <a:rPr lang="ja-JP" altLang="en-US" sz="1400" dirty="0" smtClean="0"/>
              <a:t>アップロードできます</a:t>
            </a:r>
            <a:r>
              <a:rPr kumimoji="1" lang="ja-JP" altLang="en-US" sz="1400" dirty="0" smtClean="0"/>
              <a:t>。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411183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ラリティ">
  <a:themeElements>
    <a:clrScheme name="クラリティ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クラシック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クラリティ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1322</TotalTime>
  <Words>297</Words>
  <Application>Microsoft Office PowerPoint</Application>
  <PresentationFormat>画面に合わせる (4:3)</PresentationFormat>
  <Paragraphs>148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ＭＳ Ｐゴシック</vt:lpstr>
      <vt:lpstr>ＭＳ ゴシック</vt:lpstr>
      <vt:lpstr>ＭＳ ゴシック 本文</vt:lpstr>
      <vt:lpstr>Arial</vt:lpstr>
      <vt:lpstr>Calibri</vt:lpstr>
      <vt:lpstr>クラリティ</vt:lpstr>
      <vt:lpstr>お客様の声更記事更新(SP)</vt:lpstr>
      <vt:lpstr>お客様の声記事更新(SP)</vt:lpstr>
      <vt:lpstr>お客様の声記事更新(SP)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Backlog 課題追加</dc:title>
  <dc:creator>akihiro</dc:creator>
  <cp:lastModifiedBy>立川優</cp:lastModifiedBy>
  <cp:revision>41</cp:revision>
  <cp:lastPrinted>2016-03-19T17:15:09Z</cp:lastPrinted>
  <dcterms:created xsi:type="dcterms:W3CDTF">2016-03-19T16:34:01Z</dcterms:created>
  <dcterms:modified xsi:type="dcterms:W3CDTF">2016-03-31T11:59:46Z</dcterms:modified>
</cp:coreProperties>
</file>