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03" autoAdjust="0"/>
  </p:normalViewPr>
  <p:slideViewPr>
    <p:cSldViewPr showGuides="1">
      <p:cViewPr varScale="1">
        <p:scale>
          <a:sx n="81" d="100"/>
          <a:sy n="81" d="100"/>
        </p:scale>
        <p:origin x="2454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7488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2B11A-E13F-43B1-A5E1-17790505AA00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BDFB-9F28-452B-BD88-9EEE285FC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8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9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28801"/>
            <a:ext cx="5886450" cy="2569633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673600"/>
            <a:ext cx="4800600" cy="2336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14350" y="4531360"/>
            <a:ext cx="588645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812800"/>
            <a:ext cx="1543050" cy="78232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12800"/>
            <a:ext cx="4514850" cy="782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149601"/>
            <a:ext cx="5829300" cy="29337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6169153"/>
            <a:ext cx="5829300" cy="2000249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48640" y="6132576"/>
            <a:ext cx="588645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231136"/>
            <a:ext cx="3028950" cy="6291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231136"/>
            <a:ext cx="3028950" cy="6291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35200"/>
            <a:ext cx="2948940" cy="85301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251200"/>
            <a:ext cx="2948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235200"/>
            <a:ext cx="2948940" cy="85301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251200"/>
            <a:ext cx="2948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9858" y="5394662"/>
            <a:ext cx="6278880" cy="5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107"/>
            <a:ext cx="1604772" cy="1682496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0" y="1056107"/>
            <a:ext cx="4286250" cy="7437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40737"/>
            <a:ext cx="1604772" cy="56581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636707" y="4774071"/>
            <a:ext cx="743712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40"/>
            <a:ext cx="1607010" cy="168656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3957" y="1117602"/>
            <a:ext cx="4428293" cy="733394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844800"/>
            <a:ext cx="1604772" cy="5657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94381"/>
            <a:ext cx="68580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11200"/>
            <a:ext cx="617220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50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0" cy="487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24384"/>
            <a:ext cx="21717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ED697E-6C1F-41EC-8230-56A84A56C191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24384"/>
            <a:ext cx="30861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5000" y="24384"/>
            <a:ext cx="8001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通信記事投稿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1979070"/>
            <a:ext cx="2880320" cy="1420715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Wordpress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(http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://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tgn-soleil.com/soleil/wp-admin)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にログインします。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tgnsoleil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PW nukui0328</a:t>
            </a: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141013" y="2533854"/>
            <a:ext cx="1053460" cy="301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761148" y="7223600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rgbClr val="FF0000"/>
              </a:solidFill>
              <a:latin typeface="ＭＳ ゴシック 本文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49280" y="7774327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rgbClr val="FF0000"/>
              </a:solidFill>
              <a:latin typeface="ＭＳ ゴシック 本文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31737" t="18746" r="30629" b="18577"/>
          <a:stretch/>
        </p:blipFill>
        <p:spPr>
          <a:xfrm>
            <a:off x="3757908" y="1868901"/>
            <a:ext cx="2614614" cy="24482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13579" r="34435" b="12594"/>
          <a:stretch/>
        </p:blipFill>
        <p:spPr>
          <a:xfrm>
            <a:off x="3390028" y="5723546"/>
            <a:ext cx="2958263" cy="18727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5348985" y="6293881"/>
            <a:ext cx="576064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5727539"/>
            <a:ext cx="2880320" cy="1420715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「ブログに投稿する」をクリックします。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404664" y="1547638"/>
            <a:ext cx="2880320" cy="32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1-1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管理画面へログイン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429974" y="5280974"/>
            <a:ext cx="2880320" cy="32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2-1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新規投稿記事画面へ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通信記事投稿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1943765"/>
            <a:ext cx="2880320" cy="484611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記事のタイトルを入力します。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コンテンツ プレースホルダー 10"/>
          <p:cNvSpPr txBox="1">
            <a:spLocks/>
          </p:cNvSpPr>
          <p:nvPr/>
        </p:nvSpPr>
        <p:spPr>
          <a:xfrm>
            <a:off x="355501" y="3652512"/>
            <a:ext cx="2880320" cy="549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緑のタイトル部分を作成します。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次のコードをコピーし、赤枠内に貼り付けます。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貼り付けた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コード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の赤字部分を投稿の号に合わせ書き換えます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タイトルは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23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文字以内にします。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クローバーマークのついている見出しと小見出し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必要に応じて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を作成します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。次のコードをコピーし、赤枠内に貼り付けます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貼り付けたコードの赤字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部分を投稿の号に合わせ書き換えます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記事本文を入力します。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1609" r="23435" b="14564"/>
          <a:stretch/>
        </p:blipFill>
        <p:spPr>
          <a:xfrm>
            <a:off x="3645024" y="3652512"/>
            <a:ext cx="2880320" cy="156148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104475" y="4257269"/>
            <a:ext cx="2348861" cy="944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t="11609" r="23435" b="14564"/>
          <a:stretch/>
        </p:blipFill>
        <p:spPr>
          <a:xfrm>
            <a:off x="3645024" y="1863333"/>
            <a:ext cx="2880320" cy="156148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08946" y="1999528"/>
            <a:ext cx="2503169" cy="186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73016" y="5640741"/>
            <a:ext cx="3284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&lt;div class="article-title"&gt;</a:t>
            </a:r>
          </a:p>
          <a:p>
            <a:r>
              <a:rPr lang="en-US" altLang="ja-JP" sz="1200" dirty="0"/>
              <a:t>&lt;h1&gt;</a:t>
            </a:r>
            <a:r>
              <a:rPr lang="en-US" altLang="ja-JP" sz="1200" dirty="0" smtClean="0">
                <a:solidFill>
                  <a:srgbClr val="FF0000"/>
                </a:solidFill>
              </a:rPr>
              <a:t>2015</a:t>
            </a:r>
            <a:r>
              <a:rPr lang="ja-JP" altLang="en-US" sz="1200" dirty="0" smtClean="0">
                <a:solidFill>
                  <a:srgbClr val="FF0000"/>
                </a:solidFill>
              </a:rPr>
              <a:t>年ヒット</a:t>
            </a:r>
            <a:r>
              <a:rPr lang="ja-JP" altLang="en-US" sz="1200" dirty="0">
                <a:solidFill>
                  <a:srgbClr val="FF0000"/>
                </a:solidFill>
              </a:rPr>
              <a:t>商品ランキング</a:t>
            </a:r>
            <a:r>
              <a:rPr lang="en-US" altLang="ja-JP" sz="1200" dirty="0"/>
              <a:t>&lt;/h1&gt;</a:t>
            </a:r>
          </a:p>
          <a:p>
            <a:r>
              <a:rPr lang="en-US" altLang="ja-JP" sz="1200" dirty="0"/>
              <a:t>&lt;p class="article-date"&gt;</a:t>
            </a:r>
            <a:r>
              <a:rPr lang="en-US" altLang="ja-JP" sz="1200" dirty="0">
                <a:solidFill>
                  <a:srgbClr val="FF0000"/>
                </a:solidFill>
              </a:rPr>
              <a:t>2016-03-20</a:t>
            </a:r>
            <a:r>
              <a:rPr lang="en-US" altLang="ja-JP" sz="1200" dirty="0"/>
              <a:t>&lt;/p&gt;&lt;p class="article-no"&gt;</a:t>
            </a:r>
            <a:r>
              <a:rPr lang="ja-JP" altLang="en-US" sz="1200" dirty="0"/>
              <a:t>それ</a:t>
            </a:r>
            <a:r>
              <a:rPr lang="ja-JP" altLang="en-US" sz="1200" dirty="0" err="1"/>
              <a:t>いゆ</a:t>
            </a:r>
            <a:r>
              <a:rPr lang="ja-JP" altLang="en-US" sz="1200" dirty="0"/>
              <a:t>通信　第</a:t>
            </a:r>
            <a:r>
              <a:rPr lang="en-US" altLang="ja-JP" sz="1200" dirty="0">
                <a:solidFill>
                  <a:srgbClr val="FF0000"/>
                </a:solidFill>
              </a:rPr>
              <a:t>50</a:t>
            </a:r>
            <a:r>
              <a:rPr lang="ja-JP" altLang="en-US" sz="1200" dirty="0"/>
              <a:t>号</a:t>
            </a:r>
            <a:r>
              <a:rPr lang="en-US" altLang="ja-JP" sz="1200" dirty="0"/>
              <a:t>&lt;/p&gt;</a:t>
            </a:r>
          </a:p>
          <a:p>
            <a:r>
              <a:rPr lang="en-US" altLang="ja-JP" sz="1200" dirty="0" smtClean="0"/>
              <a:t>&lt;/</a:t>
            </a:r>
            <a:r>
              <a:rPr lang="en-US" altLang="ja-JP" sz="1200" dirty="0"/>
              <a:t>div</a:t>
            </a:r>
            <a:r>
              <a:rPr lang="en-US" altLang="ja-JP" sz="1200" dirty="0" smtClean="0"/>
              <a:t>&gt;</a:t>
            </a:r>
            <a:endParaRPr lang="en-US" altLang="ja-JP" sz="1200" dirty="0"/>
          </a:p>
        </p:txBody>
      </p:sp>
      <p:cxnSp>
        <p:nvCxnSpPr>
          <p:cNvPr id="14" name="直線矢印コネクタ 13"/>
          <p:cNvCxnSpPr>
            <a:endCxn id="21" idx="1"/>
          </p:cNvCxnSpPr>
          <p:nvPr/>
        </p:nvCxnSpPr>
        <p:spPr>
          <a:xfrm>
            <a:off x="2953038" y="4695245"/>
            <a:ext cx="647015" cy="828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420888" y="6886475"/>
            <a:ext cx="1198587" cy="39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636413" y="7384204"/>
            <a:ext cx="328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smtClean="0"/>
              <a:t>&lt;h2&gt;</a:t>
            </a:r>
            <a:r>
              <a:rPr lang="ja-JP" altLang="en-US" sz="1200" smtClean="0">
                <a:solidFill>
                  <a:srgbClr val="FF0000"/>
                </a:solidFill>
              </a:rPr>
              <a:t>関与先の皆さま</a:t>
            </a:r>
            <a:r>
              <a:rPr lang="en-US" altLang="ja-JP" sz="1200" smtClean="0"/>
              <a:t>&lt;/h2&gt;</a:t>
            </a:r>
            <a:endParaRPr lang="en-US" altLang="ja-JP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19475" y="8017906"/>
            <a:ext cx="328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&lt;h3&gt;</a:t>
            </a:r>
            <a:r>
              <a:rPr lang="ja-JP" altLang="en-US" sz="1200" dirty="0">
                <a:solidFill>
                  <a:srgbClr val="FF0000"/>
                </a:solidFill>
              </a:rPr>
              <a:t>関与先の皆さま</a:t>
            </a:r>
            <a:r>
              <a:rPr lang="en-US" altLang="ja-JP" sz="1200" dirty="0"/>
              <a:t>&lt;/</a:t>
            </a:r>
            <a:r>
              <a:rPr lang="en-US" altLang="ja-JP" sz="1200" dirty="0" smtClean="0"/>
              <a:t>h3&gt;</a:t>
            </a:r>
            <a:endParaRPr lang="en-US" altLang="ja-JP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00053" y="5385340"/>
            <a:ext cx="328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緑</a:t>
            </a:r>
            <a:r>
              <a:rPr lang="ja-JP" altLang="en-US" sz="1200" b="1" dirty="0" smtClean="0"/>
              <a:t>のタイトルコード</a:t>
            </a:r>
            <a:endParaRPr lang="en-US" altLang="ja-JP" sz="12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59088" y="7108896"/>
            <a:ext cx="328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見出しコード</a:t>
            </a:r>
            <a:endParaRPr lang="en-US" altLang="ja-JP" sz="12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45024" y="7740907"/>
            <a:ext cx="328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小見出しコード</a:t>
            </a:r>
            <a:endParaRPr lang="en-US" altLang="ja-JP" sz="1200" b="1" dirty="0"/>
          </a:p>
        </p:txBody>
      </p:sp>
      <p:sp>
        <p:nvSpPr>
          <p:cNvPr id="24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72652" y="1547664"/>
            <a:ext cx="2880320" cy="32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2-2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タイトル入力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404664" y="2989645"/>
            <a:ext cx="2880320" cy="64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2-3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タイトル、見出し、小見出し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入力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6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377" b="4825"/>
          <a:stretch/>
        </p:blipFill>
        <p:spPr>
          <a:xfrm>
            <a:off x="3508226" y="1867858"/>
            <a:ext cx="3028950" cy="1512168"/>
          </a:xfrm>
          <a:prstGeom prst="rect">
            <a:avLst/>
          </a:prstGeom>
        </p:spPr>
      </p:pic>
      <p:sp>
        <p:nvSpPr>
          <p:cNvPr id="7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1867858"/>
            <a:ext cx="2880320" cy="7325371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上部タブの「ビジュアル」をクリックします。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画像を挿入したい箇所にカーソルを合わせます。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「メディアを追加」をクリックします。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「ファイルをアップロード」をクリックします。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ファイルを選択から掲載した　　　</a:t>
            </a:r>
            <a:r>
              <a:rPr lang="ja-JP" altLang="en-US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画像を選択します。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画像の幅は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700px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以下であること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「メディアライブラリ」をクリックします。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掲載したい画像を選択します。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「投稿に挿入」をクリックします。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73216" y="2264506"/>
            <a:ext cx="28803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コンテンツ プレースホルダー 5"/>
          <p:cNvPicPr>
            <a:picLocks noChangeAspect="1"/>
          </p:cNvPicPr>
          <p:nvPr/>
        </p:nvPicPr>
        <p:blipFill rotWithShape="1">
          <a:blip r:embed="rId2"/>
          <a:srcRect t="6377" b="4825"/>
          <a:stretch/>
        </p:blipFill>
        <p:spPr>
          <a:xfrm>
            <a:off x="3508226" y="3579162"/>
            <a:ext cx="3028950" cy="151216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861048" y="3992698"/>
            <a:ext cx="36004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988840" y="3779912"/>
            <a:ext cx="1729705" cy="301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t="7440" r="782" b="6015"/>
          <a:stretch/>
        </p:blipFill>
        <p:spPr>
          <a:xfrm>
            <a:off x="3436747" y="5370173"/>
            <a:ext cx="3377158" cy="1656184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2276872" y="5091330"/>
            <a:ext cx="1584705" cy="54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969589" y="5526686"/>
            <a:ext cx="468052" cy="178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157721" y="6174759"/>
            <a:ext cx="468052" cy="178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/>
          <a:srcRect t="8019" b="7118"/>
          <a:stretch/>
        </p:blipFill>
        <p:spPr>
          <a:xfrm>
            <a:off x="3429000" y="7236296"/>
            <a:ext cx="3408867" cy="1626424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>
            <a:off x="3106435" y="6031609"/>
            <a:ext cx="2018890" cy="232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65104" y="7380312"/>
            <a:ext cx="360040" cy="1686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005064" y="7596336"/>
            <a:ext cx="441908" cy="572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2276872" y="7380312"/>
            <a:ext cx="2016224" cy="6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207889" y="7884368"/>
            <a:ext cx="785822" cy="120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416092" y="8676456"/>
            <a:ext cx="44190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780928" y="8532440"/>
            <a:ext cx="3528392" cy="237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780928" y="2296604"/>
            <a:ext cx="2448272" cy="76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コンテンツ プレースホルダー 10"/>
          <p:cNvSpPr txBox="1">
            <a:spLocks/>
          </p:cNvSpPr>
          <p:nvPr/>
        </p:nvSpPr>
        <p:spPr>
          <a:xfrm>
            <a:off x="327569" y="1475656"/>
            <a:ext cx="2880320" cy="3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2-4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画像挿入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通信記事投稿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1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1691681"/>
            <a:ext cx="2880320" cy="3102576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タブ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を「テキスト」に戻します。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を挿入した箇所に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img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～始まるコードが入っていることを確認します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※width: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横幅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height: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高さ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こちらの数値を変更すると画像の大きさを変えられます。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コンテンツ プレースホルダー 5"/>
          <p:cNvPicPr>
            <a:picLocks noChangeAspect="1"/>
          </p:cNvPicPr>
          <p:nvPr/>
        </p:nvPicPr>
        <p:blipFill rotWithShape="1">
          <a:blip r:embed="rId2"/>
          <a:srcRect t="6377" b="4825"/>
          <a:stretch/>
        </p:blipFill>
        <p:spPr>
          <a:xfrm>
            <a:off x="3595561" y="1691680"/>
            <a:ext cx="3244094" cy="161957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832152" y="2120189"/>
            <a:ext cx="28803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005064" y="2880416"/>
            <a:ext cx="187220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974105" y="2008035"/>
            <a:ext cx="2831159" cy="224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5220072"/>
            <a:ext cx="288032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上部タブの「ビジュアル」をクリックします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四角いマークをクリックして、ツールバーを表示させます。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色を付けたい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を選択した状態で、「テキスト色」の矢印をクリックし、色を選択後クリックします。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5" name="コンテンツ プレースホルダー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6377" b="4825"/>
          <a:stretch/>
        </p:blipFill>
        <p:spPr>
          <a:xfrm>
            <a:off x="3595561" y="5255472"/>
            <a:ext cx="3028950" cy="151216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460551" y="5652120"/>
            <a:ext cx="28803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641571" y="5724128"/>
            <a:ext cx="2818980" cy="17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コンテンツ プレースホルダー 5"/>
          <p:cNvPicPr>
            <a:picLocks noChangeAspect="1"/>
          </p:cNvPicPr>
          <p:nvPr/>
        </p:nvPicPr>
        <p:blipFill rotWithShape="1">
          <a:blip r:embed="rId3"/>
          <a:srcRect t="6377" b="4825"/>
          <a:stretch/>
        </p:blipFill>
        <p:spPr>
          <a:xfrm>
            <a:off x="3631354" y="7056276"/>
            <a:ext cx="3028950" cy="151216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4886719" y="7699201"/>
            <a:ext cx="198465" cy="113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212469" y="7776357"/>
            <a:ext cx="1674250" cy="88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コンテンツ プレースホルダー 10"/>
          <p:cNvSpPr txBox="1">
            <a:spLocks/>
          </p:cNvSpPr>
          <p:nvPr/>
        </p:nvSpPr>
        <p:spPr>
          <a:xfrm>
            <a:off x="332149" y="4905704"/>
            <a:ext cx="2880320" cy="3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2-5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文字に色をつける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通信記事投稿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118375" y="7634784"/>
            <a:ext cx="198465" cy="113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167939" y="7290002"/>
            <a:ext cx="1942097" cy="297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6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6377" b="4825"/>
          <a:stretch/>
        </p:blipFill>
        <p:spPr>
          <a:xfrm>
            <a:off x="3573016" y="1763688"/>
            <a:ext cx="3028950" cy="1512168"/>
          </a:xfrm>
          <a:prstGeom prst="rect">
            <a:avLst/>
          </a:prstGeom>
        </p:spPr>
      </p:pic>
      <p:sp>
        <p:nvSpPr>
          <p:cNvPr id="5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476672" y="1727080"/>
            <a:ext cx="2880320" cy="1764800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タブを「テキスト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」に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戻します。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を付けた文字の頭に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span style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=“color: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から始まるコードが入っていることを確認します。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61248" y="2195736"/>
            <a:ext cx="28803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33056" y="2667930"/>
            <a:ext cx="1080120" cy="72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780928" y="2051720"/>
            <a:ext cx="2831159" cy="224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コンテンツ プレースホルダー 10"/>
          <p:cNvSpPr txBox="1">
            <a:spLocks/>
          </p:cNvSpPr>
          <p:nvPr/>
        </p:nvSpPr>
        <p:spPr>
          <a:xfrm>
            <a:off x="476672" y="4788024"/>
            <a:ext cx="2880320" cy="17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「公開」をクリックすると、記事が本番公開されます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l="12366" t="6975" r="3319" b="5836"/>
          <a:stretch/>
        </p:blipFill>
        <p:spPr>
          <a:xfrm>
            <a:off x="3505622" y="4788024"/>
            <a:ext cx="3096344" cy="18002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363492" y="5544108"/>
            <a:ext cx="28803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790501" y="5364088"/>
            <a:ext cx="3528392" cy="252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コンテンツ プレースホルダー 10"/>
          <p:cNvSpPr txBox="1">
            <a:spLocks/>
          </p:cNvSpPr>
          <p:nvPr/>
        </p:nvSpPr>
        <p:spPr>
          <a:xfrm>
            <a:off x="476672" y="4246166"/>
            <a:ext cx="2880320" cy="3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2-6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記事を公開する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通信記事投稿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3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10174" t="8412" b="5443"/>
          <a:stretch/>
        </p:blipFill>
        <p:spPr>
          <a:xfrm>
            <a:off x="3573016" y="2172022"/>
            <a:ext cx="3123530" cy="1872208"/>
          </a:xfrm>
          <a:prstGeom prst="rect">
            <a:avLst/>
          </a:prstGeom>
        </p:spPr>
      </p:pic>
      <p:sp>
        <p:nvSpPr>
          <p:cNvPr id="10" name="コンテンツ プレースホルダー 10"/>
          <p:cNvSpPr txBox="1">
            <a:spLocks/>
          </p:cNvSpPr>
          <p:nvPr/>
        </p:nvSpPr>
        <p:spPr>
          <a:xfrm>
            <a:off x="476672" y="2156842"/>
            <a:ext cx="2880320" cy="479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「編集」をクリックします。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「公開日時」の日時を編集します。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」をクリックします。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「更新」をクリックして、本番アップします。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53335" y="2845606"/>
            <a:ext cx="198399" cy="108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636912" y="2569208"/>
            <a:ext cx="3816423" cy="330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通信記事投稿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l="9825" t="8280" b="5872"/>
          <a:stretch/>
        </p:blipFill>
        <p:spPr>
          <a:xfrm>
            <a:off x="3568313" y="4355976"/>
            <a:ext cx="3123530" cy="1858525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21288" y="5007490"/>
            <a:ext cx="565820" cy="1405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021288" y="5149577"/>
            <a:ext cx="198399" cy="108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2636912" y="3099401"/>
            <a:ext cx="3384376" cy="1832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852936" y="3691175"/>
            <a:ext cx="3024336" cy="1512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/>
          <a:srcRect l="9825" t="8280" b="5872"/>
          <a:stretch/>
        </p:blipFill>
        <p:spPr>
          <a:xfrm>
            <a:off x="3568313" y="6660232"/>
            <a:ext cx="3123530" cy="1858525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6453336" y="7560332"/>
            <a:ext cx="198399" cy="108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2492896" y="4441416"/>
            <a:ext cx="3870807" cy="311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コンテンツ プレースホルダー 10"/>
          <p:cNvSpPr txBox="1">
            <a:spLocks/>
          </p:cNvSpPr>
          <p:nvPr/>
        </p:nvSpPr>
        <p:spPr>
          <a:xfrm>
            <a:off x="505519" y="1706816"/>
            <a:ext cx="3062793" cy="46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2-7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記事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一覧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の日付を変更する場合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8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10"/>
          <p:cNvSpPr txBox="1">
            <a:spLocks/>
          </p:cNvSpPr>
          <p:nvPr/>
        </p:nvSpPr>
        <p:spPr>
          <a:xfrm>
            <a:off x="476672" y="2156842"/>
            <a:ext cx="6164156" cy="1479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左メニューより「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外観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」をクリックします。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「テーマの編集」を選択します。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右側のリストから「単一記事の投稿」リンクをクリックします。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通信公開記事数の変更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コンテンツ プレースホルダー 10"/>
          <p:cNvSpPr txBox="1">
            <a:spLocks/>
          </p:cNvSpPr>
          <p:nvPr/>
        </p:nvSpPr>
        <p:spPr>
          <a:xfrm>
            <a:off x="505519" y="1706817"/>
            <a:ext cx="5299745" cy="34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3-1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公開記事数を制御するソースコードを開く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9" y="3779912"/>
            <a:ext cx="618962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2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それ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いゆ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通信公開記事数の変更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コンテンツ プレースホルダー 10"/>
          <p:cNvSpPr txBox="1">
            <a:spLocks/>
          </p:cNvSpPr>
          <p:nvPr/>
        </p:nvSpPr>
        <p:spPr>
          <a:xfrm>
            <a:off x="445588" y="1259632"/>
            <a:ext cx="4885238" cy="34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3-2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表示記事数の設定を変更する（ソースコードの編集）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コンテンツ プレースホルダー 10"/>
          <p:cNvSpPr txBox="1">
            <a:spLocks/>
          </p:cNvSpPr>
          <p:nvPr/>
        </p:nvSpPr>
        <p:spPr>
          <a:xfrm>
            <a:off x="476672" y="1676452"/>
            <a:ext cx="6164156" cy="739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表示されたソースコードの中段にある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&lt;?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php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$posts =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get_posts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(‘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numberposts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’); ?&gt;</a:t>
            </a:r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の「</a:t>
            </a:r>
            <a:r>
              <a:rPr lang="en-US" altLang="ja-JP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」部分の数字を表示したい記事数に変更します。（半角英数）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8" y="2415979"/>
            <a:ext cx="5976664" cy="2999237"/>
          </a:xfrm>
          <a:prstGeom prst="rect">
            <a:avLst/>
          </a:prstGeom>
        </p:spPr>
      </p:pic>
      <p:sp>
        <p:nvSpPr>
          <p:cNvPr id="11" name="コンテンツ プレースホルダー 10"/>
          <p:cNvSpPr txBox="1">
            <a:spLocks/>
          </p:cNvSpPr>
          <p:nvPr/>
        </p:nvSpPr>
        <p:spPr>
          <a:xfrm>
            <a:off x="487978" y="5882523"/>
            <a:ext cx="4885238" cy="34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3-3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編集した記事数設定の保存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コンテンツ プレースホルダー 10"/>
          <p:cNvSpPr txBox="1">
            <a:spLocks/>
          </p:cNvSpPr>
          <p:nvPr/>
        </p:nvSpPr>
        <p:spPr>
          <a:xfrm>
            <a:off x="476672" y="6246590"/>
            <a:ext cx="6164156" cy="7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ソースコードの下部にある、「ファイルを更新」ボタンを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クリックすることで変更が完了します。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5" y="7092280"/>
            <a:ext cx="6070410" cy="17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5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689</TotalTime>
  <Words>531</Words>
  <Application>Microsoft Office PowerPoint</Application>
  <PresentationFormat>画面に合わせる (4:3)</PresentationFormat>
  <Paragraphs>311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ＭＳ ゴシック</vt:lpstr>
      <vt:lpstr>ＭＳ ゴシック 本文</vt:lpstr>
      <vt:lpstr>Arial</vt:lpstr>
      <vt:lpstr>Calibri</vt:lpstr>
      <vt:lpstr>クラリティ</vt:lpstr>
      <vt:lpstr>それいゆ通信記事投稿</vt:lpstr>
      <vt:lpstr>それいゆ通信記事投稿</vt:lpstr>
      <vt:lpstr>それいゆ通信記事投稿</vt:lpstr>
      <vt:lpstr>それいゆ通信記事投稿</vt:lpstr>
      <vt:lpstr>それいゆ通信記事投稿</vt:lpstr>
      <vt:lpstr>それいゆ通信記事投稿</vt:lpstr>
      <vt:lpstr>それいゆ通信公開記事数の変更</vt:lpstr>
      <vt:lpstr>それいゆ通信公開記事数の変更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 課題追加</dc:title>
  <dc:creator>akihiro</dc:creator>
  <cp:lastModifiedBy>ibj</cp:lastModifiedBy>
  <cp:revision>33</cp:revision>
  <cp:lastPrinted>2016-03-19T17:15:09Z</cp:lastPrinted>
  <dcterms:created xsi:type="dcterms:W3CDTF">2016-03-19T16:34:01Z</dcterms:created>
  <dcterms:modified xsi:type="dcterms:W3CDTF">2016-04-02T04:33:36Z</dcterms:modified>
</cp:coreProperties>
</file>