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6858000" cy="10287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77" d="100"/>
          <a:sy n="77" d="100"/>
        </p:scale>
        <p:origin x="31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6DBA1-12D2-441E-B280-EE41393B158B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D67B3-56A2-4F65-B336-5B2D56346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6173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8DC19-BA93-4927-BC64-1ABCE9A274E6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865EB-4CD8-4E8C-BB67-FB449AE87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5700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83545"/>
            <a:ext cx="5829300" cy="35814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03057"/>
            <a:ext cx="5143500" cy="248364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3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17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47688"/>
            <a:ext cx="1478756" cy="871775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47688"/>
            <a:ext cx="4350544" cy="871775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2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64609"/>
            <a:ext cx="5915025" cy="427910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884197"/>
            <a:ext cx="5915025" cy="22502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6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38438"/>
            <a:ext cx="2914650" cy="65270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38438"/>
            <a:ext cx="2914650" cy="65270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53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7690"/>
            <a:ext cx="5915025" cy="198834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21745"/>
            <a:ext cx="2901255" cy="12358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757613"/>
            <a:ext cx="2901255" cy="55268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21745"/>
            <a:ext cx="2915543" cy="12358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757613"/>
            <a:ext cx="2915543" cy="55268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0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6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04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5800"/>
            <a:ext cx="2211884" cy="2400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81140"/>
            <a:ext cx="3471863" cy="7310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86100"/>
            <a:ext cx="2211884" cy="57173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41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5800"/>
            <a:ext cx="2211884" cy="2400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81140"/>
            <a:ext cx="3471863" cy="731043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86100"/>
            <a:ext cx="2211884" cy="57173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75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47690"/>
            <a:ext cx="591502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38438"/>
            <a:ext cx="5915025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534527"/>
            <a:ext cx="15430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61F6B-82B3-43DC-943E-129451158DB4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534527"/>
            <a:ext cx="15430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B3F8-17ED-4136-8181-A7D6841BD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1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1"/>
            <a:ext cx="6858000" cy="705394"/>
          </a:xfrm>
          <a:prstGeom prst="rect">
            <a:avLst/>
          </a:prstGeom>
          <a:solidFill>
            <a:schemeClr val="accent6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9" y="714643"/>
            <a:ext cx="685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日本語ページ</a:t>
            </a:r>
            <a:r>
              <a:rPr kumimoji="1"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TOP</a:t>
            </a:r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更新マニュアル</a:t>
            </a:r>
            <a:r>
              <a:rPr kumimoji="1"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  <a:endParaRPr kumimoji="1" lang="ja-JP" altLang="en-US" sz="2800" dirty="0">
              <a:solidFill>
                <a:schemeClr val="accent2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1569486"/>
            <a:ext cx="147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はじめに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66" y="2118047"/>
            <a:ext cx="32503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ea"/>
              <a:buAutoNum type="circleNumDbPlain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サーバーから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html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ファイルをダウンロードします。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just"/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ファイルの場所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just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/index.html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33" y="2118047"/>
            <a:ext cx="3323282" cy="252842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318074" y="4700250"/>
            <a:ext cx="445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デスクトップにドロップするとダウンロードできます。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86" y="2921510"/>
            <a:ext cx="1420491" cy="1091279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0" y="6020825"/>
            <a:ext cx="4895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テキストエディタを開きます。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メモ張や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TeraPad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52" y="6690154"/>
            <a:ext cx="4089163" cy="21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5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40" y="6814479"/>
            <a:ext cx="3548180" cy="2243522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40" y="4478771"/>
            <a:ext cx="3548180" cy="224352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" y="12792"/>
            <a:ext cx="6858594" cy="70719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-439" y="728666"/>
            <a:ext cx="685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日本語ページ</a:t>
            </a:r>
            <a:r>
              <a:rPr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TOP</a:t>
            </a:r>
            <a:r>
              <a:rPr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更新マニュアル</a:t>
            </a:r>
            <a:r>
              <a:rPr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2472" y="1821143"/>
            <a:ext cx="395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TOPICES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の更新</a:t>
            </a:r>
            <a:endParaRPr kumimoji="1" lang="en-US" altLang="ja-JP" sz="1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2471" y="2363206"/>
            <a:ext cx="3074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ファイル内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83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行目から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102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行目に書かれている①の中の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日付と文言を書き換えます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もしも、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記入ミスなどをした時</a:t>
            </a:r>
            <a:endParaRPr kumimoji="1"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のために記入前の日付と文言を</a:t>
            </a:r>
            <a:endParaRPr kumimoji="1"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各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&lt;td&gt;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&lt;/td&gt;&lt;td&gt;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文言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&lt;/td&gt;</a:t>
            </a: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の次の行にそれぞれ同じ内容を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コピーすることをお勧めします。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　　</a:t>
            </a:r>
            <a:endParaRPr kumimoji="1" lang="en-US" altLang="ja-JP" sz="14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2471" y="4850012"/>
            <a:ext cx="3282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①の中の日付と文言の更新方法は下記の記載から行えます。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先ず①の中に存在する、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&lt;td&gt;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&lt;/td&gt;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　</a:t>
            </a:r>
            <a:endParaRPr kumimoji="1"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の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を書き換えます。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0273">
            <a:off x="1937796" y="5152218"/>
            <a:ext cx="1782715" cy="694825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639" y="2518887"/>
            <a:ext cx="3475021" cy="1853345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942" y="2596707"/>
            <a:ext cx="3475021" cy="926672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9868" y="2130223"/>
            <a:ext cx="396274" cy="384081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62476">
            <a:off x="1913087" y="5205381"/>
            <a:ext cx="1840967" cy="859611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68531">
            <a:off x="1910110" y="5135234"/>
            <a:ext cx="1841152" cy="859611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-297" y="7096767"/>
            <a:ext cx="3270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日付の更新と同様に、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文言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の更新も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同じ方法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で行うことができます。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&lt;td&gt;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文言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&lt;/td&gt;</a:t>
            </a: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の内容を書き換えます。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20013">
            <a:off x="1868607" y="7175012"/>
            <a:ext cx="1908213" cy="1005927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13245">
            <a:off x="2297376" y="7421504"/>
            <a:ext cx="1408985" cy="859611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43585">
            <a:off x="1990934" y="7335523"/>
            <a:ext cx="1717837" cy="859611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119270" y="8686800"/>
            <a:ext cx="315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書き換えが済んだら上書き保存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をします。</a:t>
            </a: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57" y="5830628"/>
            <a:ext cx="2513018" cy="121025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48" y="2850161"/>
            <a:ext cx="3195649" cy="153804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7" y="5126"/>
            <a:ext cx="6858594" cy="70719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-6399" y="163995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プロフィールの更新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297" y="2335696"/>
            <a:ext cx="2564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ファイル内の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569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581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行目が小井戸先生のプロフィール記載欄となります。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447" y="3065346"/>
            <a:ext cx="3211949" cy="80740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446" y="2664991"/>
            <a:ext cx="587141" cy="569075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-297" y="3416155"/>
            <a:ext cx="2564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①の枠内にある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小井戸先生のプロフィー</a:t>
            </a:r>
            <a:endParaRPr kumimoji="1"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ルが入ります。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と記載された部分にある　　　　　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&lt;p&gt;(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578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)&lt;/p&gt;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の中を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本物のプロフィールへ修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正します。</a:t>
            </a:r>
            <a:r>
              <a:rPr kumimoji="1"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　　　　</a:t>
            </a:r>
            <a:r>
              <a:rPr kumimoji="1"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     </a:t>
            </a:r>
            <a:r>
              <a:rPr kumimoji="1"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　　</a:t>
            </a:r>
            <a:endParaRPr kumimoji="1" lang="en-US" altLang="ja-JP" sz="14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0" y="5030409"/>
            <a:ext cx="2328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②が済みましたら、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570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行目の先頭にある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580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行目の前にある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--&gt;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の削除をして頂ければ、小井戸先生のプロフィール欄が表示されます。</a:t>
            </a:r>
            <a:endParaRPr kumimoji="1"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73461">
            <a:off x="2254442" y="3634277"/>
            <a:ext cx="1982764" cy="42878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63379">
            <a:off x="2105535" y="5833258"/>
            <a:ext cx="2401999" cy="67282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213709">
            <a:off x="1832003" y="5089914"/>
            <a:ext cx="2486412" cy="1276413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447" y="5952307"/>
            <a:ext cx="134987" cy="15612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678" y="6544593"/>
            <a:ext cx="130881" cy="8625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1360" y="3634421"/>
            <a:ext cx="1626297" cy="62011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2128" y="6630847"/>
            <a:ext cx="36952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小井戸先生の画像は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images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フォルダの中の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profile_koido.jpg</a:t>
            </a:r>
            <a:r>
              <a:rPr kumimoji="1" lang="ja-JP" altLang="en-US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に置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きます。現在はバランス確認のために、横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266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ピクセル☓縦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399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ピクセルです。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サイズ調整はペイントでなど上記の大　　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ja-JP" altLang="en-US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きさで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切り抜きます。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それができたら、アップロードです。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アップロードの方法は更新マニュアル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の最後に記載されています。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 startAt="5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それが済みましたら、上書き保存をします。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  </a:t>
            </a:r>
            <a:r>
              <a:rPr kumimoji="1"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        </a:t>
            </a:r>
            <a:endParaRPr kumimoji="1" lang="en-US" altLang="ja-JP" sz="14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99" y="714643"/>
            <a:ext cx="685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日本語ページ</a:t>
            </a:r>
            <a:r>
              <a:rPr kumimoji="1"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TOP</a:t>
            </a:r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更新マニュアル</a:t>
            </a:r>
            <a:r>
              <a:rPr kumimoji="1"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  <a:endParaRPr kumimoji="1" lang="ja-JP" altLang="en-US" sz="2800" dirty="0">
              <a:solidFill>
                <a:schemeClr val="accent2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1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" y="17495"/>
            <a:ext cx="6858594" cy="70719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75573" y="1979112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電話番号、</a:t>
            </a:r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Fax</a:t>
            </a:r>
            <a:r>
              <a:rPr kumimoji="1" lang="ja-JP" altLang="en-US" sz="1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所在地の更新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79" y="2693096"/>
            <a:ext cx="3450921" cy="144100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0" y="2698427"/>
            <a:ext cx="3281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行目と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511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行目と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513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行目と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745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行目の赤枠で囲ってある、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番号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住所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を書き換えます。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それがで終わりましたら、上書き保存をしてアップロードをします。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78" y="4620329"/>
            <a:ext cx="3447215" cy="173036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78" y="6972537"/>
            <a:ext cx="3450921" cy="144495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814" y="3654122"/>
            <a:ext cx="305959" cy="7649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247" y="5698485"/>
            <a:ext cx="365065" cy="7989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246" y="6056596"/>
            <a:ext cx="392879" cy="6319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6668" y="5577465"/>
            <a:ext cx="368542" cy="7925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9642" y="6234129"/>
            <a:ext cx="396274" cy="6096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4916" y="7455889"/>
            <a:ext cx="594445" cy="9321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4917" y="7551624"/>
            <a:ext cx="1105624" cy="18727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4915" y="7270520"/>
            <a:ext cx="1317712" cy="184801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3399" y="714643"/>
            <a:ext cx="685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日本語ページ</a:t>
            </a:r>
            <a:r>
              <a:rPr kumimoji="1"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TOP</a:t>
            </a:r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更新マニュアル</a:t>
            </a:r>
            <a:r>
              <a:rPr kumimoji="1"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  <a:endParaRPr kumimoji="1" lang="ja-JP" altLang="en-US" sz="2800" dirty="0">
              <a:solidFill>
                <a:schemeClr val="accent2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07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" y="13605"/>
            <a:ext cx="6858594" cy="7071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726" y="1692612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アップロード方法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04" y="2314280"/>
            <a:ext cx="3049547" cy="23258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321" y="3321025"/>
            <a:ext cx="1302202" cy="574355"/>
          </a:xfrm>
          <a:prstGeom prst="rect">
            <a:avLst/>
          </a:prstGeom>
        </p:spPr>
      </p:pic>
      <p:sp>
        <p:nvSpPr>
          <p:cNvPr id="9" name="コンテンツ プレースホルダー 10"/>
          <p:cNvSpPr txBox="1">
            <a:spLocks/>
          </p:cNvSpPr>
          <p:nvPr/>
        </p:nvSpPr>
        <p:spPr>
          <a:xfrm>
            <a:off x="8796" y="2401829"/>
            <a:ext cx="3712107" cy="223826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編集したファイルを上書き保存します。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最初にダウンロードした場所と同じ場所にファイルを上書きでアップロードします。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　アップロード先は、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/index.html</a:t>
            </a:r>
          </a:p>
          <a:p>
            <a:pPr marL="0" indent="0">
              <a:buNone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小井戸先生の画像は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/images</a:t>
            </a:r>
          </a:p>
          <a:p>
            <a:pPr marL="0" indent="0">
              <a:buNone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以上の配置となります。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99" y="714643"/>
            <a:ext cx="685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日本語ページ</a:t>
            </a:r>
            <a:r>
              <a:rPr kumimoji="1"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TOP</a:t>
            </a:r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更新マニュアル</a:t>
            </a:r>
            <a:r>
              <a:rPr kumimoji="1" lang="en-US" altLang="ja-JP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  <a:endParaRPr kumimoji="1" lang="ja-JP" altLang="en-US" sz="2800" dirty="0">
              <a:solidFill>
                <a:schemeClr val="accent2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08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258</Words>
  <Application>Microsoft Office PowerPoint</Application>
  <PresentationFormat>35mm スライド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ＭＳ ゴシック</vt:lpstr>
      <vt:lpstr>Noto Sans CJK JP Light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小嶋涼</dc:creator>
  <cp:lastModifiedBy>小嶋涼</cp:lastModifiedBy>
  <cp:revision>62</cp:revision>
  <dcterms:created xsi:type="dcterms:W3CDTF">2016-03-31T03:41:13Z</dcterms:created>
  <dcterms:modified xsi:type="dcterms:W3CDTF">2016-03-31T23:56:07Z</dcterms:modified>
</cp:coreProperties>
</file>