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Lst>
  <p:sldSz cx="6858000" cy="9144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93" d="100"/>
          <a:sy n="93" d="100"/>
        </p:scale>
        <p:origin x="277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ja-JP" altLang="en-US"/>
              <a:t>マスター タイトルの書式設定</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E597FE9-3979-4128-A05F-AE7236C1677C}" type="datetimeFigureOut">
              <a:rPr kumimoji="1" lang="ja-JP" altLang="en-US" smtClean="0"/>
              <a:t>2016/4/1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A1EB831-F48E-459F-A9DD-102B3A49E644}" type="slidenum">
              <a:rPr kumimoji="1" lang="ja-JP" altLang="en-US" smtClean="0"/>
              <a:t>‹#›</a:t>
            </a:fld>
            <a:endParaRPr kumimoji="1" lang="ja-JP" altLang="en-US"/>
          </a:p>
        </p:txBody>
      </p:sp>
    </p:spTree>
    <p:extLst>
      <p:ext uri="{BB962C8B-B14F-4D97-AF65-F5344CB8AC3E}">
        <p14:creationId xmlns:p14="http://schemas.microsoft.com/office/powerpoint/2010/main" val="3385739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E597FE9-3979-4128-A05F-AE7236C1677C}" type="datetimeFigureOut">
              <a:rPr kumimoji="1" lang="ja-JP" altLang="en-US" smtClean="0"/>
              <a:t>2016/4/1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A1EB831-F48E-459F-A9DD-102B3A49E644}" type="slidenum">
              <a:rPr kumimoji="1" lang="ja-JP" altLang="en-US" smtClean="0"/>
              <a:t>‹#›</a:t>
            </a:fld>
            <a:endParaRPr kumimoji="1" lang="ja-JP" altLang="en-US"/>
          </a:p>
        </p:txBody>
      </p:sp>
    </p:spTree>
    <p:extLst>
      <p:ext uri="{BB962C8B-B14F-4D97-AF65-F5344CB8AC3E}">
        <p14:creationId xmlns:p14="http://schemas.microsoft.com/office/powerpoint/2010/main" val="391402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E597FE9-3979-4128-A05F-AE7236C1677C}" type="datetimeFigureOut">
              <a:rPr kumimoji="1" lang="ja-JP" altLang="en-US" smtClean="0"/>
              <a:t>2016/4/1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A1EB831-F48E-459F-A9DD-102B3A49E644}" type="slidenum">
              <a:rPr kumimoji="1" lang="ja-JP" altLang="en-US" smtClean="0"/>
              <a:t>‹#›</a:t>
            </a:fld>
            <a:endParaRPr kumimoji="1" lang="ja-JP" altLang="en-US"/>
          </a:p>
        </p:txBody>
      </p:sp>
    </p:spTree>
    <p:extLst>
      <p:ext uri="{BB962C8B-B14F-4D97-AF65-F5344CB8AC3E}">
        <p14:creationId xmlns:p14="http://schemas.microsoft.com/office/powerpoint/2010/main" val="1131481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E597FE9-3979-4128-A05F-AE7236C1677C}" type="datetimeFigureOut">
              <a:rPr kumimoji="1" lang="ja-JP" altLang="en-US" smtClean="0"/>
              <a:t>2016/4/1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A1EB831-F48E-459F-A9DD-102B3A49E644}" type="slidenum">
              <a:rPr kumimoji="1" lang="ja-JP" altLang="en-US" smtClean="0"/>
              <a:t>‹#›</a:t>
            </a:fld>
            <a:endParaRPr kumimoji="1" lang="ja-JP" altLang="en-US"/>
          </a:p>
        </p:txBody>
      </p:sp>
    </p:spTree>
    <p:extLst>
      <p:ext uri="{BB962C8B-B14F-4D97-AF65-F5344CB8AC3E}">
        <p14:creationId xmlns:p14="http://schemas.microsoft.com/office/powerpoint/2010/main" val="2640377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E597FE9-3979-4128-A05F-AE7236C1677C}" type="datetimeFigureOut">
              <a:rPr kumimoji="1" lang="ja-JP" altLang="en-US" smtClean="0"/>
              <a:t>2016/4/1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A1EB831-F48E-459F-A9DD-102B3A49E644}" type="slidenum">
              <a:rPr kumimoji="1" lang="ja-JP" altLang="en-US" smtClean="0"/>
              <a:t>‹#›</a:t>
            </a:fld>
            <a:endParaRPr kumimoji="1" lang="ja-JP" altLang="en-US"/>
          </a:p>
        </p:txBody>
      </p:sp>
    </p:spTree>
    <p:extLst>
      <p:ext uri="{BB962C8B-B14F-4D97-AF65-F5344CB8AC3E}">
        <p14:creationId xmlns:p14="http://schemas.microsoft.com/office/powerpoint/2010/main" val="3396862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E597FE9-3979-4128-A05F-AE7236C1677C}" type="datetimeFigureOut">
              <a:rPr kumimoji="1" lang="ja-JP" altLang="en-US" smtClean="0"/>
              <a:t>2016/4/1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A1EB831-F48E-459F-A9DD-102B3A49E644}" type="slidenum">
              <a:rPr kumimoji="1" lang="ja-JP" altLang="en-US" smtClean="0"/>
              <a:t>‹#›</a:t>
            </a:fld>
            <a:endParaRPr kumimoji="1" lang="ja-JP" altLang="en-US"/>
          </a:p>
        </p:txBody>
      </p:sp>
    </p:spTree>
    <p:extLst>
      <p:ext uri="{BB962C8B-B14F-4D97-AF65-F5344CB8AC3E}">
        <p14:creationId xmlns:p14="http://schemas.microsoft.com/office/powerpoint/2010/main" val="3287746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472381" y="3340100"/>
            <a:ext cx="2901255" cy="491278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3471863" y="3340100"/>
            <a:ext cx="2915543" cy="491278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E597FE9-3979-4128-A05F-AE7236C1677C}" type="datetimeFigureOut">
              <a:rPr kumimoji="1" lang="ja-JP" altLang="en-US" smtClean="0"/>
              <a:t>2016/4/1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A1EB831-F48E-459F-A9DD-102B3A49E644}" type="slidenum">
              <a:rPr kumimoji="1" lang="ja-JP" altLang="en-US" smtClean="0"/>
              <a:t>‹#›</a:t>
            </a:fld>
            <a:endParaRPr kumimoji="1" lang="ja-JP" altLang="en-US"/>
          </a:p>
        </p:txBody>
      </p:sp>
    </p:spTree>
    <p:extLst>
      <p:ext uri="{BB962C8B-B14F-4D97-AF65-F5344CB8AC3E}">
        <p14:creationId xmlns:p14="http://schemas.microsoft.com/office/powerpoint/2010/main" val="974152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E597FE9-3979-4128-A05F-AE7236C1677C}" type="datetimeFigureOut">
              <a:rPr kumimoji="1" lang="ja-JP" altLang="en-US" smtClean="0"/>
              <a:t>2016/4/1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A1EB831-F48E-459F-A9DD-102B3A49E644}" type="slidenum">
              <a:rPr kumimoji="1" lang="ja-JP" altLang="en-US" smtClean="0"/>
              <a:t>‹#›</a:t>
            </a:fld>
            <a:endParaRPr kumimoji="1" lang="ja-JP" altLang="en-US"/>
          </a:p>
        </p:txBody>
      </p:sp>
    </p:spTree>
    <p:extLst>
      <p:ext uri="{BB962C8B-B14F-4D97-AF65-F5344CB8AC3E}">
        <p14:creationId xmlns:p14="http://schemas.microsoft.com/office/powerpoint/2010/main" val="2516934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597FE9-3979-4128-A05F-AE7236C1677C}" type="datetimeFigureOut">
              <a:rPr kumimoji="1" lang="ja-JP" altLang="en-US" smtClean="0"/>
              <a:t>2016/4/1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A1EB831-F48E-459F-A9DD-102B3A49E644}" type="slidenum">
              <a:rPr kumimoji="1" lang="ja-JP" altLang="en-US" smtClean="0"/>
              <a:t>‹#›</a:t>
            </a:fld>
            <a:endParaRPr kumimoji="1" lang="ja-JP" altLang="en-US"/>
          </a:p>
        </p:txBody>
      </p:sp>
    </p:spTree>
    <p:extLst>
      <p:ext uri="{BB962C8B-B14F-4D97-AF65-F5344CB8AC3E}">
        <p14:creationId xmlns:p14="http://schemas.microsoft.com/office/powerpoint/2010/main" val="2789870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E597FE9-3979-4128-A05F-AE7236C1677C}" type="datetimeFigureOut">
              <a:rPr kumimoji="1" lang="ja-JP" altLang="en-US" smtClean="0"/>
              <a:t>2016/4/1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A1EB831-F48E-459F-A9DD-102B3A49E644}" type="slidenum">
              <a:rPr kumimoji="1" lang="ja-JP" altLang="en-US" smtClean="0"/>
              <a:t>‹#›</a:t>
            </a:fld>
            <a:endParaRPr kumimoji="1" lang="ja-JP" altLang="en-US"/>
          </a:p>
        </p:txBody>
      </p:sp>
    </p:spTree>
    <p:extLst>
      <p:ext uri="{BB962C8B-B14F-4D97-AF65-F5344CB8AC3E}">
        <p14:creationId xmlns:p14="http://schemas.microsoft.com/office/powerpoint/2010/main" val="3191868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図を追加</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E597FE9-3979-4128-A05F-AE7236C1677C}" type="datetimeFigureOut">
              <a:rPr kumimoji="1" lang="ja-JP" altLang="en-US" smtClean="0"/>
              <a:t>2016/4/1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A1EB831-F48E-459F-A9DD-102B3A49E644}" type="slidenum">
              <a:rPr kumimoji="1" lang="ja-JP" altLang="en-US" smtClean="0"/>
              <a:t>‹#›</a:t>
            </a:fld>
            <a:endParaRPr kumimoji="1" lang="ja-JP" altLang="en-US"/>
          </a:p>
        </p:txBody>
      </p:sp>
    </p:spTree>
    <p:extLst>
      <p:ext uri="{BB962C8B-B14F-4D97-AF65-F5344CB8AC3E}">
        <p14:creationId xmlns:p14="http://schemas.microsoft.com/office/powerpoint/2010/main" val="832604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2E597FE9-3979-4128-A05F-AE7236C1677C}" type="datetimeFigureOut">
              <a:rPr kumimoji="1" lang="ja-JP" altLang="en-US" smtClean="0"/>
              <a:t>2016/4/1</a:t>
            </a:fld>
            <a:endParaRPr kumimoji="1" lang="ja-JP" altLang="en-US"/>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EA1EB831-F48E-459F-A9DD-102B3A49E644}" type="slidenum">
              <a:rPr kumimoji="1" lang="ja-JP" altLang="en-US" smtClean="0"/>
              <a:t>‹#›</a:t>
            </a:fld>
            <a:endParaRPr kumimoji="1" lang="ja-JP" altLang="en-US"/>
          </a:p>
        </p:txBody>
      </p:sp>
    </p:spTree>
    <p:extLst>
      <p:ext uri="{BB962C8B-B14F-4D97-AF65-F5344CB8AC3E}">
        <p14:creationId xmlns:p14="http://schemas.microsoft.com/office/powerpoint/2010/main" val="87211873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P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9.JP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297" y="9280"/>
            <a:ext cx="6858297" cy="707197"/>
          </a:xfrm>
          <a:prstGeom prst="rect">
            <a:avLst/>
          </a:prstGeom>
        </p:spPr>
      </p:pic>
      <p:sp>
        <p:nvSpPr>
          <p:cNvPr id="5" name="テキスト ボックス 4"/>
          <p:cNvSpPr txBox="1"/>
          <p:nvPr/>
        </p:nvSpPr>
        <p:spPr>
          <a:xfrm>
            <a:off x="3399" y="734099"/>
            <a:ext cx="6854601" cy="523220"/>
          </a:xfrm>
          <a:prstGeom prst="rect">
            <a:avLst/>
          </a:prstGeom>
          <a:noFill/>
        </p:spPr>
        <p:txBody>
          <a:bodyPr wrap="square" rtlCol="0">
            <a:spAutoFit/>
          </a:bodyPr>
          <a:lstStyle/>
          <a:p>
            <a:r>
              <a:rPr kumimoji="1" lang="ja-JP" altLang="en-US" sz="2800" dirty="0">
                <a:solidFill>
                  <a:schemeClr val="accent2"/>
                </a:solidFill>
                <a:latin typeface="ＭＳ ゴシック" panose="020B0609070205080204" pitchFamily="49" charset="-128"/>
                <a:ea typeface="ＭＳ ゴシック" panose="020B0609070205080204" pitchFamily="49" charset="-128"/>
              </a:rPr>
              <a:t>英語ページ</a:t>
            </a:r>
            <a:r>
              <a:rPr kumimoji="1" lang="en-US" altLang="ja-JP" sz="2800" dirty="0">
                <a:solidFill>
                  <a:schemeClr val="accent2"/>
                </a:solidFill>
                <a:latin typeface="ＭＳ ゴシック" panose="020B0609070205080204" pitchFamily="49" charset="-128"/>
                <a:ea typeface="ＭＳ ゴシック" panose="020B0609070205080204" pitchFamily="49" charset="-128"/>
              </a:rPr>
              <a:t>TOP</a:t>
            </a:r>
            <a:r>
              <a:rPr kumimoji="1" lang="ja-JP" altLang="en-US" sz="2800" dirty="0">
                <a:solidFill>
                  <a:schemeClr val="accent2"/>
                </a:solidFill>
                <a:latin typeface="ＭＳ ゴシック" panose="020B0609070205080204" pitchFamily="49" charset="-128"/>
                <a:ea typeface="ＭＳ ゴシック" panose="020B0609070205080204" pitchFamily="49" charset="-128"/>
              </a:rPr>
              <a:t>　更新マニュアル</a:t>
            </a:r>
            <a:r>
              <a:rPr kumimoji="1" lang="en-US" altLang="ja-JP" sz="2800" dirty="0">
                <a:solidFill>
                  <a:schemeClr val="accent2"/>
                </a:solidFill>
                <a:latin typeface="ＭＳ ゴシック" panose="020B0609070205080204" pitchFamily="49" charset="-128"/>
                <a:ea typeface="ＭＳ ゴシック" panose="020B0609070205080204" pitchFamily="49" charset="-128"/>
              </a:rPr>
              <a:t>(SP)</a:t>
            </a:r>
            <a:endParaRPr kumimoji="1" lang="ja-JP" altLang="en-US" sz="2800" dirty="0">
              <a:solidFill>
                <a:schemeClr val="accent2"/>
              </a:solidFill>
              <a:latin typeface="ＭＳ ゴシック" panose="020B0609070205080204" pitchFamily="49" charset="-128"/>
              <a:ea typeface="ＭＳ ゴシック" panose="020B0609070205080204" pitchFamily="49" charset="-128"/>
            </a:endParaRPr>
          </a:p>
        </p:txBody>
      </p:sp>
      <p:sp>
        <p:nvSpPr>
          <p:cNvPr id="6" name="テキスト ボックス 5"/>
          <p:cNvSpPr txBox="1"/>
          <p:nvPr/>
        </p:nvSpPr>
        <p:spPr>
          <a:xfrm>
            <a:off x="0" y="1462479"/>
            <a:ext cx="1473200" cy="307777"/>
          </a:xfrm>
          <a:prstGeom prst="rect">
            <a:avLst/>
          </a:prstGeom>
          <a:noFill/>
        </p:spPr>
        <p:txBody>
          <a:bodyPr wrap="square" rtlCol="0">
            <a:spAutoFit/>
          </a:bodyPr>
          <a:lstStyle/>
          <a:p>
            <a:r>
              <a:rPr kumimoji="1" lang="en-US" altLang="ja-JP" sz="1400" b="1" dirty="0">
                <a:latin typeface="ＭＳ ゴシック" panose="020B0609070205080204" pitchFamily="49" charset="-128"/>
                <a:ea typeface="ＭＳ ゴシック" panose="020B0609070205080204" pitchFamily="49" charset="-128"/>
              </a:rPr>
              <a:t>1</a:t>
            </a:r>
            <a:r>
              <a:rPr kumimoji="1" lang="ja-JP" altLang="en-US" sz="1400" b="1" dirty="0">
                <a:latin typeface="ＭＳ ゴシック" panose="020B0609070205080204" pitchFamily="49" charset="-128"/>
                <a:ea typeface="ＭＳ ゴシック" panose="020B0609070205080204" pitchFamily="49" charset="-128"/>
              </a:rPr>
              <a:t>　はじめに</a:t>
            </a:r>
          </a:p>
        </p:txBody>
      </p:sp>
      <p:sp>
        <p:nvSpPr>
          <p:cNvPr id="7" name="テキスト ボックス 6"/>
          <p:cNvSpPr txBox="1"/>
          <p:nvPr/>
        </p:nvSpPr>
        <p:spPr>
          <a:xfrm>
            <a:off x="2318075" y="4593246"/>
            <a:ext cx="4458741" cy="307777"/>
          </a:xfrm>
          <a:prstGeom prst="rect">
            <a:avLst/>
          </a:prstGeom>
          <a:noFill/>
        </p:spPr>
        <p:txBody>
          <a:bodyPr wrap="square" rtlCol="0">
            <a:spAutoFit/>
          </a:bodyPr>
          <a:lstStyle/>
          <a:p>
            <a:r>
              <a:rPr kumimoji="1" lang="ja-JP" altLang="en-US" sz="1400" dirty="0">
                <a:latin typeface="ＭＳ ゴシック" panose="020B0609070205080204" pitchFamily="49" charset="-128"/>
                <a:ea typeface="ＭＳ ゴシック" panose="020B0609070205080204" pitchFamily="49" charset="-128"/>
              </a:rPr>
              <a:t>デスクトップにドロップするとダウンロードできます。</a:t>
            </a:r>
          </a:p>
        </p:txBody>
      </p:sp>
      <p:sp>
        <p:nvSpPr>
          <p:cNvPr id="8" name="テキスト ボックス 7"/>
          <p:cNvSpPr txBox="1"/>
          <p:nvPr/>
        </p:nvSpPr>
        <p:spPr>
          <a:xfrm>
            <a:off x="1" y="5271793"/>
            <a:ext cx="4895557" cy="307777"/>
          </a:xfrm>
          <a:prstGeom prst="rect">
            <a:avLst/>
          </a:prstGeom>
          <a:noFill/>
        </p:spPr>
        <p:txBody>
          <a:bodyPr wrap="square" rtlCol="0">
            <a:spAutoFit/>
          </a:bodyPr>
          <a:lstStyle/>
          <a:p>
            <a:pPr marL="342883" indent="-342883">
              <a:buFont typeface="+mj-ea"/>
              <a:buAutoNum type="circleNumDbPlain" startAt="2"/>
            </a:pPr>
            <a:r>
              <a:rPr kumimoji="1" lang="ja-JP" altLang="en-US" sz="1400" dirty="0">
                <a:latin typeface="ＭＳ ゴシック" panose="020B0609070205080204" pitchFamily="49" charset="-128"/>
                <a:ea typeface="ＭＳ ゴシック" panose="020B0609070205080204" pitchFamily="49" charset="-128"/>
              </a:rPr>
              <a:t>テキストエディタを開きます。</a:t>
            </a:r>
            <a:r>
              <a:rPr kumimoji="1" lang="en-US" altLang="ja-JP" sz="1400" dirty="0">
                <a:latin typeface="ＭＳ ゴシック" panose="020B0609070205080204" pitchFamily="49" charset="-128"/>
                <a:ea typeface="ＭＳ ゴシック" panose="020B0609070205080204" pitchFamily="49" charset="-128"/>
              </a:rPr>
              <a:t>(</a:t>
            </a:r>
            <a:r>
              <a:rPr kumimoji="1" lang="ja-JP" altLang="en-US" sz="1400" dirty="0">
                <a:latin typeface="ＭＳ ゴシック" panose="020B0609070205080204" pitchFamily="49" charset="-128"/>
                <a:ea typeface="ＭＳ ゴシック" panose="020B0609070205080204" pitchFamily="49" charset="-128"/>
              </a:rPr>
              <a:t>メモ張や</a:t>
            </a:r>
            <a:r>
              <a:rPr kumimoji="1" lang="en-US" altLang="ja-JP" sz="1400" dirty="0" err="1">
                <a:latin typeface="ＭＳ ゴシック" panose="020B0609070205080204" pitchFamily="49" charset="-128"/>
                <a:ea typeface="ＭＳ ゴシック" panose="020B0609070205080204" pitchFamily="49" charset="-128"/>
              </a:rPr>
              <a:t>TeraPad</a:t>
            </a:r>
            <a:r>
              <a:rPr kumimoji="1" lang="ja-JP" altLang="en-US" sz="1400" dirty="0">
                <a:latin typeface="ＭＳ ゴシック" panose="020B0609070205080204" pitchFamily="49" charset="-128"/>
                <a:ea typeface="ＭＳ ゴシック" panose="020B0609070205080204" pitchFamily="49" charset="-128"/>
              </a:rPr>
              <a:t>など</a:t>
            </a:r>
            <a:r>
              <a:rPr kumimoji="1" lang="en-US" altLang="ja-JP" sz="1400" dirty="0">
                <a:latin typeface="ＭＳ ゴシック" panose="020B0609070205080204" pitchFamily="49" charset="-128"/>
                <a:ea typeface="ＭＳ ゴシック" panose="020B0609070205080204" pitchFamily="49" charset="-128"/>
              </a:rPr>
              <a:t>)</a:t>
            </a:r>
            <a:endParaRPr kumimoji="1" lang="ja-JP" altLang="en-US" sz="1400" dirty="0">
              <a:latin typeface="ＭＳ ゴシック" panose="020B0609070205080204" pitchFamily="49" charset="-128"/>
              <a:ea typeface="ＭＳ ゴシック" panose="020B0609070205080204" pitchFamily="49" charset="-128"/>
            </a:endParaRPr>
          </a:p>
        </p:txBody>
      </p:sp>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3533" y="2059679"/>
            <a:ext cx="3323282" cy="2528428"/>
          </a:xfrm>
          <a:prstGeom prst="rect">
            <a:avLst/>
          </a:prstGeom>
        </p:spPr>
      </p:pic>
      <p:pic>
        <p:nvPicPr>
          <p:cNvPr id="10" name="図 9"/>
          <p:cNvPicPr>
            <a:picLocks noChangeAspect="1"/>
          </p:cNvPicPr>
          <p:nvPr/>
        </p:nvPicPr>
        <p:blipFill>
          <a:blip r:embed="rId4"/>
          <a:stretch>
            <a:fillRect/>
          </a:stretch>
        </p:blipFill>
        <p:spPr>
          <a:xfrm>
            <a:off x="4315686" y="2863142"/>
            <a:ext cx="1420491" cy="1091279"/>
          </a:xfrm>
          <a:prstGeom prst="rect">
            <a:avLst/>
          </a:prstGeom>
        </p:spPr>
      </p:pic>
      <p:sp>
        <p:nvSpPr>
          <p:cNvPr id="11" name="テキスト ボックス 10"/>
          <p:cNvSpPr txBox="1"/>
          <p:nvPr/>
        </p:nvSpPr>
        <p:spPr>
          <a:xfrm>
            <a:off x="5667" y="2026807"/>
            <a:ext cx="3447867" cy="1384995"/>
          </a:xfrm>
          <a:prstGeom prst="rect">
            <a:avLst/>
          </a:prstGeom>
          <a:noFill/>
        </p:spPr>
        <p:txBody>
          <a:bodyPr wrap="square" rtlCol="0">
            <a:spAutoFit/>
          </a:bodyPr>
          <a:lstStyle/>
          <a:p>
            <a:pPr marL="342883" indent="-342883" algn="just">
              <a:buFont typeface="+mj-ea"/>
              <a:buAutoNum type="circleNumDbPlain"/>
            </a:pPr>
            <a:r>
              <a:rPr kumimoji="1" lang="ja-JP" altLang="en-US" sz="1400" dirty="0">
                <a:latin typeface="ＭＳ ゴシック" panose="020B0609070205080204" pitchFamily="49" charset="-128"/>
                <a:ea typeface="ＭＳ ゴシック" panose="020B0609070205080204" pitchFamily="49" charset="-128"/>
              </a:rPr>
              <a:t>サーバーから</a:t>
            </a:r>
            <a:r>
              <a:rPr kumimoji="1" lang="en-US" altLang="ja-JP" sz="1400" dirty="0">
                <a:latin typeface="ＭＳ ゴシック" panose="020B0609070205080204" pitchFamily="49" charset="-128"/>
                <a:ea typeface="ＭＳ ゴシック" panose="020B0609070205080204" pitchFamily="49" charset="-128"/>
              </a:rPr>
              <a:t>html</a:t>
            </a:r>
            <a:r>
              <a:rPr kumimoji="1" lang="ja-JP" altLang="en-US" sz="1400" dirty="0">
                <a:latin typeface="ＭＳ ゴシック" panose="020B0609070205080204" pitchFamily="49" charset="-128"/>
                <a:ea typeface="ＭＳ ゴシック" panose="020B0609070205080204" pitchFamily="49" charset="-128"/>
              </a:rPr>
              <a:t>ファイルをダウンロードします。</a:t>
            </a:r>
            <a:endParaRPr kumimoji="1" lang="en-US" altLang="ja-JP" sz="1400" dirty="0">
              <a:latin typeface="ＭＳ ゴシック" panose="020B0609070205080204" pitchFamily="49" charset="-128"/>
              <a:ea typeface="ＭＳ ゴシック" panose="020B0609070205080204" pitchFamily="49" charset="-128"/>
            </a:endParaRPr>
          </a:p>
          <a:p>
            <a:pPr algn="just"/>
            <a:r>
              <a:rPr kumimoji="1" lang="ja-JP" altLang="en-US" sz="1400" dirty="0">
                <a:latin typeface="ＭＳ ゴシック" panose="020B0609070205080204" pitchFamily="49" charset="-128"/>
                <a:ea typeface="ＭＳ ゴシック" panose="020B0609070205080204" pitchFamily="49" charset="-128"/>
              </a:rPr>
              <a:t>ファイルの場所</a:t>
            </a:r>
            <a:endParaRPr kumimoji="1" lang="en-US" altLang="ja-JP" sz="1400" dirty="0">
              <a:latin typeface="ＭＳ ゴシック" panose="020B0609070205080204" pitchFamily="49" charset="-128"/>
              <a:ea typeface="ＭＳ ゴシック" panose="020B0609070205080204" pitchFamily="49" charset="-128"/>
            </a:endParaRPr>
          </a:p>
          <a:p>
            <a:pPr algn="just"/>
            <a:r>
              <a:rPr kumimoji="1" lang="en-US" altLang="ja-JP" sz="1400" dirty="0">
                <a:latin typeface="ＭＳ ゴシック" panose="020B0609070205080204" pitchFamily="49" charset="-128"/>
                <a:ea typeface="ＭＳ ゴシック" panose="020B0609070205080204" pitchFamily="49" charset="-128"/>
              </a:rPr>
              <a:t>/tgn-soleil.com/</a:t>
            </a:r>
            <a:r>
              <a:rPr kumimoji="1" lang="en-US" altLang="ja-JP" sz="1400" dirty="0" err="1">
                <a:latin typeface="ＭＳ ゴシック" panose="020B0609070205080204" pitchFamily="49" charset="-128"/>
                <a:ea typeface="ＭＳ ゴシック" panose="020B0609070205080204" pitchFamily="49" charset="-128"/>
              </a:rPr>
              <a:t>public_html</a:t>
            </a:r>
            <a:r>
              <a:rPr kumimoji="1" lang="en-US" altLang="ja-JP" sz="1400" dirty="0">
                <a:latin typeface="ＭＳ ゴシック" panose="020B0609070205080204" pitchFamily="49" charset="-128"/>
                <a:ea typeface="ＭＳ ゴシック" panose="020B0609070205080204" pitchFamily="49" charset="-128"/>
              </a:rPr>
              <a:t>/</a:t>
            </a:r>
            <a:r>
              <a:rPr kumimoji="1" lang="en-US" altLang="ja-JP" sz="1400" dirty="0" err="1">
                <a:latin typeface="ＭＳ ゴシック" panose="020B0609070205080204" pitchFamily="49" charset="-128"/>
                <a:ea typeface="ＭＳ ゴシック" panose="020B0609070205080204" pitchFamily="49" charset="-128"/>
              </a:rPr>
              <a:t>sp</a:t>
            </a:r>
            <a:r>
              <a:rPr kumimoji="1" lang="en-US" altLang="ja-JP" sz="1400" dirty="0">
                <a:latin typeface="ＭＳ ゴシック" panose="020B0609070205080204" pitchFamily="49" charset="-128"/>
                <a:ea typeface="ＭＳ ゴシック" panose="020B0609070205080204" pitchFamily="49" charset="-128"/>
              </a:rPr>
              <a:t>/</a:t>
            </a:r>
            <a:r>
              <a:rPr kumimoji="1" lang="en-US" altLang="ja-JP" sz="1400" dirty="0" err="1">
                <a:latin typeface="ＭＳ ゴシック" panose="020B0609070205080204" pitchFamily="49" charset="-128"/>
                <a:ea typeface="ＭＳ ゴシック" panose="020B0609070205080204" pitchFamily="49" charset="-128"/>
              </a:rPr>
              <a:t>english</a:t>
            </a:r>
            <a:r>
              <a:rPr kumimoji="1" lang="en-US" altLang="ja-JP" sz="1400" dirty="0">
                <a:latin typeface="ＭＳ ゴシック" panose="020B0609070205080204" pitchFamily="49" charset="-128"/>
                <a:ea typeface="ＭＳ ゴシック" panose="020B0609070205080204" pitchFamily="49" charset="-128"/>
              </a:rPr>
              <a:t>/index.html</a:t>
            </a:r>
            <a:endParaRPr kumimoji="1" lang="ja-JP" altLang="en-US" sz="1400" dirty="0">
              <a:latin typeface="ＭＳ ゴシック" panose="020B0609070205080204" pitchFamily="49" charset="-128"/>
              <a:ea typeface="ＭＳ ゴシック" panose="020B0609070205080204" pitchFamily="49" charset="-128"/>
            </a:endParaRPr>
          </a:p>
        </p:txBody>
      </p:sp>
      <p:pic>
        <p:nvPicPr>
          <p:cNvPr id="12" name="図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87653" y="5600654"/>
            <a:ext cx="4089163" cy="2161077"/>
          </a:xfrm>
          <a:prstGeom prst="rect">
            <a:avLst/>
          </a:prstGeom>
        </p:spPr>
      </p:pic>
    </p:spTree>
    <p:extLst>
      <p:ext uri="{BB962C8B-B14F-4D97-AF65-F5344CB8AC3E}">
        <p14:creationId xmlns:p14="http://schemas.microsoft.com/office/powerpoint/2010/main" val="180553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297" y="9280"/>
            <a:ext cx="6858297" cy="707197"/>
          </a:xfrm>
          <a:prstGeom prst="rect">
            <a:avLst/>
          </a:prstGeom>
        </p:spPr>
      </p:pic>
      <p:sp>
        <p:nvSpPr>
          <p:cNvPr id="3" name="テキスト ボックス 2"/>
          <p:cNvSpPr txBox="1"/>
          <p:nvPr/>
        </p:nvSpPr>
        <p:spPr>
          <a:xfrm>
            <a:off x="3399" y="734099"/>
            <a:ext cx="6854601" cy="523220"/>
          </a:xfrm>
          <a:prstGeom prst="rect">
            <a:avLst/>
          </a:prstGeom>
          <a:noFill/>
        </p:spPr>
        <p:txBody>
          <a:bodyPr wrap="square" rtlCol="0">
            <a:spAutoFit/>
          </a:bodyPr>
          <a:lstStyle/>
          <a:p>
            <a:r>
              <a:rPr kumimoji="1" lang="ja-JP" altLang="en-US" sz="2800" dirty="0">
                <a:solidFill>
                  <a:schemeClr val="accent2"/>
                </a:solidFill>
                <a:latin typeface="ＭＳ ゴシック" panose="020B0609070205080204" pitchFamily="49" charset="-128"/>
                <a:ea typeface="ＭＳ ゴシック" panose="020B0609070205080204" pitchFamily="49" charset="-128"/>
              </a:rPr>
              <a:t>英語ページ</a:t>
            </a:r>
            <a:r>
              <a:rPr kumimoji="1" lang="en-US" altLang="ja-JP" sz="2800" dirty="0">
                <a:solidFill>
                  <a:schemeClr val="accent2"/>
                </a:solidFill>
                <a:latin typeface="ＭＳ ゴシック" panose="020B0609070205080204" pitchFamily="49" charset="-128"/>
                <a:ea typeface="ＭＳ ゴシック" panose="020B0609070205080204" pitchFamily="49" charset="-128"/>
              </a:rPr>
              <a:t>TOP</a:t>
            </a:r>
            <a:r>
              <a:rPr kumimoji="1" lang="ja-JP" altLang="en-US" sz="2800" dirty="0">
                <a:solidFill>
                  <a:schemeClr val="accent2"/>
                </a:solidFill>
                <a:latin typeface="ＭＳ ゴシック" panose="020B0609070205080204" pitchFamily="49" charset="-128"/>
                <a:ea typeface="ＭＳ ゴシック" panose="020B0609070205080204" pitchFamily="49" charset="-128"/>
              </a:rPr>
              <a:t>　更新マニュアル</a:t>
            </a:r>
            <a:r>
              <a:rPr kumimoji="1" lang="en-US" altLang="ja-JP" sz="2800" dirty="0">
                <a:solidFill>
                  <a:schemeClr val="accent2"/>
                </a:solidFill>
                <a:latin typeface="ＭＳ ゴシック" panose="020B0609070205080204" pitchFamily="49" charset="-128"/>
                <a:ea typeface="ＭＳ ゴシック" panose="020B0609070205080204" pitchFamily="49" charset="-128"/>
              </a:rPr>
              <a:t>(SP)</a:t>
            </a:r>
            <a:endParaRPr kumimoji="1" lang="ja-JP" altLang="en-US" sz="2800" dirty="0">
              <a:solidFill>
                <a:schemeClr val="accent2"/>
              </a:solidFill>
              <a:latin typeface="ＭＳ ゴシック" panose="020B0609070205080204" pitchFamily="49" charset="-128"/>
              <a:ea typeface="ＭＳ ゴシック" panose="020B0609070205080204" pitchFamily="49" charset="-128"/>
            </a:endParaRPr>
          </a:p>
        </p:txBody>
      </p:sp>
      <p:sp>
        <p:nvSpPr>
          <p:cNvPr id="5" name="テキスト ボックス 4"/>
          <p:cNvSpPr txBox="1"/>
          <p:nvPr/>
        </p:nvSpPr>
        <p:spPr>
          <a:xfrm>
            <a:off x="0" y="1462479"/>
            <a:ext cx="2402732" cy="307777"/>
          </a:xfrm>
          <a:prstGeom prst="rect">
            <a:avLst/>
          </a:prstGeom>
          <a:noFill/>
        </p:spPr>
        <p:txBody>
          <a:bodyPr wrap="square" rtlCol="0">
            <a:spAutoFit/>
          </a:bodyPr>
          <a:lstStyle/>
          <a:p>
            <a:r>
              <a:rPr kumimoji="1" lang="en-US" altLang="ja-JP" sz="1400" b="1" dirty="0">
                <a:latin typeface="ＭＳ ゴシック" panose="020B0609070205080204" pitchFamily="49" charset="-128"/>
                <a:ea typeface="ＭＳ ゴシック" panose="020B0609070205080204" pitchFamily="49" charset="-128"/>
              </a:rPr>
              <a:t>2</a:t>
            </a:r>
            <a:r>
              <a:rPr kumimoji="1" lang="ja-JP" altLang="en-US" sz="1400" b="1" dirty="0">
                <a:latin typeface="ＭＳ ゴシック" panose="020B0609070205080204" pitchFamily="49" charset="-128"/>
                <a:ea typeface="ＭＳ ゴシック" panose="020B0609070205080204" pitchFamily="49" charset="-128"/>
              </a:rPr>
              <a:t>　更新項目の検索方法</a:t>
            </a:r>
          </a:p>
        </p:txBody>
      </p:sp>
      <p:sp>
        <p:nvSpPr>
          <p:cNvPr id="6" name="テキスト ボックス 5"/>
          <p:cNvSpPr txBox="1"/>
          <p:nvPr/>
        </p:nvSpPr>
        <p:spPr>
          <a:xfrm>
            <a:off x="0" y="2198451"/>
            <a:ext cx="3764604" cy="5909310"/>
          </a:xfrm>
          <a:prstGeom prst="rect">
            <a:avLst/>
          </a:prstGeom>
          <a:noFill/>
        </p:spPr>
        <p:txBody>
          <a:bodyPr wrap="square" rtlCol="0">
            <a:spAutoFit/>
          </a:bodyPr>
          <a:lstStyle/>
          <a:p>
            <a:pPr marL="342900" indent="-342900">
              <a:buFont typeface="+mj-ea"/>
              <a:buAutoNum type="circleNumDbPlain"/>
            </a:pPr>
            <a:r>
              <a:rPr kumimoji="1" lang="en-US" altLang="ja-JP" sz="1400" dirty="0" err="1">
                <a:solidFill>
                  <a:srgbClr val="FF0000"/>
                </a:solidFill>
                <a:latin typeface="ＭＳ ゴシック" panose="020B0609070205080204" pitchFamily="49" charset="-128"/>
                <a:ea typeface="ＭＳ ゴシック" panose="020B0609070205080204" pitchFamily="49" charset="-128"/>
              </a:rPr>
              <a:t>Ctrl+F</a:t>
            </a:r>
            <a:r>
              <a:rPr kumimoji="1" lang="ja-JP" altLang="en-US" sz="1400" dirty="0">
                <a:latin typeface="ＭＳ ゴシック" panose="020B0609070205080204" pitchFamily="49" charset="-128"/>
                <a:ea typeface="ＭＳ ゴシック" panose="020B0609070205080204" pitchFamily="49" charset="-128"/>
              </a:rPr>
              <a:t>でファイル内の検索ができます。</a:t>
            </a:r>
            <a:endParaRPr kumimoji="1" lang="en-US" altLang="ja-JP" sz="1400" dirty="0">
              <a:latin typeface="ＭＳ ゴシック" panose="020B0609070205080204" pitchFamily="49" charset="-128"/>
              <a:ea typeface="ＭＳ ゴシック" panose="020B0609070205080204" pitchFamily="49" charset="-128"/>
            </a:endParaRPr>
          </a:p>
          <a:p>
            <a:r>
              <a:rPr kumimoji="1" lang="ja-JP" altLang="en-US" sz="1400" dirty="0">
                <a:latin typeface="ＭＳ ゴシック" panose="020B0609070205080204" pitchFamily="49" charset="-128"/>
                <a:ea typeface="ＭＳ ゴシック" panose="020B0609070205080204" pitchFamily="49" charset="-128"/>
              </a:rPr>
              <a:t>　　検索ワードは、</a:t>
            </a:r>
            <a:r>
              <a:rPr kumimoji="1" lang="ja-JP" altLang="en-US" sz="1400" dirty="0">
                <a:solidFill>
                  <a:srgbClr val="FF0000"/>
                </a:solidFill>
                <a:latin typeface="ＭＳ ゴシック" panose="020B0609070205080204" pitchFamily="49" charset="-128"/>
                <a:ea typeface="ＭＳ ゴシック" panose="020B0609070205080204" pitchFamily="49" charset="-128"/>
              </a:rPr>
              <a:t>御社の電話番号下三桁</a:t>
            </a:r>
            <a:endParaRPr kumimoji="1" lang="en-US" altLang="ja-JP" sz="1400" dirty="0">
              <a:solidFill>
                <a:srgbClr val="FF0000"/>
              </a:solidFill>
              <a:latin typeface="ＭＳ ゴシック" panose="020B0609070205080204" pitchFamily="49" charset="-128"/>
              <a:ea typeface="ＭＳ ゴシック" panose="020B0609070205080204" pitchFamily="49" charset="-128"/>
            </a:endParaRPr>
          </a:p>
          <a:p>
            <a:r>
              <a:rPr kumimoji="1" lang="ja-JP" altLang="en-US" sz="1400" dirty="0">
                <a:solidFill>
                  <a:srgbClr val="FF0000"/>
                </a:solidFill>
                <a:latin typeface="ＭＳ ゴシック" panose="020B0609070205080204" pitchFamily="49" charset="-128"/>
                <a:ea typeface="ＭＳ ゴシック" panose="020B0609070205080204" pitchFamily="49" charset="-128"/>
              </a:rPr>
              <a:t>　　、所在地、</a:t>
            </a:r>
            <a:r>
              <a:rPr kumimoji="1" lang="en-US" altLang="ja-JP" sz="1400" dirty="0">
                <a:solidFill>
                  <a:srgbClr val="FF0000"/>
                </a:solidFill>
                <a:latin typeface="ＭＳ ゴシック" panose="020B0609070205080204" pitchFamily="49" charset="-128"/>
                <a:ea typeface="ＭＳ ゴシック" panose="020B0609070205080204" pitchFamily="49" charset="-128"/>
              </a:rPr>
              <a:t>FAX</a:t>
            </a:r>
            <a:r>
              <a:rPr kumimoji="1" lang="ja-JP" altLang="en-US" sz="1400" dirty="0">
                <a:solidFill>
                  <a:srgbClr val="FF0000"/>
                </a:solidFill>
                <a:latin typeface="ＭＳ ゴシック" panose="020B0609070205080204" pitchFamily="49" charset="-128"/>
                <a:ea typeface="ＭＳ ゴシック" panose="020B0609070205080204" pitchFamily="49" charset="-128"/>
              </a:rPr>
              <a:t>番号下三桁</a:t>
            </a:r>
            <a:r>
              <a:rPr kumimoji="1" lang="ja-JP" altLang="en-US" sz="1400" dirty="0">
                <a:latin typeface="ＭＳ ゴシック" panose="020B0609070205080204" pitchFamily="49" charset="-128"/>
                <a:ea typeface="ＭＳ ゴシック" panose="020B0609070205080204" pitchFamily="49" charset="-128"/>
              </a:rPr>
              <a:t>です。</a:t>
            </a:r>
            <a:endParaRPr kumimoji="1" lang="en-US" altLang="ja-JP" sz="1400" dirty="0">
              <a:latin typeface="ＭＳ ゴシック" panose="020B0609070205080204" pitchFamily="49" charset="-128"/>
              <a:ea typeface="ＭＳ ゴシック" panose="020B0609070205080204" pitchFamily="49" charset="-128"/>
            </a:endParaRPr>
          </a:p>
          <a:p>
            <a:endParaRPr kumimoji="1" lang="en-US" altLang="ja-JP" sz="1400" dirty="0">
              <a:solidFill>
                <a:srgbClr val="FF0000"/>
              </a:solidFill>
              <a:latin typeface="ＭＳ ゴシック" panose="020B0609070205080204" pitchFamily="49" charset="-128"/>
              <a:ea typeface="ＭＳ ゴシック" panose="020B0609070205080204" pitchFamily="49" charset="-128"/>
            </a:endParaRPr>
          </a:p>
          <a:p>
            <a:endParaRPr kumimoji="1" lang="en-US" altLang="ja-JP" sz="1400" dirty="0">
              <a:latin typeface="ＭＳ ゴシック" panose="020B0609070205080204" pitchFamily="49" charset="-128"/>
              <a:ea typeface="ＭＳ ゴシック" panose="020B0609070205080204" pitchFamily="49" charset="-128"/>
            </a:endParaRPr>
          </a:p>
          <a:p>
            <a:pPr marL="342900" indent="-342900">
              <a:buFont typeface="+mj-ea"/>
              <a:buAutoNum type="circleNumDbPlain" startAt="2"/>
            </a:pPr>
            <a:r>
              <a:rPr kumimoji="1" lang="ja-JP" altLang="en-US" sz="1400" dirty="0">
                <a:latin typeface="ＭＳ ゴシック" panose="020B0609070205080204" pitchFamily="49" charset="-128"/>
                <a:ea typeface="ＭＳ ゴシック" panose="020B0609070205080204" pitchFamily="49" charset="-128"/>
              </a:rPr>
              <a:t>テキストエティタでの上から検索されていくので、先頭から書き換えが済んだらまた①で今度は次を検索をクリックすると自分が書き換えたい同じ内容のものに移動します。これを検索できなくなるまで繰り返します。</a:t>
            </a:r>
            <a:endParaRPr kumimoji="1" lang="en-US" altLang="ja-JP" sz="1400" dirty="0">
              <a:latin typeface="ＭＳ ゴシック" panose="020B0609070205080204" pitchFamily="49" charset="-128"/>
              <a:ea typeface="ＭＳ ゴシック" panose="020B0609070205080204" pitchFamily="49" charset="-128"/>
            </a:endParaRPr>
          </a:p>
          <a:p>
            <a:pPr marL="342900" indent="-342900">
              <a:buFont typeface="+mj-ea"/>
              <a:buAutoNum type="circleNumDbPlain" startAt="2"/>
            </a:pPr>
            <a:endParaRPr kumimoji="1" lang="en-US" altLang="ja-JP" sz="1400" dirty="0">
              <a:latin typeface="ＭＳ ゴシック" panose="020B0609070205080204" pitchFamily="49" charset="-128"/>
              <a:ea typeface="ＭＳ ゴシック" panose="020B0609070205080204" pitchFamily="49" charset="-128"/>
            </a:endParaRPr>
          </a:p>
          <a:p>
            <a:pPr marL="342900" indent="-342900">
              <a:buFont typeface="+mj-ea"/>
              <a:buAutoNum type="circleNumDbPlain" startAt="2"/>
            </a:pPr>
            <a:endParaRPr kumimoji="1" lang="en-US" altLang="ja-JP" sz="1400" dirty="0">
              <a:latin typeface="ＭＳ ゴシック" panose="020B0609070205080204" pitchFamily="49" charset="-128"/>
              <a:ea typeface="ＭＳ ゴシック" panose="020B0609070205080204" pitchFamily="49" charset="-128"/>
            </a:endParaRPr>
          </a:p>
          <a:p>
            <a:pPr marL="342900" indent="-342900">
              <a:buFont typeface="+mj-ea"/>
              <a:buAutoNum type="circleNumDbPlain" startAt="2"/>
            </a:pPr>
            <a:r>
              <a:rPr kumimoji="1" lang="ja-JP" altLang="en-US" sz="1400" dirty="0">
                <a:latin typeface="ＭＳ ゴシック" panose="020B0609070205080204" pitchFamily="49" charset="-128"/>
                <a:ea typeface="ＭＳ ゴシック" panose="020B0609070205080204" pitchFamily="49" charset="-128"/>
              </a:rPr>
              <a:t>終わりましたら上書き保存をします。</a:t>
            </a:r>
            <a:endParaRPr kumimoji="1" lang="en-US" altLang="ja-JP" sz="1400" dirty="0">
              <a:latin typeface="ＭＳ ゴシック" panose="020B0609070205080204" pitchFamily="49" charset="-128"/>
              <a:ea typeface="ＭＳ ゴシック" panose="020B0609070205080204" pitchFamily="49" charset="-128"/>
            </a:endParaRPr>
          </a:p>
          <a:p>
            <a:pPr marL="342900" indent="-342900">
              <a:buFont typeface="+mj-ea"/>
              <a:buAutoNum type="circleNumDbPlain" startAt="2"/>
            </a:pPr>
            <a:endParaRPr kumimoji="1" lang="en-US" altLang="ja-JP" sz="1400" dirty="0">
              <a:latin typeface="ＭＳ ゴシック" panose="020B0609070205080204" pitchFamily="49" charset="-128"/>
              <a:ea typeface="ＭＳ ゴシック" panose="020B0609070205080204" pitchFamily="49" charset="-128"/>
            </a:endParaRPr>
          </a:p>
          <a:p>
            <a:pPr marL="342900" indent="-342900">
              <a:buFont typeface="+mj-ea"/>
              <a:buAutoNum type="circleNumDbPlain" startAt="2"/>
            </a:pPr>
            <a:endParaRPr kumimoji="1" lang="en-US" altLang="ja-JP" sz="1400" dirty="0">
              <a:latin typeface="ＭＳ ゴシック" panose="020B0609070205080204" pitchFamily="49" charset="-128"/>
              <a:ea typeface="ＭＳ ゴシック" panose="020B0609070205080204" pitchFamily="49" charset="-128"/>
            </a:endParaRPr>
          </a:p>
          <a:p>
            <a:pPr marL="342900" indent="-342900">
              <a:buFont typeface="+mj-ea"/>
              <a:buAutoNum type="circleNumDbPlain" startAt="2"/>
            </a:pPr>
            <a:r>
              <a:rPr kumimoji="1" lang="ja-JP" altLang="en-US" sz="1400" dirty="0">
                <a:latin typeface="ＭＳ ゴシック" panose="020B0609070205080204" pitchFamily="49" charset="-128"/>
                <a:ea typeface="ＭＳ ゴシック" panose="020B0609070205080204" pitchFamily="49" charset="-128"/>
              </a:rPr>
              <a:t>この方法は</a:t>
            </a:r>
            <a:r>
              <a:rPr kumimoji="1" lang="en-US" altLang="ja-JP" sz="1400" dirty="0">
                <a:latin typeface="ＭＳ ゴシック" panose="020B0609070205080204" pitchFamily="49" charset="-128"/>
                <a:ea typeface="ＭＳ ゴシック" panose="020B0609070205080204" pitchFamily="49" charset="-128"/>
              </a:rPr>
              <a:t>SP</a:t>
            </a:r>
            <a:r>
              <a:rPr kumimoji="1" lang="ja-JP" altLang="en-US" sz="1400" dirty="0">
                <a:latin typeface="ＭＳ ゴシック" panose="020B0609070205080204" pitchFamily="49" charset="-128"/>
                <a:ea typeface="ＭＳ ゴシック" panose="020B0609070205080204" pitchFamily="49" charset="-128"/>
              </a:rPr>
              <a:t>問わず</a:t>
            </a:r>
            <a:r>
              <a:rPr kumimoji="1" lang="en-US" altLang="ja-JP" sz="1400" dirty="0">
                <a:latin typeface="ＭＳ ゴシック" panose="020B0609070205080204" pitchFamily="49" charset="-128"/>
                <a:ea typeface="ＭＳ ゴシック" panose="020B0609070205080204" pitchFamily="49" charset="-128"/>
              </a:rPr>
              <a:t>PC</a:t>
            </a:r>
            <a:r>
              <a:rPr kumimoji="1" lang="ja-JP" altLang="en-US" sz="1400" dirty="0">
                <a:latin typeface="ＭＳ ゴシック" panose="020B0609070205080204" pitchFamily="49" charset="-128"/>
                <a:ea typeface="ＭＳ ゴシック" panose="020B0609070205080204" pitchFamily="49" charset="-128"/>
              </a:rPr>
              <a:t>のテキストエディタでも使用可能なのです。</a:t>
            </a:r>
            <a:endParaRPr kumimoji="1" lang="en-US" altLang="ja-JP" sz="1400" dirty="0">
              <a:latin typeface="ＭＳ ゴシック" panose="020B0609070205080204" pitchFamily="49" charset="-128"/>
              <a:ea typeface="ＭＳ ゴシック" panose="020B0609070205080204" pitchFamily="49" charset="-128"/>
            </a:endParaRPr>
          </a:p>
          <a:p>
            <a:pPr marL="342900" indent="-342900">
              <a:buFont typeface="+mj-ea"/>
              <a:buAutoNum type="circleNumDbPlain" startAt="2"/>
            </a:pPr>
            <a:endParaRPr kumimoji="1" lang="en-US" altLang="ja-JP" sz="1400" dirty="0">
              <a:latin typeface="ＭＳ ゴシック" panose="020B0609070205080204" pitchFamily="49" charset="-128"/>
              <a:ea typeface="ＭＳ ゴシック" panose="020B0609070205080204" pitchFamily="49" charset="-128"/>
            </a:endParaRPr>
          </a:p>
          <a:p>
            <a:pPr marL="342900" indent="-342900">
              <a:buFont typeface="+mj-ea"/>
              <a:buAutoNum type="circleNumDbPlain" startAt="2"/>
            </a:pPr>
            <a:endParaRPr kumimoji="1" lang="en-US" altLang="ja-JP" sz="1400" dirty="0">
              <a:latin typeface="ＭＳ ゴシック" panose="020B0609070205080204" pitchFamily="49" charset="-128"/>
              <a:ea typeface="ＭＳ ゴシック" panose="020B0609070205080204" pitchFamily="49" charset="-128"/>
            </a:endParaRPr>
          </a:p>
          <a:p>
            <a:r>
              <a:rPr kumimoji="1" lang="ja-JP" altLang="en-US" sz="1400" dirty="0">
                <a:latin typeface="ＭＳ ゴシック" panose="020B0609070205080204" pitchFamily="49" charset="-128"/>
                <a:ea typeface="ＭＳ ゴシック" panose="020B0609070205080204" pitchFamily="49" charset="-128"/>
              </a:rPr>
              <a:t>注：どこを書き換えているか迷った場合は、</a:t>
            </a:r>
            <a:endParaRPr kumimoji="1" lang="en-US" altLang="ja-JP" sz="1400" dirty="0">
              <a:latin typeface="ＭＳ ゴシック" panose="020B0609070205080204" pitchFamily="49" charset="-128"/>
              <a:ea typeface="ＭＳ ゴシック" panose="020B0609070205080204" pitchFamily="49" charset="-128"/>
            </a:endParaRPr>
          </a:p>
          <a:p>
            <a:r>
              <a:rPr kumimoji="1" lang="ja-JP" altLang="en-US" sz="1400" dirty="0">
                <a:latin typeface="ＭＳ ゴシック" panose="020B0609070205080204" pitchFamily="49" charset="-128"/>
                <a:ea typeface="ＭＳ ゴシック" panose="020B0609070205080204" pitchFamily="49" charset="-128"/>
              </a:rPr>
              <a:t>　　</a:t>
            </a:r>
            <a:r>
              <a:rPr kumimoji="1" lang="en-US" altLang="ja-JP" sz="1400" dirty="0" err="1">
                <a:solidFill>
                  <a:srgbClr val="FF0000"/>
                </a:solidFill>
                <a:latin typeface="ＭＳ ゴシック" panose="020B0609070205080204" pitchFamily="49" charset="-128"/>
                <a:ea typeface="ＭＳ ゴシック" panose="020B0609070205080204" pitchFamily="49" charset="-128"/>
              </a:rPr>
              <a:t>Ctrl+Z</a:t>
            </a:r>
            <a:r>
              <a:rPr kumimoji="1" lang="ja-JP" altLang="en-US" sz="1400" dirty="0">
                <a:latin typeface="ＭＳ ゴシック" panose="020B0609070205080204" pitchFamily="49" charset="-128"/>
                <a:ea typeface="ＭＳ ゴシック" panose="020B0609070205080204" pitchFamily="49" charset="-128"/>
              </a:rPr>
              <a:t>で一つ前に行っていた作業に戻る</a:t>
            </a:r>
            <a:endParaRPr kumimoji="1" lang="en-US" altLang="ja-JP" sz="1400" dirty="0">
              <a:latin typeface="ＭＳ ゴシック" panose="020B0609070205080204" pitchFamily="49" charset="-128"/>
              <a:ea typeface="ＭＳ ゴシック" panose="020B0609070205080204" pitchFamily="49" charset="-128"/>
            </a:endParaRPr>
          </a:p>
          <a:p>
            <a:r>
              <a:rPr kumimoji="1" lang="ja-JP" altLang="en-US" sz="1400" dirty="0">
                <a:latin typeface="ＭＳ ゴシック" panose="020B0609070205080204" pitchFamily="49" charset="-128"/>
                <a:ea typeface="ＭＳ ゴシック" panose="020B0609070205080204" pitchFamily="49" charset="-128"/>
              </a:rPr>
              <a:t>　　ことが可能なので、こちらを編集の際に</a:t>
            </a:r>
            <a:endParaRPr kumimoji="1" lang="en-US" altLang="ja-JP" sz="1400" dirty="0">
              <a:latin typeface="ＭＳ ゴシック" panose="020B0609070205080204" pitchFamily="49" charset="-128"/>
              <a:ea typeface="ＭＳ ゴシック" panose="020B0609070205080204" pitchFamily="49" charset="-128"/>
            </a:endParaRPr>
          </a:p>
          <a:p>
            <a:r>
              <a:rPr kumimoji="1" lang="ja-JP" altLang="en-US" sz="1400" dirty="0">
                <a:latin typeface="ＭＳ ゴシック" panose="020B0609070205080204" pitchFamily="49" charset="-128"/>
                <a:ea typeface="ＭＳ ゴシック" panose="020B0609070205080204" pitchFamily="49" charset="-128"/>
              </a:rPr>
              <a:t>　　使用することをおすすめします。</a:t>
            </a:r>
            <a:endParaRPr kumimoji="1" lang="en-US" altLang="ja-JP" sz="1400" dirty="0">
              <a:latin typeface="ＭＳ ゴシック" panose="020B0609070205080204" pitchFamily="49" charset="-128"/>
              <a:ea typeface="ＭＳ ゴシック" panose="020B0609070205080204" pitchFamily="49" charset="-128"/>
            </a:endParaRPr>
          </a:p>
          <a:p>
            <a:r>
              <a:rPr kumimoji="1" lang="ja-JP" altLang="en-US" sz="1400" dirty="0">
                <a:latin typeface="ＭＳ ゴシック" panose="020B0609070205080204" pitchFamily="49" charset="-128"/>
                <a:ea typeface="ＭＳ ゴシック" panose="020B0609070205080204" pitchFamily="49" charset="-128"/>
              </a:rPr>
              <a:t>　　また迷った際に保存をするのは危険なの</a:t>
            </a:r>
            <a:endParaRPr kumimoji="1" lang="en-US" altLang="ja-JP" sz="1400" dirty="0">
              <a:latin typeface="ＭＳ ゴシック" panose="020B0609070205080204" pitchFamily="49" charset="-128"/>
              <a:ea typeface="ＭＳ ゴシック" panose="020B0609070205080204" pitchFamily="49" charset="-128"/>
            </a:endParaRPr>
          </a:p>
          <a:p>
            <a:r>
              <a:rPr kumimoji="1" lang="ja-JP" altLang="en-US" sz="1400" dirty="0">
                <a:latin typeface="ＭＳ ゴシック" panose="020B0609070205080204" pitchFamily="49" charset="-128"/>
                <a:ea typeface="ＭＳ ゴシック" panose="020B0609070205080204" pitchFamily="49" charset="-128"/>
              </a:rPr>
              <a:t>　　で、先ず迷ったら上記の戻る機能を参考</a:t>
            </a:r>
            <a:endParaRPr kumimoji="1" lang="en-US" altLang="ja-JP" sz="1400" dirty="0">
              <a:latin typeface="ＭＳ ゴシック" panose="020B0609070205080204" pitchFamily="49" charset="-128"/>
              <a:ea typeface="ＭＳ ゴシック" panose="020B0609070205080204" pitchFamily="49" charset="-128"/>
            </a:endParaRPr>
          </a:p>
          <a:p>
            <a:r>
              <a:rPr kumimoji="1" lang="ja-JP" altLang="en-US" sz="1400" dirty="0">
                <a:latin typeface="ＭＳ ゴシック" panose="020B0609070205080204" pitchFamily="49" charset="-128"/>
                <a:ea typeface="ＭＳ ゴシック" panose="020B0609070205080204" pitchFamily="49" charset="-128"/>
              </a:rPr>
              <a:t>　　にして見て欲しいです。</a:t>
            </a:r>
            <a:endParaRPr kumimoji="1" lang="en-US" altLang="ja-JP" sz="1400" dirty="0">
              <a:latin typeface="ＭＳ ゴシック" panose="020B0609070205080204" pitchFamily="49" charset="-128"/>
              <a:ea typeface="ＭＳ ゴシック" panose="020B0609070205080204" pitchFamily="49" charset="-128"/>
            </a:endParaRPr>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4604" y="4814250"/>
            <a:ext cx="2951392" cy="2634300"/>
          </a:xfrm>
          <a:prstGeom prst="rect">
            <a:avLst/>
          </a:prstGeom>
        </p:spPr>
      </p:pic>
      <p:sp>
        <p:nvSpPr>
          <p:cNvPr id="8" name="正方形/長方形 7"/>
          <p:cNvSpPr/>
          <p:nvPr/>
        </p:nvSpPr>
        <p:spPr>
          <a:xfrm>
            <a:off x="5059053" y="5400543"/>
            <a:ext cx="362494" cy="91440"/>
          </a:xfrm>
          <a:prstGeom prst="rect">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pic>
        <p:nvPicPr>
          <p:cNvPr id="10" name="図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4604" y="1456498"/>
            <a:ext cx="2951392" cy="2634300"/>
          </a:xfrm>
          <a:prstGeom prst="rect">
            <a:avLst/>
          </a:prstGeom>
        </p:spPr>
      </p:pic>
      <p:sp>
        <p:nvSpPr>
          <p:cNvPr id="9" name="正方形/長方形 8"/>
          <p:cNvSpPr/>
          <p:nvPr/>
        </p:nvSpPr>
        <p:spPr>
          <a:xfrm>
            <a:off x="5059053" y="1935051"/>
            <a:ext cx="362494" cy="91440"/>
          </a:xfrm>
          <a:prstGeom prst="rect">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1" name="テキスト ボックス 10"/>
          <p:cNvSpPr txBox="1"/>
          <p:nvPr/>
        </p:nvSpPr>
        <p:spPr>
          <a:xfrm>
            <a:off x="3911600" y="4090798"/>
            <a:ext cx="2518638" cy="307777"/>
          </a:xfrm>
          <a:prstGeom prst="rect">
            <a:avLst/>
          </a:prstGeom>
          <a:noFill/>
        </p:spPr>
        <p:txBody>
          <a:bodyPr wrap="none" rtlCol="0">
            <a:spAutoFit/>
          </a:bodyPr>
          <a:lstStyle/>
          <a:p>
            <a:r>
              <a:rPr kumimoji="1" lang="ja-JP" altLang="en-US" sz="1400" dirty="0">
                <a:latin typeface="ＭＳ ゴシック" panose="020B0609070205080204" pitchFamily="49" charset="-128"/>
                <a:ea typeface="ＭＳ ゴシック" panose="020B0609070205080204" pitchFamily="49" charset="-128"/>
              </a:rPr>
              <a:t>項目の先頭のみ適用されます</a:t>
            </a:r>
          </a:p>
        </p:txBody>
      </p:sp>
      <p:sp>
        <p:nvSpPr>
          <p:cNvPr id="12" name="テキスト ボックス 11"/>
          <p:cNvSpPr txBox="1"/>
          <p:nvPr/>
        </p:nvSpPr>
        <p:spPr>
          <a:xfrm>
            <a:off x="3669324" y="7448550"/>
            <a:ext cx="3219938" cy="307777"/>
          </a:xfrm>
          <a:prstGeom prst="rect">
            <a:avLst/>
          </a:prstGeom>
          <a:noFill/>
        </p:spPr>
        <p:txBody>
          <a:bodyPr wrap="square" rtlCol="0">
            <a:spAutoFit/>
          </a:bodyPr>
          <a:lstStyle/>
          <a:p>
            <a:r>
              <a:rPr kumimoji="1" lang="ja-JP" altLang="en-US" sz="1400" dirty="0">
                <a:latin typeface="ＭＳ ゴシック" panose="020B0609070205080204" pitchFamily="49" charset="-128"/>
                <a:ea typeface="ＭＳ ゴシック" panose="020B0609070205080204" pitchFamily="49" charset="-128"/>
              </a:rPr>
              <a:t>先頭以外はこちらから検索が可能です。</a:t>
            </a:r>
          </a:p>
        </p:txBody>
      </p:sp>
    </p:spTree>
    <p:extLst>
      <p:ext uri="{BB962C8B-B14F-4D97-AF65-F5344CB8AC3E}">
        <p14:creationId xmlns:p14="http://schemas.microsoft.com/office/powerpoint/2010/main" val="2587230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96" y="2260803"/>
            <a:ext cx="3465608" cy="3539430"/>
          </a:xfrm>
          <a:prstGeom prst="rect">
            <a:avLst/>
          </a:prstGeom>
          <a:noFill/>
        </p:spPr>
        <p:txBody>
          <a:bodyPr wrap="square" rtlCol="0">
            <a:spAutoFit/>
          </a:bodyPr>
          <a:lstStyle/>
          <a:p>
            <a:pPr marL="342883" indent="-342883">
              <a:buFont typeface="+mj-ea"/>
              <a:buAutoNum type="circleNumDbPlain"/>
            </a:pPr>
            <a:r>
              <a:rPr kumimoji="1" lang="ja-JP" altLang="en-US" sz="1400" dirty="0">
                <a:latin typeface="ＭＳ ゴシック" panose="020B0609070205080204" pitchFamily="49" charset="-128"/>
                <a:ea typeface="ＭＳ ゴシック" panose="020B0609070205080204" pitchFamily="49" charset="-128"/>
              </a:rPr>
              <a:t>英文を読みスペルミスチェックを確認します。</a:t>
            </a:r>
            <a:endParaRPr kumimoji="1" lang="en-US" altLang="ja-JP" sz="1400" dirty="0">
              <a:latin typeface="ＭＳ ゴシック" panose="020B0609070205080204" pitchFamily="49" charset="-128"/>
              <a:ea typeface="ＭＳ ゴシック" panose="020B0609070205080204" pitchFamily="49" charset="-128"/>
            </a:endParaRPr>
          </a:p>
          <a:p>
            <a:pPr marL="342883" indent="-342883">
              <a:buFont typeface="+mj-ea"/>
              <a:buAutoNum type="circleNumDbPlain"/>
            </a:pPr>
            <a:endParaRPr kumimoji="1" lang="en-US" altLang="ja-JP" sz="1400" dirty="0">
              <a:latin typeface="ＭＳ ゴシック" panose="020B0609070205080204" pitchFamily="49" charset="-128"/>
              <a:ea typeface="ＭＳ ゴシック" panose="020B0609070205080204" pitchFamily="49" charset="-128"/>
            </a:endParaRPr>
          </a:p>
          <a:p>
            <a:pPr marL="342883" indent="-342883">
              <a:buFont typeface="+mj-ea"/>
              <a:buAutoNum type="circleNumDbPlain"/>
            </a:pPr>
            <a:r>
              <a:rPr kumimoji="1" lang="ja-JP" altLang="en-US" sz="1400" dirty="0">
                <a:latin typeface="ＭＳ ゴシック" panose="020B0609070205080204" pitchFamily="49" charset="-128"/>
                <a:ea typeface="ＭＳ ゴシック" panose="020B0609070205080204" pitchFamily="49" charset="-128"/>
              </a:rPr>
              <a:t>ミスを発見した場合は間違っている単語を書き換える作業をします。</a:t>
            </a:r>
            <a:endParaRPr kumimoji="1" lang="en-US" altLang="ja-JP" sz="1400" dirty="0">
              <a:latin typeface="ＭＳ ゴシック" panose="020B0609070205080204" pitchFamily="49" charset="-128"/>
              <a:ea typeface="ＭＳ ゴシック" panose="020B0609070205080204" pitchFamily="49" charset="-128"/>
            </a:endParaRPr>
          </a:p>
          <a:p>
            <a:pPr marL="342883" indent="-342883">
              <a:buFont typeface="+mj-ea"/>
              <a:buAutoNum type="circleNumDbPlain"/>
            </a:pPr>
            <a:endParaRPr kumimoji="1" lang="en-US" altLang="ja-JP" sz="1400" dirty="0">
              <a:latin typeface="ＭＳ ゴシック" panose="020B0609070205080204" pitchFamily="49" charset="-128"/>
              <a:ea typeface="ＭＳ ゴシック" panose="020B0609070205080204" pitchFamily="49" charset="-128"/>
            </a:endParaRPr>
          </a:p>
          <a:p>
            <a:pPr marL="342883" indent="-342883">
              <a:buFont typeface="+mj-ea"/>
              <a:buAutoNum type="circleNumDbPlain"/>
            </a:pPr>
            <a:r>
              <a:rPr kumimoji="1" lang="ja-JP" altLang="en-US" sz="1400" dirty="0">
                <a:latin typeface="ＭＳ ゴシック" panose="020B0609070205080204" pitchFamily="49" charset="-128"/>
                <a:ea typeface="ＭＳ ゴシック" panose="020B0609070205080204" pitchFamily="49" charset="-128"/>
              </a:rPr>
              <a:t>終わりましたら上書き保存をします。</a:t>
            </a:r>
            <a:endParaRPr kumimoji="1" lang="en-US" altLang="ja-JP" sz="1400" dirty="0">
              <a:latin typeface="ＭＳ ゴシック" panose="020B0609070205080204" pitchFamily="49" charset="-128"/>
              <a:ea typeface="ＭＳ ゴシック" panose="020B0609070205080204" pitchFamily="49" charset="-128"/>
            </a:endParaRPr>
          </a:p>
          <a:p>
            <a:pPr marL="342883" indent="-342883">
              <a:buFont typeface="+mj-ea"/>
              <a:buAutoNum type="circleNumDbPlain"/>
            </a:pPr>
            <a:endParaRPr kumimoji="1" lang="en-US" altLang="ja-JP" sz="1400" dirty="0">
              <a:latin typeface="ＭＳ ゴシック" panose="020B0609070205080204" pitchFamily="49" charset="-128"/>
              <a:ea typeface="ＭＳ ゴシック" panose="020B0609070205080204" pitchFamily="49" charset="-128"/>
            </a:endParaRPr>
          </a:p>
          <a:p>
            <a:pPr marL="342883" indent="-342883">
              <a:buFont typeface="+mj-ea"/>
              <a:buAutoNum type="circleNumDbPlain"/>
            </a:pPr>
            <a:endParaRPr kumimoji="1" lang="en-US" altLang="ja-JP" sz="1400" dirty="0">
              <a:latin typeface="ＭＳ ゴシック" panose="020B0609070205080204" pitchFamily="49" charset="-128"/>
              <a:ea typeface="ＭＳ ゴシック" panose="020B0609070205080204" pitchFamily="49" charset="-128"/>
            </a:endParaRPr>
          </a:p>
          <a:p>
            <a:r>
              <a:rPr kumimoji="1" lang="ja-JP" altLang="en-US" sz="1400" dirty="0">
                <a:latin typeface="ＭＳ ゴシック" panose="020B0609070205080204" pitchFamily="49" charset="-128"/>
                <a:ea typeface="ＭＳ ゴシック" panose="020B0609070205080204" pitchFamily="49" charset="-128"/>
              </a:rPr>
              <a:t>注：文の修正の際</a:t>
            </a:r>
            <a:r>
              <a:rPr kumimoji="1" lang="en-US" altLang="ja-JP" sz="1400" dirty="0">
                <a:latin typeface="ＭＳ ゴシック" panose="020B0609070205080204" pitchFamily="49" charset="-128"/>
                <a:ea typeface="ＭＳ ゴシック" panose="020B0609070205080204" pitchFamily="49" charset="-128"/>
              </a:rPr>
              <a:t>PC</a:t>
            </a:r>
            <a:r>
              <a:rPr kumimoji="1" lang="ja-JP" altLang="en-US" sz="1400" dirty="0">
                <a:latin typeface="ＭＳ ゴシック" panose="020B0609070205080204" pitchFamily="49" charset="-128"/>
                <a:ea typeface="ＭＳ ゴシック" panose="020B0609070205080204" pitchFamily="49" charset="-128"/>
              </a:rPr>
              <a:t>同様囲いがある場所をいじると見栄えがくれます。</a:t>
            </a:r>
            <a:endParaRPr kumimoji="1" lang="en-US" altLang="ja-JP" sz="1400" dirty="0">
              <a:latin typeface="ＭＳ ゴシック" panose="020B0609070205080204" pitchFamily="49" charset="-128"/>
              <a:ea typeface="ＭＳ ゴシック" panose="020B0609070205080204" pitchFamily="49" charset="-128"/>
            </a:endParaRPr>
          </a:p>
          <a:p>
            <a:r>
              <a:rPr kumimoji="1" lang="en-US" altLang="ja-JP" sz="1400" dirty="0">
                <a:latin typeface="ＭＳ ゴシック" panose="020B0609070205080204" pitchFamily="49" charset="-128"/>
                <a:ea typeface="ＭＳ ゴシック" panose="020B0609070205080204" pitchFamily="49" charset="-128"/>
              </a:rPr>
              <a:t>&lt;</a:t>
            </a:r>
            <a:r>
              <a:rPr kumimoji="1" lang="ja-JP" altLang="en-US" sz="1400" dirty="0">
                <a:latin typeface="ＭＳ ゴシック" panose="020B0609070205080204" pitchFamily="49" charset="-128"/>
                <a:ea typeface="ＭＳ ゴシック" panose="020B0609070205080204" pitchFamily="49" charset="-128"/>
              </a:rPr>
              <a:t>コード</a:t>
            </a:r>
            <a:r>
              <a:rPr kumimoji="1" lang="en-US" altLang="ja-JP" sz="1400" dirty="0">
                <a:latin typeface="ＭＳ ゴシック" panose="020B0609070205080204" pitchFamily="49" charset="-128"/>
                <a:ea typeface="ＭＳ ゴシック" panose="020B0609070205080204" pitchFamily="49" charset="-128"/>
              </a:rPr>
              <a:t>&gt;</a:t>
            </a:r>
            <a:r>
              <a:rPr kumimoji="1" lang="ja-JP" altLang="en-US" sz="1400" dirty="0">
                <a:latin typeface="ＭＳ ゴシック" panose="020B0609070205080204" pitchFamily="49" charset="-128"/>
                <a:ea typeface="ＭＳ ゴシック" panose="020B0609070205080204" pitchFamily="49" charset="-128"/>
              </a:rPr>
              <a:t>←中のものはいじらないでことをおすすめします。</a:t>
            </a:r>
            <a:endParaRPr kumimoji="1" lang="en-US" altLang="ja-JP" sz="1400" dirty="0">
              <a:latin typeface="ＭＳ ゴシック" panose="020B0609070205080204" pitchFamily="49" charset="-128"/>
              <a:ea typeface="ＭＳ ゴシック" panose="020B0609070205080204" pitchFamily="49" charset="-128"/>
            </a:endParaRPr>
          </a:p>
          <a:p>
            <a:r>
              <a:rPr kumimoji="1" lang="ja-JP" altLang="en-US" sz="1400" dirty="0">
                <a:latin typeface="ＭＳ ゴシック" panose="020B0609070205080204" pitchFamily="49" charset="-128"/>
                <a:ea typeface="ＭＳ ゴシック" panose="020B0609070205080204" pitchFamily="49" charset="-128"/>
              </a:rPr>
              <a:t>しかし日本語同様改行をする際には</a:t>
            </a:r>
            <a:r>
              <a:rPr kumimoji="1" lang="en-US" altLang="ja-JP" sz="1400" dirty="0">
                <a:latin typeface="ＭＳ ゴシック" panose="020B0609070205080204" pitchFamily="49" charset="-128"/>
                <a:ea typeface="ＭＳ ゴシック" panose="020B0609070205080204" pitchFamily="49" charset="-128"/>
              </a:rPr>
              <a:t>&lt;</a:t>
            </a:r>
            <a:r>
              <a:rPr kumimoji="1" lang="en-US" altLang="ja-JP" sz="1400" dirty="0" err="1">
                <a:latin typeface="ＭＳ ゴシック" panose="020B0609070205080204" pitchFamily="49" charset="-128"/>
                <a:ea typeface="ＭＳ ゴシック" panose="020B0609070205080204" pitchFamily="49" charset="-128"/>
              </a:rPr>
              <a:t>br</a:t>
            </a:r>
            <a:r>
              <a:rPr kumimoji="1" lang="en-US" altLang="ja-JP" sz="1400" dirty="0">
                <a:latin typeface="ＭＳ ゴシック" panose="020B0609070205080204" pitchFamily="49" charset="-128"/>
                <a:ea typeface="ＭＳ ゴシック" panose="020B0609070205080204" pitchFamily="49" charset="-128"/>
              </a:rPr>
              <a:t>&gt;</a:t>
            </a:r>
            <a:r>
              <a:rPr kumimoji="1" lang="ja-JP" altLang="en-US" sz="1400" dirty="0">
                <a:latin typeface="ＭＳ ゴシック" panose="020B0609070205080204" pitchFamily="49" charset="-128"/>
                <a:ea typeface="ＭＳ ゴシック" panose="020B0609070205080204" pitchFamily="49" charset="-128"/>
              </a:rPr>
              <a:t>が必要なので、改行したい場合は導入して頂きます。</a:t>
            </a:r>
          </a:p>
        </p:txBody>
      </p:sp>
      <p:pic>
        <p:nvPicPr>
          <p:cNvPr id="3" name="図 2"/>
          <p:cNvPicPr>
            <a:picLocks noChangeAspect="1"/>
          </p:cNvPicPr>
          <p:nvPr/>
        </p:nvPicPr>
        <p:blipFill>
          <a:blip r:embed="rId2"/>
          <a:stretch>
            <a:fillRect/>
          </a:stretch>
        </p:blipFill>
        <p:spPr>
          <a:xfrm>
            <a:off x="-297" y="9280"/>
            <a:ext cx="6858297" cy="707197"/>
          </a:xfrm>
          <a:prstGeom prst="rect">
            <a:avLst/>
          </a:prstGeom>
        </p:spPr>
      </p:pic>
      <p:sp>
        <p:nvSpPr>
          <p:cNvPr id="4" name="テキスト ボックス 3"/>
          <p:cNvSpPr txBox="1"/>
          <p:nvPr/>
        </p:nvSpPr>
        <p:spPr>
          <a:xfrm>
            <a:off x="3399" y="734099"/>
            <a:ext cx="6854601" cy="523220"/>
          </a:xfrm>
          <a:prstGeom prst="rect">
            <a:avLst/>
          </a:prstGeom>
          <a:noFill/>
        </p:spPr>
        <p:txBody>
          <a:bodyPr wrap="square" rtlCol="0">
            <a:spAutoFit/>
          </a:bodyPr>
          <a:lstStyle/>
          <a:p>
            <a:r>
              <a:rPr kumimoji="1" lang="ja-JP" altLang="en-US" sz="2800" dirty="0">
                <a:solidFill>
                  <a:schemeClr val="accent2"/>
                </a:solidFill>
                <a:latin typeface="ＭＳ ゴシック" panose="020B0609070205080204" pitchFamily="49" charset="-128"/>
                <a:ea typeface="ＭＳ ゴシック" panose="020B0609070205080204" pitchFamily="49" charset="-128"/>
              </a:rPr>
              <a:t>英語ページ</a:t>
            </a:r>
            <a:r>
              <a:rPr kumimoji="1" lang="en-US" altLang="ja-JP" sz="2800" dirty="0">
                <a:solidFill>
                  <a:schemeClr val="accent2"/>
                </a:solidFill>
                <a:latin typeface="ＭＳ ゴシック" panose="020B0609070205080204" pitchFamily="49" charset="-128"/>
                <a:ea typeface="ＭＳ ゴシック" panose="020B0609070205080204" pitchFamily="49" charset="-128"/>
              </a:rPr>
              <a:t>TOP</a:t>
            </a:r>
            <a:r>
              <a:rPr kumimoji="1" lang="ja-JP" altLang="en-US" sz="2800" dirty="0">
                <a:solidFill>
                  <a:schemeClr val="accent2"/>
                </a:solidFill>
                <a:latin typeface="ＭＳ ゴシック" panose="020B0609070205080204" pitchFamily="49" charset="-128"/>
                <a:ea typeface="ＭＳ ゴシック" panose="020B0609070205080204" pitchFamily="49" charset="-128"/>
              </a:rPr>
              <a:t>　更新マニュアル</a:t>
            </a:r>
            <a:r>
              <a:rPr kumimoji="1" lang="en-US" altLang="ja-JP" sz="2800" dirty="0">
                <a:solidFill>
                  <a:schemeClr val="accent2"/>
                </a:solidFill>
                <a:latin typeface="ＭＳ ゴシック" panose="020B0609070205080204" pitchFamily="49" charset="-128"/>
                <a:ea typeface="ＭＳ ゴシック" panose="020B0609070205080204" pitchFamily="49" charset="-128"/>
              </a:rPr>
              <a:t>(SP)</a:t>
            </a:r>
            <a:endParaRPr kumimoji="1" lang="ja-JP" altLang="en-US" sz="2800" dirty="0">
              <a:solidFill>
                <a:schemeClr val="accent2"/>
              </a:solidFill>
              <a:latin typeface="ＭＳ ゴシック" panose="020B0609070205080204" pitchFamily="49" charset="-128"/>
              <a:ea typeface="ＭＳ ゴシック" panose="020B0609070205080204" pitchFamily="49" charset="-128"/>
            </a:endParaRPr>
          </a:p>
        </p:txBody>
      </p:sp>
      <p:sp>
        <p:nvSpPr>
          <p:cNvPr id="5" name="テキスト ボックス 4"/>
          <p:cNvSpPr txBox="1"/>
          <p:nvPr/>
        </p:nvSpPr>
        <p:spPr>
          <a:xfrm>
            <a:off x="0" y="1462479"/>
            <a:ext cx="2402732" cy="307777"/>
          </a:xfrm>
          <a:prstGeom prst="rect">
            <a:avLst/>
          </a:prstGeom>
          <a:noFill/>
        </p:spPr>
        <p:txBody>
          <a:bodyPr wrap="square" rtlCol="0">
            <a:spAutoFit/>
          </a:bodyPr>
          <a:lstStyle/>
          <a:p>
            <a:r>
              <a:rPr kumimoji="1" lang="en-US" altLang="ja-JP" sz="1400" b="1" dirty="0">
                <a:latin typeface="ＭＳ ゴシック" panose="020B0609070205080204" pitchFamily="49" charset="-128"/>
                <a:ea typeface="ＭＳ ゴシック" panose="020B0609070205080204" pitchFamily="49" charset="-128"/>
              </a:rPr>
              <a:t>3</a:t>
            </a:r>
            <a:r>
              <a:rPr kumimoji="1" lang="ja-JP" altLang="en-US" sz="1400" b="1" dirty="0">
                <a:latin typeface="ＭＳ ゴシック" panose="020B0609070205080204" pitchFamily="49" charset="-128"/>
                <a:ea typeface="ＭＳ ゴシック" panose="020B0609070205080204" pitchFamily="49" charset="-128"/>
              </a:rPr>
              <a:t>　スペルミス修正方法</a:t>
            </a:r>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3765" y="2627691"/>
            <a:ext cx="3573937" cy="595344"/>
          </a:xfrm>
          <a:prstGeom prst="rect">
            <a:avLst/>
          </a:prstGeom>
        </p:spPr>
      </p:pic>
      <p:sp>
        <p:nvSpPr>
          <p:cNvPr id="7" name="テキスト ボックス 6"/>
          <p:cNvSpPr txBox="1"/>
          <p:nvPr/>
        </p:nvSpPr>
        <p:spPr>
          <a:xfrm>
            <a:off x="3283765" y="3204301"/>
            <a:ext cx="3260727" cy="954107"/>
          </a:xfrm>
          <a:prstGeom prst="rect">
            <a:avLst/>
          </a:prstGeom>
          <a:noFill/>
        </p:spPr>
        <p:txBody>
          <a:bodyPr wrap="square" rtlCol="0">
            <a:spAutoFit/>
          </a:bodyPr>
          <a:lstStyle/>
          <a:p>
            <a:r>
              <a:rPr kumimoji="1" lang="en-US" altLang="ja-JP" sz="1400" dirty="0">
                <a:latin typeface="ＭＳ ゴシック" panose="020B0609070205080204" pitchFamily="49" charset="-128"/>
                <a:ea typeface="ＭＳ ゴシック" panose="020B0609070205080204" pitchFamily="49" charset="-128"/>
              </a:rPr>
              <a:t>&lt;&gt;</a:t>
            </a:r>
            <a:r>
              <a:rPr kumimoji="1" lang="ja-JP" altLang="en-US" sz="1400" dirty="0">
                <a:solidFill>
                  <a:srgbClr val="FF0000"/>
                </a:solidFill>
                <a:latin typeface="ＭＳ ゴシック" panose="020B0609070205080204" pitchFamily="49" charset="-128"/>
                <a:ea typeface="ＭＳ ゴシック" panose="020B0609070205080204" pitchFamily="49" charset="-128"/>
              </a:rPr>
              <a:t>本文</a:t>
            </a:r>
            <a:r>
              <a:rPr kumimoji="1" lang="en-US" altLang="ja-JP" sz="1400" dirty="0">
                <a:latin typeface="ＭＳ ゴシック" panose="020B0609070205080204" pitchFamily="49" charset="-128"/>
                <a:ea typeface="ＭＳ ゴシック" panose="020B0609070205080204" pitchFamily="49" charset="-128"/>
              </a:rPr>
              <a:t>&lt;</a:t>
            </a:r>
            <a:r>
              <a:rPr kumimoji="1" lang="en-US" altLang="ja-JP" sz="1400" dirty="0" err="1">
                <a:latin typeface="ＭＳ ゴシック" panose="020B0609070205080204" pitchFamily="49" charset="-128"/>
                <a:ea typeface="ＭＳ ゴシック" panose="020B0609070205080204" pitchFamily="49" charset="-128"/>
              </a:rPr>
              <a:t>br</a:t>
            </a:r>
            <a:r>
              <a:rPr kumimoji="1" lang="en-US" altLang="ja-JP" sz="1400" dirty="0">
                <a:latin typeface="ＭＳ ゴシック" panose="020B0609070205080204" pitchFamily="49" charset="-128"/>
                <a:ea typeface="ＭＳ ゴシック" panose="020B0609070205080204" pitchFamily="49" charset="-128"/>
              </a:rPr>
              <a:t>(</a:t>
            </a:r>
            <a:r>
              <a:rPr kumimoji="1" lang="ja-JP" altLang="en-US" sz="1400" dirty="0">
                <a:latin typeface="ＭＳ ゴシック" panose="020B0609070205080204" pitchFamily="49" charset="-128"/>
                <a:ea typeface="ＭＳ ゴシック" panose="020B0609070205080204" pitchFamily="49" charset="-128"/>
              </a:rPr>
              <a:t>改行</a:t>
            </a:r>
            <a:r>
              <a:rPr kumimoji="1" lang="en-US" altLang="ja-JP" sz="1400" dirty="0">
                <a:latin typeface="ＭＳ ゴシック" panose="020B0609070205080204" pitchFamily="49" charset="-128"/>
                <a:ea typeface="ＭＳ ゴシック" panose="020B0609070205080204" pitchFamily="49" charset="-128"/>
              </a:rPr>
              <a:t>)&gt;</a:t>
            </a:r>
            <a:r>
              <a:rPr kumimoji="1" lang="ja-JP" altLang="en-US" sz="1400" dirty="0">
                <a:solidFill>
                  <a:srgbClr val="FF0000"/>
                </a:solidFill>
                <a:latin typeface="ＭＳ ゴシック" panose="020B0609070205080204" pitchFamily="49" charset="-128"/>
                <a:ea typeface="ＭＳ ゴシック" panose="020B0609070205080204" pitchFamily="49" charset="-128"/>
              </a:rPr>
              <a:t>本文</a:t>
            </a:r>
            <a:r>
              <a:rPr kumimoji="1" lang="en-US" altLang="ja-JP" sz="1400" dirty="0">
                <a:latin typeface="ＭＳ ゴシック" panose="020B0609070205080204" pitchFamily="49" charset="-128"/>
                <a:ea typeface="ＭＳ ゴシック" panose="020B0609070205080204" pitchFamily="49" charset="-128"/>
              </a:rPr>
              <a:t>&lt;/&gt;</a:t>
            </a:r>
            <a:r>
              <a:rPr kumimoji="1" lang="ja-JP" altLang="en-US" sz="1400" dirty="0" err="1">
                <a:latin typeface="ＭＳ ゴシック" panose="020B0609070205080204" pitchFamily="49" charset="-128"/>
                <a:ea typeface="ＭＳ ゴシック" panose="020B0609070205080204" pitchFamily="49" charset="-128"/>
              </a:rPr>
              <a:t>のように</a:t>
            </a:r>
            <a:r>
              <a:rPr kumimoji="1" lang="ja-JP" altLang="en-US" sz="1400" dirty="0">
                <a:latin typeface="ＭＳ ゴシック" panose="020B0609070205080204" pitchFamily="49" charset="-128"/>
                <a:ea typeface="ＭＳ ゴシック" panose="020B0609070205080204" pitchFamily="49" charset="-128"/>
              </a:rPr>
              <a:t>覚えて頂いてよろしいです。</a:t>
            </a:r>
            <a:endParaRPr kumimoji="1" lang="en-US" altLang="ja-JP" sz="1400" dirty="0">
              <a:latin typeface="ＭＳ ゴシック" panose="020B0609070205080204" pitchFamily="49" charset="-128"/>
              <a:ea typeface="ＭＳ ゴシック" panose="020B0609070205080204" pitchFamily="49" charset="-128"/>
            </a:endParaRPr>
          </a:p>
          <a:p>
            <a:r>
              <a:rPr kumimoji="1" lang="en-US" altLang="ja-JP" sz="1400" dirty="0">
                <a:latin typeface="ＭＳ ゴシック" panose="020B0609070205080204" pitchFamily="49" charset="-128"/>
                <a:ea typeface="ＭＳ ゴシック" panose="020B0609070205080204" pitchFamily="49" charset="-128"/>
              </a:rPr>
              <a:t>※</a:t>
            </a:r>
            <a:r>
              <a:rPr kumimoji="1" lang="ja-JP" altLang="en-US" sz="1400" dirty="0">
                <a:latin typeface="ＭＳ ゴシック" panose="020B0609070205080204" pitchFamily="49" charset="-128"/>
                <a:ea typeface="ＭＳ ゴシック" panose="020B0609070205080204" pitchFamily="49" charset="-128"/>
              </a:rPr>
              <a:t>こちらも拡大すると画像の行番号などが確認が確認できます。</a:t>
            </a:r>
          </a:p>
        </p:txBody>
      </p:sp>
    </p:spTree>
    <p:extLst>
      <p:ext uri="{BB962C8B-B14F-4D97-AF65-F5344CB8AC3E}">
        <p14:creationId xmlns:p14="http://schemas.microsoft.com/office/powerpoint/2010/main" val="1725431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297" y="9280"/>
            <a:ext cx="6858297" cy="707197"/>
          </a:xfrm>
          <a:prstGeom prst="rect">
            <a:avLst/>
          </a:prstGeom>
        </p:spPr>
      </p:pic>
      <p:sp>
        <p:nvSpPr>
          <p:cNvPr id="3" name="テキスト ボックス 2"/>
          <p:cNvSpPr txBox="1"/>
          <p:nvPr/>
        </p:nvSpPr>
        <p:spPr>
          <a:xfrm>
            <a:off x="3399" y="734099"/>
            <a:ext cx="6854601" cy="523220"/>
          </a:xfrm>
          <a:prstGeom prst="rect">
            <a:avLst/>
          </a:prstGeom>
          <a:noFill/>
        </p:spPr>
        <p:txBody>
          <a:bodyPr wrap="square" rtlCol="0">
            <a:spAutoFit/>
          </a:bodyPr>
          <a:lstStyle/>
          <a:p>
            <a:r>
              <a:rPr kumimoji="1" lang="ja-JP" altLang="en-US" sz="2800" dirty="0">
                <a:solidFill>
                  <a:schemeClr val="accent2"/>
                </a:solidFill>
                <a:latin typeface="ＭＳ ゴシック" panose="020B0609070205080204" pitchFamily="49" charset="-128"/>
                <a:ea typeface="ＭＳ ゴシック" panose="020B0609070205080204" pitchFamily="49" charset="-128"/>
              </a:rPr>
              <a:t>英語ページ</a:t>
            </a:r>
            <a:r>
              <a:rPr kumimoji="1" lang="en-US" altLang="ja-JP" sz="2800" dirty="0">
                <a:solidFill>
                  <a:schemeClr val="accent2"/>
                </a:solidFill>
                <a:latin typeface="ＭＳ ゴシック" panose="020B0609070205080204" pitchFamily="49" charset="-128"/>
                <a:ea typeface="ＭＳ ゴシック" panose="020B0609070205080204" pitchFamily="49" charset="-128"/>
              </a:rPr>
              <a:t>TOP</a:t>
            </a:r>
            <a:r>
              <a:rPr kumimoji="1" lang="ja-JP" altLang="en-US" sz="2800" dirty="0">
                <a:solidFill>
                  <a:schemeClr val="accent2"/>
                </a:solidFill>
                <a:latin typeface="ＭＳ ゴシック" panose="020B0609070205080204" pitchFamily="49" charset="-128"/>
                <a:ea typeface="ＭＳ ゴシック" panose="020B0609070205080204" pitchFamily="49" charset="-128"/>
              </a:rPr>
              <a:t>　更新マニュアル</a:t>
            </a:r>
            <a:r>
              <a:rPr kumimoji="1" lang="en-US" altLang="ja-JP" sz="2800" dirty="0">
                <a:solidFill>
                  <a:schemeClr val="accent2"/>
                </a:solidFill>
                <a:latin typeface="ＭＳ ゴシック" panose="020B0609070205080204" pitchFamily="49" charset="-128"/>
                <a:ea typeface="ＭＳ ゴシック" panose="020B0609070205080204" pitchFamily="49" charset="-128"/>
              </a:rPr>
              <a:t>(SP)</a:t>
            </a:r>
            <a:endParaRPr kumimoji="1" lang="ja-JP" altLang="en-US" sz="2800" dirty="0">
              <a:solidFill>
                <a:schemeClr val="accent2"/>
              </a:solidFill>
              <a:latin typeface="ＭＳ ゴシック" panose="020B0609070205080204" pitchFamily="49" charset="-128"/>
              <a:ea typeface="ＭＳ ゴシック" panose="020B0609070205080204" pitchFamily="49" charset="-128"/>
            </a:endParaRPr>
          </a:p>
        </p:txBody>
      </p:sp>
      <p:sp>
        <p:nvSpPr>
          <p:cNvPr id="4" name="テキスト ボックス 3"/>
          <p:cNvSpPr txBox="1"/>
          <p:nvPr/>
        </p:nvSpPr>
        <p:spPr>
          <a:xfrm>
            <a:off x="-5" y="1672389"/>
            <a:ext cx="3681663" cy="307777"/>
          </a:xfrm>
          <a:prstGeom prst="rect">
            <a:avLst/>
          </a:prstGeom>
          <a:noFill/>
        </p:spPr>
        <p:txBody>
          <a:bodyPr wrap="square" rtlCol="0">
            <a:spAutoFit/>
          </a:bodyPr>
          <a:lstStyle/>
          <a:p>
            <a:r>
              <a:rPr kumimoji="1" lang="en-US" altLang="ja-JP" sz="1400" b="1" dirty="0">
                <a:latin typeface="ＭＳ ゴシック" panose="020B0609070205080204" pitchFamily="49" charset="-128"/>
                <a:ea typeface="ＭＳ ゴシック" panose="020B0609070205080204" pitchFamily="49" charset="-128"/>
              </a:rPr>
              <a:t>4</a:t>
            </a:r>
            <a:r>
              <a:rPr kumimoji="1" lang="ja-JP" altLang="en-US" sz="1400" b="1" dirty="0">
                <a:latin typeface="ＭＳ ゴシック" panose="020B0609070205080204" pitchFamily="49" charset="-128"/>
                <a:ea typeface="ＭＳ ゴシック" panose="020B0609070205080204" pitchFamily="49" charset="-128"/>
              </a:rPr>
              <a:t>　</a:t>
            </a:r>
            <a:r>
              <a:rPr kumimoji="1" lang="en-US" altLang="ja-JP" sz="1400" b="1" dirty="0" err="1">
                <a:latin typeface="ＭＳ ゴシック" panose="020B0609070205080204" pitchFamily="49" charset="-128"/>
                <a:ea typeface="ＭＳ ゴシック" panose="020B0609070205080204" pitchFamily="49" charset="-128"/>
              </a:rPr>
              <a:t>Tel,FAX,Address</a:t>
            </a:r>
            <a:r>
              <a:rPr kumimoji="1" lang="ja-JP" altLang="en-US" sz="1400" b="1" dirty="0">
                <a:latin typeface="ＭＳ ゴシック" panose="020B0609070205080204" pitchFamily="49" charset="-128"/>
                <a:ea typeface="ＭＳ ゴシック" panose="020B0609070205080204" pitchFamily="49" charset="-128"/>
              </a:rPr>
              <a:t>の更新</a:t>
            </a:r>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3747" y="2414693"/>
            <a:ext cx="3306084" cy="751932"/>
          </a:xfrm>
          <a:prstGeom prst="rect">
            <a:avLst/>
          </a:prstGeom>
        </p:spPr>
      </p:pic>
      <p:pic>
        <p:nvPicPr>
          <p:cNvPr id="6" name="図 5"/>
          <p:cNvPicPr>
            <a:picLocks noChangeAspect="1"/>
          </p:cNvPicPr>
          <p:nvPr/>
        </p:nvPicPr>
        <p:blipFill>
          <a:blip r:embed="rId4"/>
          <a:stretch>
            <a:fillRect/>
          </a:stretch>
        </p:blipFill>
        <p:spPr>
          <a:xfrm>
            <a:off x="4121583" y="2718780"/>
            <a:ext cx="192648" cy="47279"/>
          </a:xfrm>
          <a:prstGeom prst="rect">
            <a:avLst/>
          </a:prstGeom>
        </p:spPr>
      </p:pic>
      <p:pic>
        <p:nvPicPr>
          <p:cNvPr id="7" name="図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53747" y="3763219"/>
            <a:ext cx="3306084" cy="819634"/>
          </a:xfrm>
          <a:prstGeom prst="rect">
            <a:avLst/>
          </a:prstGeom>
        </p:spPr>
      </p:pic>
      <p:pic>
        <p:nvPicPr>
          <p:cNvPr id="8" name="図 7"/>
          <p:cNvPicPr>
            <a:picLocks noChangeAspect="1"/>
          </p:cNvPicPr>
          <p:nvPr/>
        </p:nvPicPr>
        <p:blipFill>
          <a:blip r:embed="rId4"/>
          <a:stretch>
            <a:fillRect/>
          </a:stretch>
        </p:blipFill>
        <p:spPr>
          <a:xfrm>
            <a:off x="3926222" y="4083596"/>
            <a:ext cx="957814" cy="45719"/>
          </a:xfrm>
          <a:prstGeom prst="rect">
            <a:avLst/>
          </a:prstGeom>
        </p:spPr>
      </p:pic>
      <p:pic>
        <p:nvPicPr>
          <p:cNvPr id="9" name="図 8"/>
          <p:cNvPicPr>
            <a:picLocks noChangeAspect="1"/>
          </p:cNvPicPr>
          <p:nvPr/>
        </p:nvPicPr>
        <p:blipFill>
          <a:blip r:embed="rId4"/>
          <a:stretch>
            <a:fillRect/>
          </a:stretch>
        </p:blipFill>
        <p:spPr>
          <a:xfrm>
            <a:off x="4140577" y="4282080"/>
            <a:ext cx="501970" cy="45719"/>
          </a:xfrm>
          <a:prstGeom prst="rect">
            <a:avLst/>
          </a:prstGeom>
        </p:spPr>
      </p:pic>
      <p:pic>
        <p:nvPicPr>
          <p:cNvPr id="10" name="図 9"/>
          <p:cNvPicPr>
            <a:picLocks noChangeAspect="1"/>
          </p:cNvPicPr>
          <p:nvPr/>
        </p:nvPicPr>
        <p:blipFill>
          <a:blip r:embed="rId4"/>
          <a:stretch>
            <a:fillRect/>
          </a:stretch>
        </p:blipFill>
        <p:spPr>
          <a:xfrm>
            <a:off x="4970863" y="4282080"/>
            <a:ext cx="586084" cy="45719"/>
          </a:xfrm>
          <a:prstGeom prst="rect">
            <a:avLst/>
          </a:prstGeom>
        </p:spPr>
      </p:pic>
      <p:pic>
        <p:nvPicPr>
          <p:cNvPr id="11" name="図 10"/>
          <p:cNvPicPr>
            <a:picLocks noChangeAspect="1"/>
          </p:cNvPicPr>
          <p:nvPr/>
        </p:nvPicPr>
        <p:blipFill>
          <a:blip r:embed="rId4"/>
          <a:stretch>
            <a:fillRect/>
          </a:stretch>
        </p:blipFill>
        <p:spPr>
          <a:xfrm>
            <a:off x="4140578" y="4474319"/>
            <a:ext cx="173654" cy="51962"/>
          </a:xfrm>
          <a:prstGeom prst="rect">
            <a:avLst/>
          </a:prstGeom>
        </p:spPr>
      </p:pic>
      <p:sp>
        <p:nvSpPr>
          <p:cNvPr id="12" name="テキスト ボックス 11"/>
          <p:cNvSpPr txBox="1"/>
          <p:nvPr/>
        </p:nvSpPr>
        <p:spPr>
          <a:xfrm>
            <a:off x="3340139" y="4729375"/>
            <a:ext cx="3416320" cy="307777"/>
          </a:xfrm>
          <a:prstGeom prst="rect">
            <a:avLst/>
          </a:prstGeom>
          <a:noFill/>
        </p:spPr>
        <p:txBody>
          <a:bodyPr wrap="none" rtlCol="0">
            <a:spAutoFit/>
          </a:bodyPr>
          <a:lstStyle/>
          <a:p>
            <a:r>
              <a:rPr kumimoji="1" lang="ja-JP" altLang="en-US" sz="1400" dirty="0">
                <a:latin typeface="ＭＳ ゴシック" panose="020B0609070205080204" pitchFamily="49" charset="-128"/>
                <a:ea typeface="ＭＳ ゴシック" panose="020B0609070205080204" pitchFamily="49" charset="-128"/>
              </a:rPr>
              <a:t>拡大すると行番号などが確認できます。</a:t>
            </a:r>
          </a:p>
        </p:txBody>
      </p:sp>
      <p:sp>
        <p:nvSpPr>
          <p:cNvPr id="13" name="テキスト ボックス 12"/>
          <p:cNvSpPr txBox="1"/>
          <p:nvPr/>
        </p:nvSpPr>
        <p:spPr>
          <a:xfrm>
            <a:off x="4599" y="1980166"/>
            <a:ext cx="3424252" cy="3539430"/>
          </a:xfrm>
          <a:prstGeom prst="rect">
            <a:avLst/>
          </a:prstGeom>
          <a:noFill/>
        </p:spPr>
        <p:txBody>
          <a:bodyPr wrap="square" rtlCol="0">
            <a:spAutoFit/>
          </a:bodyPr>
          <a:lstStyle/>
          <a:p>
            <a:pPr marL="342883" indent="-342883">
              <a:buFont typeface="+mj-ea"/>
              <a:buAutoNum type="circleNumDbPlain"/>
            </a:pPr>
            <a:r>
              <a:rPr kumimoji="1" lang="ja-JP" altLang="en-US" sz="1400" dirty="0">
                <a:solidFill>
                  <a:srgbClr val="FF0000"/>
                </a:solidFill>
                <a:latin typeface="ＭＳ ゴシック" panose="020B0609070205080204" pitchFamily="49" charset="-128"/>
                <a:ea typeface="ＭＳ ゴシック" panose="020B0609070205080204" pitchFamily="49" charset="-128"/>
              </a:rPr>
              <a:t>電話番号、所在地、</a:t>
            </a:r>
            <a:r>
              <a:rPr kumimoji="1" lang="en-US" altLang="ja-JP" sz="1400" dirty="0">
                <a:solidFill>
                  <a:srgbClr val="FF0000"/>
                </a:solidFill>
                <a:latin typeface="ＭＳ ゴシック" panose="020B0609070205080204" pitchFamily="49" charset="-128"/>
                <a:ea typeface="ＭＳ ゴシック" panose="020B0609070205080204" pitchFamily="49" charset="-128"/>
              </a:rPr>
              <a:t>FAX</a:t>
            </a:r>
            <a:r>
              <a:rPr kumimoji="1" lang="ja-JP" altLang="en-US" sz="1400" dirty="0">
                <a:solidFill>
                  <a:srgbClr val="FF0000"/>
                </a:solidFill>
                <a:latin typeface="ＭＳ ゴシック" panose="020B0609070205080204" pitchFamily="49" charset="-128"/>
                <a:ea typeface="ＭＳ ゴシック" panose="020B0609070205080204" pitchFamily="49" charset="-128"/>
              </a:rPr>
              <a:t>番号</a:t>
            </a:r>
            <a:r>
              <a:rPr kumimoji="1" lang="ja-JP" altLang="en-US" sz="1400" dirty="0">
                <a:latin typeface="ＭＳ ゴシック" panose="020B0609070205080204" pitchFamily="49" charset="-128"/>
                <a:ea typeface="ＭＳ ゴシック" panose="020B0609070205080204" pitchFamily="49" charset="-128"/>
              </a:rPr>
              <a:t>を確認します。</a:t>
            </a:r>
            <a:endParaRPr kumimoji="1" lang="en-US" altLang="ja-JP" sz="1400" dirty="0">
              <a:latin typeface="ＭＳ ゴシック" panose="020B0609070205080204" pitchFamily="49" charset="-128"/>
              <a:ea typeface="ＭＳ ゴシック" panose="020B0609070205080204" pitchFamily="49" charset="-128"/>
            </a:endParaRPr>
          </a:p>
          <a:p>
            <a:endParaRPr kumimoji="1" lang="en-US" altLang="ja-JP" sz="1400" dirty="0">
              <a:latin typeface="ＭＳ ゴシック" panose="020B0609070205080204" pitchFamily="49" charset="-128"/>
              <a:ea typeface="ＭＳ ゴシック" panose="020B0609070205080204" pitchFamily="49" charset="-128"/>
            </a:endParaRPr>
          </a:p>
          <a:p>
            <a:pPr marL="342883" indent="-342883">
              <a:buFont typeface="+mj-ea"/>
              <a:buAutoNum type="circleNumDbPlain"/>
            </a:pPr>
            <a:endParaRPr kumimoji="1" lang="en-US" altLang="ja-JP" sz="1400" dirty="0">
              <a:latin typeface="ＭＳ ゴシック" panose="020B0609070205080204" pitchFamily="49" charset="-128"/>
              <a:ea typeface="ＭＳ ゴシック" panose="020B0609070205080204" pitchFamily="49" charset="-128"/>
            </a:endParaRPr>
          </a:p>
          <a:p>
            <a:pPr marL="342883" indent="-342883">
              <a:buFont typeface="+mj-ea"/>
              <a:buAutoNum type="circleNumDbPlain"/>
            </a:pPr>
            <a:r>
              <a:rPr kumimoji="1" lang="ja-JP" altLang="en-US" sz="1400" dirty="0">
                <a:latin typeface="ＭＳ ゴシック" panose="020B0609070205080204" pitchFamily="49" charset="-128"/>
                <a:ea typeface="ＭＳ ゴシック" panose="020B0609070205080204" pitchFamily="49" charset="-128"/>
              </a:rPr>
              <a:t>上記のページ記載したファイル内の検索機能である</a:t>
            </a:r>
            <a:r>
              <a:rPr kumimoji="1" lang="en-US" altLang="ja-JP" sz="1400" dirty="0" err="1">
                <a:solidFill>
                  <a:srgbClr val="FF0000"/>
                </a:solidFill>
                <a:latin typeface="ＭＳ ゴシック" panose="020B0609070205080204" pitchFamily="49" charset="-128"/>
                <a:ea typeface="ＭＳ ゴシック" panose="020B0609070205080204" pitchFamily="49" charset="-128"/>
              </a:rPr>
              <a:t>Ctrl+F</a:t>
            </a:r>
            <a:r>
              <a:rPr kumimoji="1" lang="ja-JP" altLang="en-US" sz="1400" dirty="0">
                <a:latin typeface="ＭＳ ゴシック" panose="020B0609070205080204" pitchFamily="49" charset="-128"/>
                <a:ea typeface="ＭＳ ゴシック" panose="020B0609070205080204" pitchFamily="49" charset="-128"/>
              </a:rPr>
              <a:t>で場所と検索し、更新したい項目に書き換えます。</a:t>
            </a:r>
            <a:endParaRPr kumimoji="1" lang="en-US" altLang="ja-JP" sz="1400" dirty="0">
              <a:solidFill>
                <a:srgbClr val="FF0000"/>
              </a:solidFill>
              <a:latin typeface="ＭＳ ゴシック" panose="020B0609070205080204" pitchFamily="49" charset="-128"/>
              <a:ea typeface="ＭＳ ゴシック" panose="020B0609070205080204" pitchFamily="49" charset="-128"/>
            </a:endParaRPr>
          </a:p>
          <a:p>
            <a:r>
              <a:rPr kumimoji="1" lang="en-US" altLang="ja-JP" sz="1400" dirty="0">
                <a:latin typeface="ＭＳ ゴシック" panose="020B0609070205080204" pitchFamily="49" charset="-128"/>
                <a:ea typeface="ＭＳ ゴシック" panose="020B0609070205080204" pitchFamily="49" charset="-128"/>
              </a:rPr>
              <a:t>    </a:t>
            </a:r>
            <a:r>
              <a:rPr kumimoji="1" lang="ja-JP" altLang="en-US" sz="1400" dirty="0">
                <a:latin typeface="ＭＳ ゴシック" panose="020B0609070205080204" pitchFamily="49" charset="-128"/>
                <a:ea typeface="ＭＳ ゴシック" panose="020B0609070205080204" pitchFamily="49" charset="-128"/>
              </a:rPr>
              <a:t>またスマホの場合、リンクボタンか</a:t>
            </a:r>
            <a:endParaRPr kumimoji="1" lang="en-US" altLang="ja-JP" sz="1400" dirty="0">
              <a:latin typeface="ＭＳ ゴシック" panose="020B0609070205080204" pitchFamily="49" charset="-128"/>
              <a:ea typeface="ＭＳ ゴシック" panose="020B0609070205080204" pitchFamily="49" charset="-128"/>
            </a:endParaRPr>
          </a:p>
          <a:p>
            <a:r>
              <a:rPr kumimoji="1" lang="ja-JP" altLang="en-US" sz="1400" dirty="0">
                <a:latin typeface="ＭＳ ゴシック" panose="020B0609070205080204" pitchFamily="49" charset="-128"/>
                <a:ea typeface="ＭＳ ゴシック" panose="020B0609070205080204" pitchFamily="49" charset="-128"/>
              </a:rPr>
              <a:t>　　ら連絡をとれるようにするため、</a:t>
            </a:r>
            <a:endParaRPr kumimoji="1" lang="en-US" altLang="ja-JP" sz="1400" dirty="0">
              <a:latin typeface="ＭＳ ゴシック" panose="020B0609070205080204" pitchFamily="49" charset="-128"/>
              <a:ea typeface="ＭＳ ゴシック" panose="020B0609070205080204" pitchFamily="49" charset="-128"/>
            </a:endParaRPr>
          </a:p>
          <a:p>
            <a:r>
              <a:rPr kumimoji="1" lang="ja-JP" altLang="en-US" sz="1400" dirty="0">
                <a:latin typeface="ＭＳ ゴシック" panose="020B0609070205080204" pitchFamily="49" charset="-128"/>
                <a:ea typeface="ＭＳ ゴシック" panose="020B0609070205080204" pitchFamily="49" charset="-128"/>
              </a:rPr>
              <a:t>　　もし電話番号の変更の際には、</a:t>
            </a:r>
            <a:endParaRPr kumimoji="1" lang="en-US" altLang="ja-JP" sz="1400" dirty="0">
              <a:latin typeface="ＭＳ ゴシック" panose="020B0609070205080204" pitchFamily="49" charset="-128"/>
              <a:ea typeface="ＭＳ ゴシック" panose="020B0609070205080204" pitchFamily="49" charset="-128"/>
            </a:endParaRPr>
          </a:p>
          <a:p>
            <a:r>
              <a:rPr kumimoji="1" lang="ja-JP" altLang="en-US" sz="1400" dirty="0">
                <a:latin typeface="ＭＳ ゴシック" panose="020B0609070205080204" pitchFamily="49" charset="-128"/>
                <a:ea typeface="ＭＳ ゴシック" panose="020B0609070205080204" pitchFamily="49" charset="-128"/>
              </a:rPr>
              <a:t>　　</a:t>
            </a:r>
            <a:r>
              <a:rPr kumimoji="1" lang="en-US" altLang="ja-JP" sz="1400" dirty="0">
                <a:latin typeface="ＭＳ ゴシック" panose="020B0609070205080204" pitchFamily="49" charset="-128"/>
                <a:ea typeface="ＭＳ ゴシック" panose="020B0609070205080204" pitchFamily="49" charset="-128"/>
              </a:rPr>
              <a:t>&lt;a </a:t>
            </a:r>
            <a:r>
              <a:rPr kumimoji="1" lang="en-US" altLang="ja-JP" sz="1400" dirty="0" err="1">
                <a:latin typeface="ＭＳ ゴシック" panose="020B0609070205080204" pitchFamily="49" charset="-128"/>
                <a:ea typeface="ＭＳ ゴシック" panose="020B0609070205080204" pitchFamily="49" charset="-128"/>
              </a:rPr>
              <a:t>href</a:t>
            </a:r>
            <a:r>
              <a:rPr kumimoji="1" lang="en-US" altLang="ja-JP" sz="1400" dirty="0">
                <a:latin typeface="ＭＳ ゴシック" panose="020B0609070205080204" pitchFamily="49" charset="-128"/>
                <a:ea typeface="ＭＳ ゴシック" panose="020B0609070205080204" pitchFamily="49" charset="-128"/>
              </a:rPr>
              <a:t>=“</a:t>
            </a:r>
            <a:r>
              <a:rPr kumimoji="1" lang="en-US" altLang="ja-JP" sz="1400" dirty="0" err="1">
                <a:latin typeface="ＭＳ ゴシック" panose="020B0609070205080204" pitchFamily="49" charset="-128"/>
                <a:ea typeface="ＭＳ ゴシック" panose="020B0609070205080204" pitchFamily="49" charset="-128"/>
              </a:rPr>
              <a:t>tel</a:t>
            </a:r>
            <a:r>
              <a:rPr kumimoji="1" lang="en-US" altLang="ja-JP" sz="1400" dirty="0">
                <a:latin typeface="ＭＳ ゴシック" panose="020B0609070205080204" pitchFamily="49" charset="-128"/>
                <a:ea typeface="ＭＳ ゴシック" panose="020B0609070205080204" pitchFamily="49" charset="-128"/>
              </a:rPr>
              <a:t>:</a:t>
            </a:r>
            <a:r>
              <a:rPr kumimoji="1" lang="ja-JP" altLang="en-US" sz="1400" dirty="0">
                <a:solidFill>
                  <a:srgbClr val="FF0000"/>
                </a:solidFill>
                <a:latin typeface="ＭＳ ゴシック" panose="020B0609070205080204" pitchFamily="49" charset="-128"/>
                <a:ea typeface="ＭＳ ゴシック" panose="020B0609070205080204" pitchFamily="49" charset="-128"/>
              </a:rPr>
              <a:t>番号</a:t>
            </a:r>
            <a:r>
              <a:rPr kumimoji="1" lang="en-US" altLang="ja-JP" sz="1400" dirty="0">
                <a:latin typeface="ＭＳ ゴシック" panose="020B0609070205080204" pitchFamily="49" charset="-128"/>
                <a:ea typeface="ＭＳ ゴシック" panose="020B0609070205080204" pitchFamily="49" charset="-128"/>
              </a:rPr>
              <a:t>”&gt;</a:t>
            </a:r>
          </a:p>
          <a:p>
            <a:r>
              <a:rPr kumimoji="1" lang="ja-JP" altLang="en-US" sz="1400" dirty="0">
                <a:latin typeface="ＭＳ ゴシック" panose="020B0609070205080204" pitchFamily="49" charset="-128"/>
                <a:ea typeface="ＭＳ ゴシック" panose="020B0609070205080204" pitchFamily="49" charset="-128"/>
              </a:rPr>
              <a:t>　　</a:t>
            </a:r>
            <a:r>
              <a:rPr kumimoji="1" lang="en-US" altLang="ja-JP" sz="1400" dirty="0">
                <a:latin typeface="ＭＳ ゴシック" panose="020B0609070205080204" pitchFamily="49" charset="-128"/>
                <a:ea typeface="ＭＳ ゴシック" panose="020B0609070205080204" pitchFamily="49" charset="-128"/>
              </a:rPr>
              <a:t>&lt;a </a:t>
            </a:r>
            <a:r>
              <a:rPr kumimoji="1" lang="en-US" altLang="ja-JP" sz="1400" dirty="0" err="1">
                <a:latin typeface="ＭＳ ゴシック" panose="020B0609070205080204" pitchFamily="49" charset="-128"/>
                <a:ea typeface="ＭＳ ゴシック" panose="020B0609070205080204" pitchFamily="49" charset="-128"/>
              </a:rPr>
              <a:t>href</a:t>
            </a:r>
            <a:r>
              <a:rPr kumimoji="1" lang="en-US" altLang="ja-JP" sz="1400" dirty="0">
                <a:latin typeface="ＭＳ ゴシック" panose="020B0609070205080204" pitchFamily="49" charset="-128"/>
                <a:ea typeface="ＭＳ ゴシック" panose="020B0609070205080204" pitchFamily="49" charset="-128"/>
              </a:rPr>
              <a:t>=“</a:t>
            </a:r>
            <a:r>
              <a:rPr kumimoji="1" lang="en-US" altLang="ja-JP" sz="1400" dirty="0" err="1">
                <a:latin typeface="ＭＳ ゴシック" panose="020B0609070205080204" pitchFamily="49" charset="-128"/>
                <a:ea typeface="ＭＳ ゴシック" panose="020B0609070205080204" pitchFamily="49" charset="-128"/>
              </a:rPr>
              <a:t>tel</a:t>
            </a:r>
            <a:r>
              <a:rPr kumimoji="1" lang="en-US" altLang="ja-JP" sz="1400" dirty="0">
                <a:latin typeface="ＭＳ ゴシック" panose="020B0609070205080204" pitchFamily="49" charset="-128"/>
                <a:ea typeface="ＭＳ ゴシック" panose="020B0609070205080204" pitchFamily="49" charset="-128"/>
              </a:rPr>
              <a:t>:</a:t>
            </a:r>
            <a:r>
              <a:rPr kumimoji="1" lang="ja-JP" altLang="en-US" sz="1400" dirty="0">
                <a:solidFill>
                  <a:srgbClr val="FF0000"/>
                </a:solidFill>
                <a:latin typeface="ＭＳ ゴシック" panose="020B0609070205080204" pitchFamily="49" charset="-128"/>
                <a:ea typeface="ＭＳ ゴシック" panose="020B0609070205080204" pitchFamily="49" charset="-128"/>
              </a:rPr>
              <a:t>番号</a:t>
            </a:r>
            <a:r>
              <a:rPr kumimoji="1" lang="en-US" altLang="ja-JP" sz="1400" dirty="0">
                <a:latin typeface="ＭＳ ゴシック" panose="020B0609070205080204" pitchFamily="49" charset="-128"/>
                <a:ea typeface="ＭＳ ゴシック" panose="020B0609070205080204" pitchFamily="49" charset="-128"/>
              </a:rPr>
              <a:t>”&gt;</a:t>
            </a:r>
          </a:p>
          <a:p>
            <a:r>
              <a:rPr kumimoji="1" lang="ja-JP" altLang="en-US" sz="1400" dirty="0">
                <a:latin typeface="ＭＳ ゴシック" panose="020B0609070205080204" pitchFamily="49" charset="-128"/>
                <a:ea typeface="ＭＳ ゴシック" panose="020B0609070205080204" pitchFamily="49" charset="-128"/>
              </a:rPr>
              <a:t>　　も変えます。</a:t>
            </a:r>
            <a:endParaRPr kumimoji="1" lang="en-US" altLang="ja-JP" sz="1400" dirty="0">
              <a:latin typeface="ＭＳ ゴシック" panose="020B0609070205080204" pitchFamily="49" charset="-128"/>
              <a:ea typeface="ＭＳ ゴシック" panose="020B0609070205080204" pitchFamily="49" charset="-128"/>
            </a:endParaRPr>
          </a:p>
          <a:p>
            <a:endParaRPr kumimoji="1" lang="en-US" altLang="ja-JP" sz="1400" dirty="0">
              <a:latin typeface="ＭＳ ゴシック" panose="020B0609070205080204" pitchFamily="49" charset="-128"/>
              <a:ea typeface="ＭＳ ゴシック" panose="020B0609070205080204" pitchFamily="49" charset="-128"/>
            </a:endParaRPr>
          </a:p>
          <a:p>
            <a:pPr marL="342883" indent="-342883">
              <a:buFont typeface="+mj-ea"/>
              <a:buAutoNum type="circleNumDbPlain" startAt="3"/>
            </a:pPr>
            <a:r>
              <a:rPr kumimoji="1" lang="ja-JP" altLang="en-US" sz="1400" dirty="0">
                <a:latin typeface="ＭＳ ゴシック" panose="020B0609070205080204" pitchFamily="49" charset="-128"/>
                <a:ea typeface="ＭＳ ゴシック" panose="020B0609070205080204" pitchFamily="49" charset="-128"/>
              </a:rPr>
              <a:t>それが終わりましたら、上書き保存をします。</a:t>
            </a:r>
            <a:endParaRPr kumimoji="1" lang="en-US" altLang="ja-JP" sz="14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885481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2505" y="4192615"/>
            <a:ext cx="3049547" cy="2325814"/>
          </a:xfrm>
          <a:prstGeom prst="rect">
            <a:avLst/>
          </a:prstGeom>
        </p:spPr>
      </p:pic>
      <p:pic>
        <p:nvPicPr>
          <p:cNvPr id="2" name="図 1"/>
          <p:cNvPicPr>
            <a:picLocks noChangeAspect="1"/>
          </p:cNvPicPr>
          <p:nvPr/>
        </p:nvPicPr>
        <p:blipFill>
          <a:blip r:embed="rId3"/>
          <a:stretch>
            <a:fillRect/>
          </a:stretch>
        </p:blipFill>
        <p:spPr>
          <a:xfrm>
            <a:off x="-297" y="9280"/>
            <a:ext cx="6858297" cy="707197"/>
          </a:xfrm>
          <a:prstGeom prst="rect">
            <a:avLst/>
          </a:prstGeom>
        </p:spPr>
      </p:pic>
      <p:sp>
        <p:nvSpPr>
          <p:cNvPr id="3" name="テキスト ボックス 2"/>
          <p:cNvSpPr txBox="1"/>
          <p:nvPr/>
        </p:nvSpPr>
        <p:spPr>
          <a:xfrm>
            <a:off x="3399" y="734099"/>
            <a:ext cx="6854601" cy="523220"/>
          </a:xfrm>
          <a:prstGeom prst="rect">
            <a:avLst/>
          </a:prstGeom>
          <a:noFill/>
        </p:spPr>
        <p:txBody>
          <a:bodyPr wrap="square" rtlCol="0">
            <a:spAutoFit/>
          </a:bodyPr>
          <a:lstStyle/>
          <a:p>
            <a:r>
              <a:rPr kumimoji="1" lang="ja-JP" altLang="en-US" sz="2800" dirty="0">
                <a:solidFill>
                  <a:schemeClr val="accent2"/>
                </a:solidFill>
                <a:latin typeface="ＭＳ ゴシック" panose="020B0609070205080204" pitchFamily="49" charset="-128"/>
                <a:ea typeface="ＭＳ ゴシック" panose="020B0609070205080204" pitchFamily="49" charset="-128"/>
              </a:rPr>
              <a:t>英語ページ</a:t>
            </a:r>
            <a:r>
              <a:rPr kumimoji="1" lang="en-US" altLang="ja-JP" sz="2800" dirty="0">
                <a:solidFill>
                  <a:schemeClr val="accent2"/>
                </a:solidFill>
                <a:latin typeface="ＭＳ ゴシック" panose="020B0609070205080204" pitchFamily="49" charset="-128"/>
                <a:ea typeface="ＭＳ ゴシック" panose="020B0609070205080204" pitchFamily="49" charset="-128"/>
              </a:rPr>
              <a:t>TOP</a:t>
            </a:r>
            <a:r>
              <a:rPr kumimoji="1" lang="ja-JP" altLang="en-US" sz="2800" dirty="0">
                <a:solidFill>
                  <a:schemeClr val="accent2"/>
                </a:solidFill>
                <a:latin typeface="ＭＳ ゴシック" panose="020B0609070205080204" pitchFamily="49" charset="-128"/>
                <a:ea typeface="ＭＳ ゴシック" panose="020B0609070205080204" pitchFamily="49" charset="-128"/>
              </a:rPr>
              <a:t>　更新マニュアル</a:t>
            </a:r>
            <a:r>
              <a:rPr kumimoji="1" lang="en-US" altLang="ja-JP" sz="2800" dirty="0">
                <a:solidFill>
                  <a:schemeClr val="accent2"/>
                </a:solidFill>
                <a:latin typeface="ＭＳ ゴシック" panose="020B0609070205080204" pitchFamily="49" charset="-128"/>
                <a:ea typeface="ＭＳ ゴシック" panose="020B0609070205080204" pitchFamily="49" charset="-128"/>
              </a:rPr>
              <a:t>(SP)</a:t>
            </a:r>
            <a:endParaRPr kumimoji="1" lang="ja-JP" altLang="en-US" sz="2800" dirty="0">
              <a:solidFill>
                <a:schemeClr val="accent2"/>
              </a:solidFill>
              <a:latin typeface="ＭＳ ゴシック" panose="020B0609070205080204" pitchFamily="49" charset="-128"/>
              <a:ea typeface="ＭＳ ゴシック" panose="020B0609070205080204" pitchFamily="49" charset="-128"/>
            </a:endParaRPr>
          </a:p>
        </p:txBody>
      </p:sp>
      <p:sp>
        <p:nvSpPr>
          <p:cNvPr id="4" name="テキスト ボックス 3"/>
          <p:cNvSpPr txBox="1"/>
          <p:nvPr/>
        </p:nvSpPr>
        <p:spPr>
          <a:xfrm>
            <a:off x="9726" y="1692612"/>
            <a:ext cx="1890261" cy="307777"/>
          </a:xfrm>
          <a:prstGeom prst="rect">
            <a:avLst/>
          </a:prstGeom>
          <a:noFill/>
        </p:spPr>
        <p:txBody>
          <a:bodyPr wrap="none" rtlCol="0">
            <a:spAutoFit/>
          </a:bodyPr>
          <a:lstStyle/>
          <a:p>
            <a:r>
              <a:rPr kumimoji="1" lang="en-US" altLang="ja-JP" sz="1400" b="1" dirty="0">
                <a:latin typeface="ＭＳ ゴシック" panose="020B0609070205080204" pitchFamily="49" charset="-128"/>
                <a:ea typeface="ＭＳ ゴシック" panose="020B0609070205080204" pitchFamily="49" charset="-128"/>
              </a:rPr>
              <a:t>4</a:t>
            </a:r>
            <a:r>
              <a:rPr kumimoji="1" lang="ja-JP" altLang="en-US" sz="1400" b="1" dirty="0">
                <a:latin typeface="ＭＳ ゴシック" panose="020B0609070205080204" pitchFamily="49" charset="-128"/>
                <a:ea typeface="ＭＳ ゴシック" panose="020B0609070205080204" pitchFamily="49" charset="-128"/>
              </a:rPr>
              <a:t>　アップロード方法</a:t>
            </a:r>
          </a:p>
        </p:txBody>
      </p:sp>
      <p:sp>
        <p:nvSpPr>
          <p:cNvPr id="5" name="コンテンツ プレースホルダー 10"/>
          <p:cNvSpPr txBox="1">
            <a:spLocks/>
          </p:cNvSpPr>
          <p:nvPr/>
        </p:nvSpPr>
        <p:spPr>
          <a:xfrm>
            <a:off x="8795" y="2401830"/>
            <a:ext cx="5035477" cy="1853300"/>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342883" indent="-342883">
              <a:buFont typeface="+mj-ea"/>
              <a:buAutoNum type="circleNumDbPlain"/>
            </a:pPr>
            <a:r>
              <a:rPr lang="ja-JP" altLang="en-US" sz="1400" dirty="0">
                <a:latin typeface="ＭＳ ゴシック" panose="020B0609070205080204" pitchFamily="49" charset="-128"/>
                <a:ea typeface="ＭＳ ゴシック" panose="020B0609070205080204" pitchFamily="49" charset="-128"/>
              </a:rPr>
              <a:t>編集したファイルを上書き保存します。</a:t>
            </a:r>
            <a:endParaRPr lang="en-US" altLang="ja-JP" sz="1400" dirty="0">
              <a:latin typeface="ＭＳ ゴシック" panose="020B0609070205080204" pitchFamily="49" charset="-128"/>
              <a:ea typeface="ＭＳ ゴシック" panose="020B0609070205080204" pitchFamily="49" charset="-128"/>
            </a:endParaRPr>
          </a:p>
          <a:p>
            <a:pPr marL="342883" indent="-342883">
              <a:buFont typeface="+mj-ea"/>
              <a:buAutoNum type="circleNumDbPlain"/>
            </a:pPr>
            <a:endParaRPr lang="en-US" altLang="ja-JP" sz="1400" dirty="0">
              <a:latin typeface="ＭＳ ゴシック" panose="020B0609070205080204" pitchFamily="49" charset="-128"/>
              <a:ea typeface="ＭＳ ゴシック" panose="020B0609070205080204" pitchFamily="49" charset="-128"/>
            </a:endParaRPr>
          </a:p>
          <a:p>
            <a:pPr marL="342883" indent="-342883">
              <a:buFont typeface="+mj-ea"/>
              <a:buAutoNum type="circleNumDbPlain"/>
            </a:pPr>
            <a:r>
              <a:rPr lang="ja-JP" altLang="en-US" sz="1400" dirty="0">
                <a:latin typeface="ＭＳ ゴシック" panose="020B0609070205080204" pitchFamily="49" charset="-128"/>
                <a:ea typeface="ＭＳ ゴシック" panose="020B0609070205080204" pitchFamily="49" charset="-128"/>
              </a:rPr>
              <a:t>最初にダウンロードした場所と同じ場所にファイルを上書きでアップロードします。</a:t>
            </a:r>
            <a:endParaRPr lang="en-US" altLang="ja-JP" sz="1400" dirty="0">
              <a:latin typeface="ＭＳ ゴシック" panose="020B0609070205080204" pitchFamily="49" charset="-128"/>
              <a:ea typeface="ＭＳ ゴシック" panose="020B0609070205080204" pitchFamily="49" charset="-128"/>
            </a:endParaRPr>
          </a:p>
          <a:p>
            <a:pPr marL="0" indent="0">
              <a:buNone/>
            </a:pPr>
            <a:r>
              <a:rPr lang="ja-JP" altLang="en-US" sz="1400" dirty="0">
                <a:latin typeface="ＭＳ ゴシック" panose="020B0609070205080204" pitchFamily="49" charset="-128"/>
                <a:ea typeface="ＭＳ ゴシック" panose="020B0609070205080204" pitchFamily="49" charset="-128"/>
              </a:rPr>
              <a:t>③　アップロード先は、</a:t>
            </a:r>
            <a:endParaRPr lang="en-US" altLang="ja-JP" sz="1400" dirty="0">
              <a:latin typeface="ＭＳ ゴシック" panose="020B0609070205080204" pitchFamily="49" charset="-128"/>
              <a:ea typeface="ＭＳ ゴシック" panose="020B0609070205080204" pitchFamily="49" charset="-128"/>
            </a:endParaRPr>
          </a:p>
          <a:p>
            <a:pPr marL="0" indent="0">
              <a:buNone/>
            </a:pPr>
            <a:r>
              <a:rPr lang="en-US" altLang="ja-JP" sz="1400" dirty="0">
                <a:latin typeface="ＭＳ ゴシック" panose="020B0609070205080204" pitchFamily="49" charset="-128"/>
                <a:ea typeface="ＭＳ ゴシック" panose="020B0609070205080204" pitchFamily="49" charset="-128"/>
              </a:rPr>
              <a:t>/tgn-soleil.com/</a:t>
            </a:r>
            <a:r>
              <a:rPr lang="en-US" altLang="ja-JP" sz="1400" dirty="0" err="1">
                <a:latin typeface="ＭＳ ゴシック" panose="020B0609070205080204" pitchFamily="49" charset="-128"/>
                <a:ea typeface="ＭＳ ゴシック" panose="020B0609070205080204" pitchFamily="49" charset="-128"/>
              </a:rPr>
              <a:t>public_html</a:t>
            </a:r>
            <a:r>
              <a:rPr lang="en-US" altLang="ja-JP" sz="1400" dirty="0">
                <a:latin typeface="ＭＳ ゴシック" panose="020B0609070205080204" pitchFamily="49" charset="-128"/>
                <a:ea typeface="ＭＳ ゴシック" panose="020B0609070205080204" pitchFamily="49" charset="-128"/>
              </a:rPr>
              <a:t>/</a:t>
            </a:r>
            <a:r>
              <a:rPr lang="en-US" altLang="ja-JP" sz="1400" dirty="0" err="1">
                <a:latin typeface="ＭＳ ゴシック" panose="020B0609070205080204" pitchFamily="49" charset="-128"/>
                <a:ea typeface="ＭＳ ゴシック" panose="020B0609070205080204" pitchFamily="49" charset="-128"/>
              </a:rPr>
              <a:t>sp</a:t>
            </a:r>
            <a:r>
              <a:rPr lang="en-US" altLang="ja-JP" sz="1400" dirty="0">
                <a:latin typeface="ＭＳ ゴシック" panose="020B0609070205080204" pitchFamily="49" charset="-128"/>
                <a:ea typeface="ＭＳ ゴシック" panose="020B0609070205080204" pitchFamily="49" charset="-128"/>
              </a:rPr>
              <a:t>/</a:t>
            </a:r>
            <a:r>
              <a:rPr lang="en-US" altLang="ja-JP" sz="1400" dirty="0" err="1">
                <a:latin typeface="ＭＳ ゴシック" panose="020B0609070205080204" pitchFamily="49" charset="-128"/>
                <a:ea typeface="ＭＳ ゴシック" panose="020B0609070205080204" pitchFamily="49" charset="-128"/>
              </a:rPr>
              <a:t>english</a:t>
            </a:r>
            <a:r>
              <a:rPr lang="en-US" altLang="ja-JP" sz="1400" dirty="0">
                <a:latin typeface="ＭＳ ゴシック" panose="020B0609070205080204" pitchFamily="49" charset="-128"/>
                <a:ea typeface="ＭＳ ゴシック" panose="020B0609070205080204" pitchFamily="49" charset="-128"/>
              </a:rPr>
              <a:t>/index.html</a:t>
            </a:r>
          </a:p>
        </p:txBody>
      </p:sp>
      <p:pic>
        <p:nvPicPr>
          <p:cNvPr id="6" name="図 5"/>
          <p:cNvPicPr>
            <a:picLocks noChangeAspect="1"/>
          </p:cNvPicPr>
          <p:nvPr/>
        </p:nvPicPr>
        <p:blipFill>
          <a:blip r:embed="rId4"/>
          <a:stretch>
            <a:fillRect/>
          </a:stretch>
        </p:blipFill>
        <p:spPr>
          <a:xfrm>
            <a:off x="4410680" y="5068345"/>
            <a:ext cx="1302202" cy="574355"/>
          </a:xfrm>
          <a:prstGeom prst="rect">
            <a:avLst/>
          </a:prstGeom>
        </p:spPr>
      </p:pic>
    </p:spTree>
    <p:extLst>
      <p:ext uri="{BB962C8B-B14F-4D97-AF65-F5344CB8AC3E}">
        <p14:creationId xmlns:p14="http://schemas.microsoft.com/office/powerpoint/2010/main" val="171590015"/>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86</TotalTime>
  <Words>273</Words>
  <Application>Microsoft Office PowerPoint</Application>
  <PresentationFormat>画面に合わせる (4:3)</PresentationFormat>
  <Paragraphs>68</Paragraphs>
  <Slides>5</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5</vt:i4>
      </vt:variant>
    </vt:vector>
  </HeadingPairs>
  <TitlesOfParts>
    <vt:vector size="12" baseType="lpstr">
      <vt:lpstr>ＭＳ ゴシック</vt:lpstr>
      <vt:lpstr>游ゴシック</vt:lpstr>
      <vt:lpstr>游ゴシック Light</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小嶋涼</dc:creator>
  <cp:lastModifiedBy>小嶋涼</cp:lastModifiedBy>
  <cp:revision>8</cp:revision>
  <dcterms:created xsi:type="dcterms:W3CDTF">2016-04-01T13:14:38Z</dcterms:created>
  <dcterms:modified xsi:type="dcterms:W3CDTF">2016-04-01T14:41:06Z</dcterms:modified>
</cp:coreProperties>
</file>