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 showGuides="1">
      <p:cViewPr>
        <p:scale>
          <a:sx n="66" d="100"/>
          <a:sy n="66" d="100"/>
        </p:scale>
        <p:origin x="-1692" y="-48"/>
      </p:cViewPr>
      <p:guideLst>
        <p:guide orient="horz" pos="384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24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6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76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52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83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6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99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51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62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89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5391" y="43180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お問い合わせ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英語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0840" y="1102659"/>
            <a:ext cx="5786719" cy="106209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＞お問い合わせ</a:t>
            </a:r>
          </a:p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16583" y="1266287"/>
            <a:ext cx="1036015" cy="4661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ロゴ</a:t>
            </a:r>
            <a:endParaRPr kumimoji="1" lang="ja-JP" altLang="en-US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25391" y="1102659"/>
            <a:ext cx="5792168" cy="7933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82160" y="118473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0966" y="6998618"/>
            <a:ext cx="5786719" cy="1454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1840" y="8768173"/>
            <a:ext cx="1489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お客様専用ページ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8965" y="7321279"/>
            <a:ext cx="472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SERVICES </a:t>
            </a:r>
            <a:r>
              <a:rPr lang="ja-JP" altLang="en-US" dirty="0" smtClean="0"/>
              <a:t>｜</a:t>
            </a:r>
            <a:r>
              <a:rPr lang="en-US" altLang="ja-JP" dirty="0" smtClean="0">
                <a:solidFill>
                  <a:srgbClr val="0070C0"/>
                </a:solidFill>
              </a:rPr>
              <a:t>PRICE LIST</a:t>
            </a:r>
            <a:r>
              <a:rPr lang="ja-JP" altLang="en-US" dirty="0" smtClean="0"/>
              <a:t>｜</a:t>
            </a:r>
            <a:r>
              <a:rPr lang="en-US" altLang="ja-JP" dirty="0" smtClean="0">
                <a:solidFill>
                  <a:srgbClr val="0070C0"/>
                </a:solidFill>
              </a:rPr>
              <a:t>ABOUT</a:t>
            </a:r>
            <a:r>
              <a:rPr lang="ja-JP" altLang="en-US" dirty="0" smtClean="0">
                <a:solidFill>
                  <a:srgbClr val="0070C0"/>
                </a:solidFill>
              </a:rPr>
              <a:t>　</a:t>
            </a:r>
            <a:r>
              <a:rPr lang="en-US" altLang="ja-JP" dirty="0" smtClean="0">
                <a:solidFill>
                  <a:srgbClr val="0070C0"/>
                </a:solidFill>
              </a:rPr>
              <a:t>US</a:t>
            </a:r>
            <a:r>
              <a:rPr lang="ja-JP" altLang="en-US" dirty="0" smtClean="0"/>
              <a:t>｜</a:t>
            </a:r>
            <a:r>
              <a:rPr lang="en-US" altLang="ja-JP" dirty="0" smtClean="0">
                <a:solidFill>
                  <a:srgbClr val="0070C0"/>
                </a:solidFill>
              </a:rPr>
              <a:t>CONTACT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277900" y="8514257"/>
            <a:ext cx="1992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プライバシーポリシー</a:t>
            </a:r>
            <a:r>
              <a:rPr kumimoji="1" lang="ja-JP" altLang="en-US" sz="1050" dirty="0" smtClean="0"/>
              <a:t>　</a:t>
            </a:r>
            <a:r>
              <a:rPr kumimoji="1" lang="en-US" altLang="ja-JP" sz="1050" dirty="0" smtClean="0"/>
              <a:t>copyright</a:t>
            </a:r>
            <a:endParaRPr kumimoji="1" lang="ja-JP" altLang="en-US" sz="105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00255" y="607285"/>
            <a:ext cx="2917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FF0000"/>
                </a:solidFill>
              </a:rPr>
              <a:t>お問い合わせフォームは実際の</a:t>
            </a:r>
            <a:endParaRPr kumimoji="1" lang="en-US" altLang="ja-JP" sz="1100" dirty="0" smtClean="0">
              <a:solidFill>
                <a:srgbClr val="FF0000"/>
              </a:solidFill>
            </a:endParaRPr>
          </a:p>
          <a:p>
            <a:r>
              <a:rPr lang="ja-JP" altLang="en-US" sz="1100" dirty="0" smtClean="0">
                <a:solidFill>
                  <a:srgbClr val="FF0000"/>
                </a:solidFill>
              </a:rPr>
              <a:t>スクリーンショットを載せております。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" y="1978543"/>
            <a:ext cx="6858000" cy="5020075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445238" y="1327443"/>
            <a:ext cx="44903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rgbClr val="0070C0"/>
                </a:solidFill>
              </a:rPr>
              <a:t>SERVICES </a:t>
            </a:r>
            <a:r>
              <a:rPr lang="ja-JP" altLang="en-US" sz="1100" dirty="0" smtClean="0"/>
              <a:t>｜</a:t>
            </a:r>
            <a:r>
              <a:rPr lang="en-US" altLang="ja-JP" sz="1100" dirty="0" smtClean="0">
                <a:solidFill>
                  <a:srgbClr val="0070C0"/>
                </a:solidFill>
              </a:rPr>
              <a:t>PRICE LIST</a:t>
            </a:r>
            <a:r>
              <a:rPr lang="ja-JP" altLang="en-US" sz="1100" dirty="0" smtClean="0"/>
              <a:t>｜</a:t>
            </a:r>
            <a:r>
              <a:rPr lang="en-US" altLang="ja-JP" sz="1100" dirty="0" smtClean="0">
                <a:solidFill>
                  <a:srgbClr val="0070C0"/>
                </a:solidFill>
              </a:rPr>
              <a:t>ABOUT</a:t>
            </a:r>
            <a:r>
              <a:rPr lang="ja-JP" altLang="en-US" sz="1100" dirty="0" smtClean="0">
                <a:solidFill>
                  <a:srgbClr val="0070C0"/>
                </a:solidFill>
              </a:rPr>
              <a:t>　</a:t>
            </a:r>
            <a:r>
              <a:rPr lang="en-US" altLang="ja-JP" sz="1100" dirty="0" smtClean="0">
                <a:solidFill>
                  <a:srgbClr val="0070C0"/>
                </a:solidFill>
              </a:rPr>
              <a:t>US</a:t>
            </a:r>
            <a:r>
              <a:rPr lang="ja-JP" altLang="en-US" sz="1100" dirty="0" smtClean="0"/>
              <a:t>｜</a:t>
            </a:r>
            <a:r>
              <a:rPr lang="en-US" altLang="ja-JP" sz="1100" dirty="0" smtClean="0">
                <a:solidFill>
                  <a:srgbClr val="0070C0"/>
                </a:solidFill>
              </a:rPr>
              <a:t>CONTACT</a:t>
            </a:r>
            <a:r>
              <a:rPr lang="ja-JP" altLang="en-US" sz="1100" dirty="0" smtClean="0">
                <a:solidFill>
                  <a:srgbClr val="0070C0"/>
                </a:solidFill>
              </a:rPr>
              <a:t>　　</a:t>
            </a:r>
            <a:r>
              <a:rPr lang="en-US" altLang="ja-JP" sz="1100" dirty="0" smtClean="0">
                <a:solidFill>
                  <a:srgbClr val="0070C0"/>
                </a:solidFill>
              </a:rPr>
              <a:t>JAPANESE      </a:t>
            </a:r>
            <a:r>
              <a:rPr lang="ja-JP" altLang="en-US" sz="1100" dirty="0" smtClean="0"/>
              <a:t>電話番号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783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34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Otsuka Tamaki</dc:creator>
  <cp:lastModifiedBy>衣笠恭平</cp:lastModifiedBy>
  <cp:revision>27</cp:revision>
  <dcterms:created xsi:type="dcterms:W3CDTF">2016-02-20T06:29:28Z</dcterms:created>
  <dcterms:modified xsi:type="dcterms:W3CDTF">2016-04-01T16:51:30Z</dcterms:modified>
</cp:coreProperties>
</file>