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168" y="-4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5391" y="164297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■お問い合わせ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英語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75506" y="1201135"/>
            <a:ext cx="5786719" cy="106209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75317" y="1421035"/>
            <a:ext cx="1036015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4125" y="1257407"/>
            <a:ext cx="5792168" cy="793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217111" y="1421034"/>
            <a:ext cx="1036015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MEN</a:t>
            </a:r>
            <a:r>
              <a:rPr lang="en-US" altLang="ja-JP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706717" y="1420080"/>
            <a:ext cx="660770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電話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30438" y="1421034"/>
            <a:ext cx="660770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</a:t>
            </a:r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わせ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75317" y="2147564"/>
            <a:ext cx="5686908" cy="8353968"/>
            <a:chOff x="0" y="0"/>
            <a:chExt cx="4127733" cy="6377681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127733" cy="5214013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20" y="5182721"/>
              <a:ext cx="4017368" cy="1194960"/>
            </a:xfrm>
            <a:prstGeom prst="rect">
              <a:avLst/>
            </a:prstGeom>
          </p:spPr>
        </p:pic>
      </p:grpSp>
      <p:sp>
        <p:nvSpPr>
          <p:cNvPr id="13" name="正方形/長方形 12"/>
          <p:cNvSpPr/>
          <p:nvPr/>
        </p:nvSpPr>
        <p:spPr>
          <a:xfrm>
            <a:off x="604309" y="10424996"/>
            <a:ext cx="5786719" cy="145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22428" y="10746007"/>
            <a:ext cx="37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SERVICES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PRICE LIST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| 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ABOUT US 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CONTACT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86477" y="11182954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プライバシーポリシー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|copyright</a:t>
            </a:r>
          </a:p>
        </p:txBody>
      </p:sp>
    </p:spTree>
    <p:extLst>
      <p:ext uri="{BB962C8B-B14F-4D97-AF65-F5344CB8AC3E}">
        <p14:creationId xmlns:p14="http://schemas.microsoft.com/office/powerpoint/2010/main" val="14783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11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Otsuka Tamaki</dc:creator>
  <cp:lastModifiedBy>衣笠恭平</cp:lastModifiedBy>
  <cp:revision>36</cp:revision>
  <dcterms:created xsi:type="dcterms:W3CDTF">2016-02-20T06:29:28Z</dcterms:created>
  <dcterms:modified xsi:type="dcterms:W3CDTF">2016-04-02T02:02:26Z</dcterms:modified>
</cp:coreProperties>
</file>