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 showGuides="1">
      <p:cViewPr>
        <p:scale>
          <a:sx n="66" d="100"/>
          <a:sy n="66" d="100"/>
        </p:scale>
        <p:origin x="-1692" y="-48"/>
      </p:cViewPr>
      <p:guideLst>
        <p:guide orient="horz" pos="38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4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76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99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5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6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21E3-776A-4BE8-93FC-A284BE133A59}" type="datetimeFigureOut">
              <a:rPr kumimoji="1" lang="ja-JP" altLang="en-US" smtClean="0"/>
              <a:t>2016/4/2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0611-B5E0-4158-9B32-49ACB09B4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5391" y="431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お問い合わせ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0840" y="1102659"/>
            <a:ext cx="5786719" cy="106209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＞お問い合わせ</a:t>
            </a:r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6583" y="1266287"/>
            <a:ext cx="1036015" cy="46611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  <a:endParaRPr kumimoji="1" lang="ja-JP" altLang="en-US" sz="11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52676" y="1208538"/>
            <a:ext cx="31740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9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当社のお客様専用ページ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＞</a:t>
            </a:r>
            <a:r>
              <a:rPr lang="en-US" altLang="ja-JP" sz="9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ENGLISH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＞電話番号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25391" y="1102659"/>
            <a:ext cx="5792168" cy="7933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82160" y="118473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532783" y="1604093"/>
            <a:ext cx="4222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ミッション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事業内容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お客様の声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会社概要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</a:t>
            </a:r>
            <a:r>
              <a:rPr kumimoji="1" lang="ja-JP" altLang="en-US" sz="1000" dirty="0" err="1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｜</a:t>
            </a:r>
            <a:r>
              <a:rPr kumimoji="1" lang="ja-JP" altLang="en-US" sz="10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お問い合わせ</a:t>
            </a:r>
            <a:endParaRPr kumimoji="1" lang="ja-JP" altLang="en-US" sz="10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80968" y="8673751"/>
            <a:ext cx="5786719" cy="13836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社長用ページ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＞</a:t>
            </a:r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お役立ちコーナ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＞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経営革新等</a:t>
            </a:r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支援機関</a:t>
            </a:r>
            <a:endParaRPr lang="en-US" altLang="ja-JP" sz="1200" dirty="0" smtClean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＞</a:t>
            </a:r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改善</a:t>
            </a:r>
            <a:r>
              <a:rPr lang="ja-JP" altLang="en-US" sz="1200" dirty="0" smtClean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計画の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策定支援　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＞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経営戦略者システム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＆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＞</a:t>
            </a:r>
            <a:r>
              <a:rPr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FX4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クラウドの紹介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461840" y="10377572"/>
            <a:ext cx="5786719" cy="1454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96483" y="10665076"/>
            <a:ext cx="174599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税理士法人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TGN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それ</a:t>
            </a:r>
            <a:r>
              <a:rPr lang="ja-JP" alt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住所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582046" y="9804332"/>
            <a:ext cx="568492" cy="4830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▲</a:t>
            </a: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TOP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1840" y="8768173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お客様専用ページ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830825" y="10641995"/>
            <a:ext cx="312938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ミッション　　　お客様の声　　　お客様専用ページ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事業内容　　それ</a:t>
            </a:r>
            <a:r>
              <a:rPr lang="ja-JP" altLang="en-US" sz="1200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いゆ</a:t>
            </a:r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会社概要　　お問い合わせ</a:t>
            </a:r>
            <a:endParaRPr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277900" y="11842160"/>
            <a:ext cx="1992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>
                <a:solidFill>
                  <a:srgbClr val="0070C0"/>
                </a:solidFill>
              </a:rPr>
              <a:t>プライバシーポリシー</a:t>
            </a:r>
            <a:r>
              <a:rPr kumimoji="1" lang="ja-JP" altLang="en-US" sz="1050" dirty="0" smtClean="0"/>
              <a:t>　</a:t>
            </a:r>
            <a:r>
              <a:rPr kumimoji="1" lang="en-US" altLang="ja-JP" sz="1050" dirty="0" smtClean="0"/>
              <a:t>copyright</a:t>
            </a:r>
            <a:endParaRPr kumimoji="1" lang="ja-JP" altLang="en-US" sz="105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9" y="1896036"/>
            <a:ext cx="5341924" cy="668007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3100255" y="607285"/>
            <a:ext cx="2917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solidFill>
                  <a:srgbClr val="FF0000"/>
                </a:solidFill>
              </a:rPr>
              <a:t>お問い合わせフォームは実際の</a:t>
            </a:r>
            <a:endParaRPr kumimoji="1" lang="en-US" altLang="ja-JP" sz="1100" dirty="0" smtClean="0">
              <a:solidFill>
                <a:srgbClr val="FF0000"/>
              </a:solidFill>
            </a:endParaRPr>
          </a:p>
          <a:p>
            <a:r>
              <a:rPr lang="ja-JP" altLang="en-US" sz="1100" dirty="0" smtClean="0">
                <a:solidFill>
                  <a:srgbClr val="FF0000"/>
                </a:solidFill>
              </a:rPr>
              <a:t>スクリーンショットを載せております。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5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54</Words>
  <Application>Microsoft Office PowerPoint</Application>
  <PresentationFormat>ユーザー設定</PresentationFormat>
  <Paragraphs>25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Otsuka Tamaki</dc:creator>
  <cp:lastModifiedBy>衣笠恭平</cp:lastModifiedBy>
  <cp:revision>26</cp:revision>
  <dcterms:created xsi:type="dcterms:W3CDTF">2016-02-20T06:29:28Z</dcterms:created>
  <dcterms:modified xsi:type="dcterms:W3CDTF">2016-04-01T16:39:40Z</dcterms:modified>
</cp:coreProperties>
</file>