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168" y="153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164297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■日本語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5506" y="1201135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5317" y="1421035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4125" y="1257407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217111" y="1421034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MEN</a:t>
            </a:r>
            <a:r>
              <a:rPr lang="en-US" altLang="ja-JP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706717" y="1420080"/>
            <a:ext cx="660770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電話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30438" y="1421034"/>
            <a:ext cx="660770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わせ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25" y="2050783"/>
            <a:ext cx="5772397" cy="87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164297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■日本語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5506" y="1201135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6" y="1201135"/>
            <a:ext cx="5848630" cy="75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164297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■日本語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5507" y="1201135"/>
            <a:ext cx="5754280" cy="61397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6" y="1268729"/>
            <a:ext cx="5754280" cy="591282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30591" y="5985803"/>
            <a:ext cx="6253089" cy="220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43067" y="5886845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35" y="6076748"/>
            <a:ext cx="1745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税理士法人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TGN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lang="ja-JP" altLang="en-US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住所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85567" y="6567904"/>
            <a:ext cx="3701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事業内容　　　　　　お客様の声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　　　　　　　お問い合わせ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5576" y="7379930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|copyright</a:t>
            </a:r>
          </a:p>
        </p:txBody>
      </p:sp>
    </p:spTree>
    <p:extLst>
      <p:ext uri="{BB962C8B-B14F-4D97-AF65-F5344CB8AC3E}">
        <p14:creationId xmlns:p14="http://schemas.microsoft.com/office/powerpoint/2010/main" val="36312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19</Words>
  <Application>Microsoft Office PowerPoint</Application>
  <PresentationFormat>ユーザー設定</PresentationFormat>
  <Paragraphs>13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35</cp:revision>
  <dcterms:created xsi:type="dcterms:W3CDTF">2016-02-20T06:29:28Z</dcterms:created>
  <dcterms:modified xsi:type="dcterms:W3CDTF">2016-04-02T01:54:13Z</dcterms:modified>
</cp:coreProperties>
</file>