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0" y="7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431800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通信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840" y="943001"/>
            <a:ext cx="5786719" cy="109877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5391" y="1102659"/>
            <a:ext cx="5792168" cy="793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25391" y="3990707"/>
            <a:ext cx="4400052" cy="3385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記事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本文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0740" y="3253789"/>
            <a:ext cx="4384703" cy="4773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記事タイトル</a:t>
            </a:r>
            <a:endParaRPr lang="en-US" altLang="ja-JP" sz="1100" dirty="0" smtClean="0"/>
          </a:p>
          <a:p>
            <a:pPr algn="ctr"/>
            <a:r>
              <a:rPr lang="en-US" altLang="ja-JP" sz="1100" dirty="0" err="1" smtClean="0"/>
              <a:t>yyyy</a:t>
            </a:r>
            <a:r>
              <a:rPr lang="en-US" altLang="ja-JP" sz="1100" dirty="0" smtClean="0"/>
              <a:t>/mm/</a:t>
            </a:r>
            <a:r>
              <a:rPr lang="en-US" altLang="ja-JP" sz="1100" dirty="0" err="1" smtClean="0"/>
              <a:t>dd</a:t>
            </a:r>
            <a:r>
              <a:rPr lang="ja-JP" altLang="en-US" sz="1100" dirty="0" smtClean="0"/>
              <a:t>　それ</a:t>
            </a:r>
            <a:r>
              <a:rPr lang="ja-JP" altLang="en-US" sz="1100" dirty="0" err="1" smtClean="0"/>
              <a:t>いゆ</a:t>
            </a:r>
            <a:r>
              <a:rPr lang="ja-JP" altLang="en-US" sz="1100" dirty="0" smtClean="0"/>
              <a:t>通信○○号</a:t>
            </a:r>
            <a:endParaRPr lang="en-US" altLang="ja-JP" sz="11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65723" y="19896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＞それ</a:t>
            </a:r>
            <a:r>
              <a:rPr lang="ja-JP" altLang="en-US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endParaRPr lang="ja-JP" altLang="en-US" sz="11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41457" y="2257910"/>
            <a:ext cx="5792168" cy="817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それ</a:t>
            </a:r>
            <a:r>
              <a:rPr lang="ja-JP" altLang="en-US" sz="1100" dirty="0" err="1" smtClean="0"/>
              <a:t>いゆ</a:t>
            </a:r>
            <a:r>
              <a:rPr lang="ja-JP" altLang="en-US" sz="1100" dirty="0"/>
              <a:t>通信</a:t>
            </a:r>
            <a:endParaRPr lang="en-US" altLang="ja-JP" sz="11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4805484" y="3253789"/>
            <a:ext cx="1183048" cy="4773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/>
              <a:t>記事</a:t>
            </a:r>
            <a:r>
              <a:rPr lang="ja-JP" altLang="en-US" sz="1100" dirty="0"/>
              <a:t>一覧</a:t>
            </a:r>
            <a:endParaRPr lang="en-US" altLang="ja-JP" sz="11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4805484" y="3990707"/>
            <a:ext cx="1183048" cy="3385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lang="en-US" altLang="ja-JP" sz="1050" dirty="0" err="1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kumimoji="1" lang="en-US" altLang="ja-JP" sz="1050" dirty="0" err="1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yyy</a:t>
            </a:r>
            <a:r>
              <a:rPr kumimoji="1"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/mm/</a:t>
            </a:r>
            <a:r>
              <a:rPr kumimoji="1" lang="en-US" altLang="ja-JP" sz="1050" dirty="0" err="1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dd</a:t>
            </a:r>
            <a:endParaRPr kumimoji="1" lang="en-US" altLang="ja-JP" sz="1050" dirty="0" smtClean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記事</a:t>
            </a:r>
            <a:r>
              <a:rPr lang="ja-JP" altLang="en-US" sz="105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タイトル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14774" y="7566176"/>
            <a:ext cx="83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</a:t>
            </a:r>
            <a:r>
              <a:rPr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の記事へ</a:t>
            </a:r>
            <a:endParaRPr lang="ja-JP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812570" y="7575826"/>
            <a:ext cx="83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次の記事へ</a:t>
            </a:r>
            <a:endParaRPr lang="ja-JP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39237" y="8935270"/>
            <a:ext cx="5786719" cy="13836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0840" y="10476620"/>
            <a:ext cx="5786719" cy="145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04659" y="9080662"/>
            <a:ext cx="134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客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様専用ページ</a:t>
            </a:r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155296" y="8367912"/>
            <a:ext cx="1014462" cy="216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お問い合わせ</a:t>
            </a:r>
            <a:endParaRPr kumimoji="1" lang="ja-JP" altLang="en-US" sz="10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308552" y="8364719"/>
            <a:ext cx="1014462" cy="216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TOP</a:t>
            </a:r>
            <a:r>
              <a:rPr lang="ja-JP" altLang="en-US" sz="10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ページへ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89543" y="1215331"/>
            <a:ext cx="934427" cy="4208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6"/>
          <p:cNvSpPr txBox="1"/>
          <p:nvPr/>
        </p:nvSpPr>
        <p:spPr>
          <a:xfrm>
            <a:off x="1025508" y="1651557"/>
            <a:ext cx="4222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お客様の声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kumimoji="1" lang="ja-JP" altLang="en-US" sz="10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endParaRPr kumimoji="1" lang="ja-JP" altLang="en-US" sz="10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7"/>
          <p:cNvSpPr txBox="1"/>
          <p:nvPr/>
        </p:nvSpPr>
        <p:spPr>
          <a:xfrm>
            <a:off x="2885348" y="1253693"/>
            <a:ext cx="30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9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当社のお客様専用ページ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en-US" altLang="ja-JP" sz="9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ENGLISH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＞電話番号</a:t>
            </a:r>
            <a:endParaRPr lang="en-US" altLang="ja-JP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081" y="9402539"/>
            <a:ext cx="5377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社長用ページ　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お役立ちコーナー　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経営革新等支援機関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経営改善計画の策定支援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経営戦略者システム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FX4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クラウドの紹介</a:t>
            </a:r>
            <a:endParaRPr lang="en-US" altLang="ja-JP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0081" y="10808116"/>
            <a:ext cx="1745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税理士法人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TGN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lang="ja-JP" altLang="en-US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住所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08660" y="10761568"/>
            <a:ext cx="3241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　　　お客様の声　　　お客様専用ページ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　　それ</a:t>
            </a:r>
            <a:r>
              <a:rPr lang="ja-JP" altLang="en-US" sz="11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　　お問い合わせ</a:t>
            </a:r>
            <a:endParaRPr lang="en-US" altLang="ja-JP" sz="11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4616" y="11932810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プライバシーポリシー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| copyright</a:t>
            </a: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72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立川優</cp:lastModifiedBy>
  <cp:revision>27</cp:revision>
  <dcterms:created xsi:type="dcterms:W3CDTF">2016-02-20T06:29:28Z</dcterms:created>
  <dcterms:modified xsi:type="dcterms:W3CDTF">2016-03-31T11:54:44Z</dcterms:modified>
</cp:coreProperties>
</file>