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-340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43180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1102659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5391" y="1102659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74422" y="3503844"/>
            <a:ext cx="5173234" cy="438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本文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5723" y="198962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endParaRPr lang="ja-JP" altLang="en-US" sz="11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1977" y="2887657"/>
            <a:ext cx="5275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当事務所は顧問先様に安心してご利用いただくために、顧問先様の個人情報がどのような方針で収集・利用・管理されるかについて下記の通り定め公表いたします。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41457" y="2257910"/>
            <a:ext cx="5792168" cy="4289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個人情報保護方針</a:t>
            </a:r>
            <a:endParaRPr lang="en-US" altLang="ja-JP" sz="11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1983846" y="8139312"/>
            <a:ext cx="1014462" cy="216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お問い合わせ</a:t>
            </a:r>
            <a:endParaRPr kumimoji="1" lang="ja-JP" altLang="en-US" sz="10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39237" y="8732070"/>
            <a:ext cx="5786719" cy="13836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30840" y="10273420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89543" y="1196281"/>
            <a:ext cx="934427" cy="4208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6"/>
          <p:cNvSpPr txBox="1"/>
          <p:nvPr/>
        </p:nvSpPr>
        <p:spPr>
          <a:xfrm>
            <a:off x="1025508" y="1632507"/>
            <a:ext cx="4222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お客様の声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kumimoji="1" lang="ja-JP" altLang="en-US" sz="10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endParaRPr kumimoji="1" lang="ja-JP" altLang="en-US" sz="10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7"/>
          <p:cNvSpPr txBox="1"/>
          <p:nvPr/>
        </p:nvSpPr>
        <p:spPr>
          <a:xfrm>
            <a:off x="2885348" y="1234643"/>
            <a:ext cx="30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9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当社のお客様専用ページ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en-US" altLang="ja-JP" sz="9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ENGLISH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＞電話番号</a:t>
            </a:r>
            <a:endParaRPr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137102" y="8136119"/>
            <a:ext cx="1014462" cy="216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TOP</a:t>
            </a:r>
            <a:r>
              <a:rPr lang="ja-JP" altLang="en-US" sz="10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ページへ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519" y="8852697"/>
            <a:ext cx="134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客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様専用ページ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7519" y="9206596"/>
            <a:ext cx="5377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社長用ページ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お役立ちコーナー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経営革新等支援機関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経営改善計画の策定支援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経営戦略者システム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FX4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クラウドの紹介</a:t>
            </a:r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43" y="10613199"/>
            <a:ext cx="1745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税理士法人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TGN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lang="ja-JP" altLang="en-US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住所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18222" y="10566651"/>
            <a:ext cx="3241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　　　お客様の声　　　お客様専用ページ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　　それ</a:t>
            </a:r>
            <a:r>
              <a:rPr lang="ja-JP" altLang="en-US" sz="11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　　お問い合わせ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64178" y="11737893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 copyright</a:t>
            </a: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91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立川優</cp:lastModifiedBy>
  <cp:revision>25</cp:revision>
  <dcterms:created xsi:type="dcterms:W3CDTF">2016-02-20T06:29:28Z</dcterms:created>
  <dcterms:modified xsi:type="dcterms:W3CDTF">2016-03-31T11:51:19Z</dcterms:modified>
</cp:coreProperties>
</file>