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230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F51B-BEF2-4CEA-AF81-C90DEA003F07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DC6-45C8-4F75-B144-F5A0D2131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09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F51B-BEF2-4CEA-AF81-C90DEA003F07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DC6-45C8-4F75-B144-F5A0D2131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F51B-BEF2-4CEA-AF81-C90DEA003F07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DC6-45C8-4F75-B144-F5A0D2131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66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F51B-BEF2-4CEA-AF81-C90DEA003F07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DC6-45C8-4F75-B144-F5A0D2131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12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F51B-BEF2-4CEA-AF81-C90DEA003F07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DC6-45C8-4F75-B144-F5A0D2131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52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F51B-BEF2-4CEA-AF81-C90DEA003F07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DC6-45C8-4F75-B144-F5A0D2131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73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F51B-BEF2-4CEA-AF81-C90DEA003F07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DC6-45C8-4F75-B144-F5A0D2131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93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F51B-BEF2-4CEA-AF81-C90DEA003F07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DC6-45C8-4F75-B144-F5A0D2131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94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F51B-BEF2-4CEA-AF81-C90DEA003F07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DC6-45C8-4F75-B144-F5A0D2131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34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F51B-BEF2-4CEA-AF81-C90DEA003F07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DC6-45C8-4F75-B144-F5A0D2131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1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F51B-BEF2-4CEA-AF81-C90DEA003F07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DC6-45C8-4F75-B144-F5A0D2131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2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5F51B-BEF2-4CEA-AF81-C90DEA003F07}" type="datetimeFigureOut">
              <a:rPr kumimoji="1" lang="ja-JP" altLang="en-US" smtClean="0"/>
              <a:t>2016/3/21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DC6-45C8-4F75-B144-F5A0D2131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75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5391" y="43180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404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ページ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38365" y="1118701"/>
            <a:ext cx="5792168" cy="793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38367" y="1118701"/>
            <a:ext cx="5786719" cy="66070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717224" y="4176287"/>
            <a:ext cx="3429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ja-JP" altLang="en-US" sz="105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お探しのページは一時的にアクセスできないか状況にあるか、</a:t>
            </a:r>
            <a:br>
              <a:rPr lang="ja-JP" altLang="en-US" sz="105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05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移動または削除された可能性があります。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1511633" y="3592000"/>
            <a:ext cx="3900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ja-JP" altLang="en-US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お探しのページは見つかりませんでした。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2429096" y="4924083"/>
            <a:ext cx="2005263" cy="4491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TOP</a:t>
            </a:r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ページへ</a:t>
            </a:r>
            <a:r>
              <a:rPr lang="ja-JP" altLang="en-US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戻る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044825" y="2666991"/>
            <a:ext cx="4748463" cy="33635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044823" y="2129629"/>
            <a:ext cx="9698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ja-JP" sz="105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TOP</a:t>
            </a:r>
            <a:endParaRPr lang="ja-JP" altLang="en-US" sz="1050" dirty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38366" y="6614782"/>
            <a:ext cx="5782224" cy="1110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footer</a:t>
            </a:r>
            <a:endParaRPr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54431" y="3052307"/>
            <a:ext cx="3900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ja-JP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404</a:t>
            </a:r>
            <a:r>
              <a:rPr lang="ja-JP" altLang="en-US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</a:t>
            </a:r>
            <a:r>
              <a:rPr lang="ja-JP" altLang="en-US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 smtClean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FOUND</a:t>
            </a:r>
            <a:endParaRPr lang="ja-JP" altLang="en-US" dirty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296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32</Words>
  <Application>Microsoft Office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Otsuka Tamaki</dc:creator>
  <cp:lastModifiedBy>ibj</cp:lastModifiedBy>
  <cp:revision>7</cp:revision>
  <dcterms:created xsi:type="dcterms:W3CDTF">2016-02-21T09:17:44Z</dcterms:created>
  <dcterms:modified xsi:type="dcterms:W3CDTF">2016-03-21T03:29:37Z</dcterms:modified>
</cp:coreProperties>
</file>