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6858000" cy="12192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4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90" d="100"/>
          <a:sy n="90" d="100"/>
        </p:scale>
        <p:origin x="-1168" y="528"/>
      </p:cViewPr>
      <p:guideLst>
        <p:guide orient="horz" pos="384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48324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08116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28616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55176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52252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1760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421783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48062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97099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312551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93662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E8B21E3-776A-4BE8-93FC-A284BE133A59}" type="datetimeFigureOut">
              <a:rPr kumimoji="1" lang="ja-JP" altLang="en-US" smtClean="0"/>
              <a:t>2016/4/2</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72789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5391" y="164297"/>
            <a:ext cx="2080313" cy="369332"/>
          </a:xfrm>
          <a:prstGeom prst="rect">
            <a:avLst/>
          </a:prstGeom>
          <a:noFill/>
        </p:spPr>
        <p:txBody>
          <a:bodyPr wrap="none" rtlCol="0">
            <a:spAutoFit/>
          </a:bodyPr>
          <a:lstStyle/>
          <a:p>
            <a:r>
              <a:rPr kumimoji="1" lang="ja-JP" altLang="en-US" dirty="0" smtClean="0">
                <a:latin typeface="Meiryo UI" panose="020B0604030504040204" pitchFamily="50" charset="-128"/>
                <a:ea typeface="Meiryo UI" panose="020B0604030504040204" pitchFamily="50" charset="-128"/>
              </a:rPr>
              <a:t>■日本語</a:t>
            </a:r>
            <a:r>
              <a:rPr lang="en-US" altLang="ja-JP" dirty="0" smtClean="0">
                <a:latin typeface="Meiryo UI" panose="020B0604030504040204" pitchFamily="50" charset="-128"/>
                <a:ea typeface="Meiryo UI" panose="020B0604030504040204" pitchFamily="50" charset="-128"/>
              </a:rPr>
              <a:t>TOP</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S</a:t>
            </a:r>
            <a:r>
              <a:rPr lang="en-US" altLang="ja-JP" dirty="0">
                <a:latin typeface="Meiryo UI" panose="020B0604030504040204" pitchFamily="50" charset="-128"/>
                <a:ea typeface="Meiryo UI" panose="020B0604030504040204" pitchFamily="50" charset="-128"/>
              </a:rPr>
              <a:t>P</a:t>
            </a:r>
            <a:r>
              <a:rPr kumimoji="1" lang="en-US" altLang="ja-JP" dirty="0" smtClean="0">
                <a:latin typeface="Meiryo UI" panose="020B0604030504040204" pitchFamily="50" charset="-128"/>
                <a:ea typeface="Meiryo UI" panose="020B0604030504040204" pitchFamily="50" charset="-128"/>
              </a:rPr>
              <a:t> </a:t>
            </a:r>
            <a:endParaRPr kumimoji="1" lang="ja-JP" altLang="en-US" dirty="0">
              <a:latin typeface="Meiryo UI" panose="020B0604030504040204" pitchFamily="50" charset="-128"/>
              <a:ea typeface="Meiryo UI" panose="020B0604030504040204" pitchFamily="50" charset="-128"/>
            </a:endParaRPr>
          </a:p>
        </p:txBody>
      </p:sp>
      <p:sp>
        <p:nvSpPr>
          <p:cNvPr id="5" name="正方形/長方形 4"/>
          <p:cNvSpPr/>
          <p:nvPr/>
        </p:nvSpPr>
        <p:spPr>
          <a:xfrm>
            <a:off x="230840" y="1102659"/>
            <a:ext cx="5786719" cy="1062093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16583" y="1266287"/>
            <a:ext cx="1036015" cy="466119"/>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latin typeface="Meiryo UI" panose="020B0604030504040204" pitchFamily="50" charset="-128"/>
                <a:ea typeface="Meiryo UI" panose="020B0604030504040204" pitchFamily="50" charset="-128"/>
              </a:rPr>
              <a:t>ロゴ</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9" name="正方形/長方形 8"/>
          <p:cNvSpPr/>
          <p:nvPr/>
        </p:nvSpPr>
        <p:spPr>
          <a:xfrm>
            <a:off x="225391" y="1102659"/>
            <a:ext cx="5792168" cy="79337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Group 48"/>
          <p:cNvGrpSpPr>
            <a:grpSpLocks/>
          </p:cNvGrpSpPr>
          <p:nvPr/>
        </p:nvGrpSpPr>
        <p:grpSpPr bwMode="auto">
          <a:xfrm>
            <a:off x="150553" y="10675440"/>
            <a:ext cx="5906468" cy="285750"/>
            <a:chOff x="1306" y="3233"/>
            <a:chExt cx="3175" cy="345"/>
          </a:xfrm>
        </p:grpSpPr>
        <p:sp>
          <p:nvSpPr>
            <p:cNvPr id="35"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6"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7"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4" name="正方形/長方形 23"/>
          <p:cNvSpPr/>
          <p:nvPr/>
        </p:nvSpPr>
        <p:spPr>
          <a:xfrm>
            <a:off x="4858377" y="1266286"/>
            <a:ext cx="1036015" cy="466119"/>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solidFill>
                  <a:srgbClr val="0070C0"/>
                </a:solidFill>
                <a:latin typeface="Meiryo UI" panose="020B0604030504040204" pitchFamily="50" charset="-128"/>
                <a:ea typeface="Meiryo UI" panose="020B0604030504040204" pitchFamily="50" charset="-128"/>
              </a:rPr>
              <a:t>MEN</a:t>
            </a:r>
            <a:r>
              <a:rPr lang="en-US" altLang="ja-JP" sz="1100" dirty="0">
                <a:solidFill>
                  <a:srgbClr val="0070C0"/>
                </a:solidFill>
                <a:latin typeface="Meiryo UI" panose="020B0604030504040204" pitchFamily="50" charset="-128"/>
                <a:ea typeface="Meiryo UI" panose="020B0604030504040204" pitchFamily="50" charset="-128"/>
              </a:rPr>
              <a:t>U</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3347983" y="1265332"/>
            <a:ext cx="660770" cy="466119"/>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latin typeface="Meiryo UI" panose="020B0604030504040204" pitchFamily="50" charset="-128"/>
                <a:ea typeface="Meiryo UI" panose="020B0604030504040204" pitchFamily="50" charset="-128"/>
              </a:rPr>
              <a:t>電話</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29" name="正方形/長方形 28"/>
          <p:cNvSpPr/>
          <p:nvPr/>
        </p:nvSpPr>
        <p:spPr>
          <a:xfrm>
            <a:off x="4071704" y="1266286"/>
            <a:ext cx="660770" cy="466119"/>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rgbClr val="0070C0"/>
                </a:solidFill>
                <a:latin typeface="Meiryo UI" panose="020B0604030504040204" pitchFamily="50" charset="-128"/>
                <a:ea typeface="Meiryo UI" panose="020B0604030504040204" pitchFamily="50" charset="-128"/>
              </a:rPr>
              <a:t>お</a:t>
            </a:r>
            <a:r>
              <a:rPr lang="ja-JP" altLang="en-US" sz="1100" dirty="0">
                <a:solidFill>
                  <a:srgbClr val="0070C0"/>
                </a:solidFill>
                <a:latin typeface="Meiryo UI" panose="020B0604030504040204" pitchFamily="50" charset="-128"/>
                <a:ea typeface="Meiryo UI" panose="020B0604030504040204" pitchFamily="50" charset="-128"/>
              </a:rPr>
              <a:t>問い合</a:t>
            </a:r>
            <a:r>
              <a:rPr lang="ja-JP" altLang="en-US" sz="1100" dirty="0" smtClean="0">
                <a:solidFill>
                  <a:srgbClr val="0070C0"/>
                </a:solidFill>
                <a:latin typeface="Meiryo UI" panose="020B0604030504040204" pitchFamily="50" charset="-128"/>
                <a:ea typeface="Meiryo UI" panose="020B0604030504040204" pitchFamily="50" charset="-128"/>
              </a:rPr>
              <a:t>わせ</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21" name="正方形/長方形 20"/>
          <p:cNvSpPr/>
          <p:nvPr/>
        </p:nvSpPr>
        <p:spPr>
          <a:xfrm>
            <a:off x="225391" y="1894317"/>
            <a:ext cx="5786719" cy="199916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bg1">
                    <a:lumMod val="65000"/>
                  </a:schemeClr>
                </a:solidFill>
                <a:latin typeface="Meiryo UI" panose="020B0604030504040204" pitchFamily="50" charset="-128"/>
                <a:ea typeface="Meiryo UI" panose="020B0604030504040204" pitchFamily="50" charset="-128"/>
              </a:rPr>
              <a:t>メインビジュアル（</a:t>
            </a:r>
            <a:r>
              <a:rPr lang="en-US" altLang="ja-JP" sz="1400" dirty="0" smtClean="0">
                <a:solidFill>
                  <a:schemeClr val="bg1">
                    <a:lumMod val="65000"/>
                  </a:schemeClr>
                </a:solidFill>
                <a:latin typeface="Meiryo UI" panose="020B0604030504040204" pitchFamily="50" charset="-128"/>
                <a:ea typeface="Meiryo UI" panose="020B0604030504040204" pitchFamily="50" charset="-128"/>
              </a:rPr>
              <a:t>3</a:t>
            </a:r>
            <a:r>
              <a:rPr lang="ja-JP" altLang="en-US" sz="1400" dirty="0" smtClean="0">
                <a:solidFill>
                  <a:schemeClr val="bg1">
                    <a:lumMod val="65000"/>
                  </a:schemeClr>
                </a:solidFill>
                <a:latin typeface="Meiryo UI" panose="020B0604030504040204" pitchFamily="50" charset="-128"/>
                <a:ea typeface="Meiryo UI" panose="020B0604030504040204" pitchFamily="50" charset="-128"/>
              </a:rPr>
              <a:t>枚）</a:t>
            </a:r>
            <a:endParaRPr lang="en-US" altLang="ja-JP" sz="1400" dirty="0" smtClean="0">
              <a:solidFill>
                <a:schemeClr val="bg1">
                  <a:lumMod val="65000"/>
                </a:schemeClr>
              </a:solidFill>
              <a:latin typeface="Meiryo UI" panose="020B0604030504040204" pitchFamily="50" charset="-128"/>
              <a:ea typeface="Meiryo UI" panose="020B0604030504040204" pitchFamily="50" charset="-128"/>
            </a:endParaRPr>
          </a:p>
          <a:p>
            <a:pPr algn="ctr"/>
            <a:r>
              <a:rPr kumimoji="1" lang="en-US" altLang="ja-JP" sz="1400" dirty="0" smtClean="0">
                <a:solidFill>
                  <a:schemeClr val="bg1">
                    <a:lumMod val="65000"/>
                  </a:schemeClr>
                </a:solidFill>
                <a:latin typeface="Meiryo UI" panose="020B0604030504040204" pitchFamily="50" charset="-128"/>
                <a:ea typeface="Meiryo UI" panose="020B0604030504040204" pitchFamily="50" charset="-128"/>
              </a:rPr>
              <a:t>+</a:t>
            </a:r>
          </a:p>
          <a:p>
            <a:pPr algn="ctr"/>
            <a:r>
              <a:rPr lang="ja-JP" altLang="en-US" sz="1400" dirty="0" smtClean="0">
                <a:solidFill>
                  <a:schemeClr val="bg1">
                    <a:lumMod val="65000"/>
                  </a:schemeClr>
                </a:solidFill>
                <a:latin typeface="Meiryo UI" panose="020B0604030504040204" pitchFamily="50" charset="-128"/>
                <a:ea typeface="Meiryo UI" panose="020B0604030504040204" pitchFamily="50" charset="-128"/>
              </a:rPr>
              <a:t>キャッチコピー</a:t>
            </a:r>
            <a:endParaRPr lang="en-US" altLang="ja-JP" sz="1400" dirty="0" smtClean="0">
              <a:solidFill>
                <a:schemeClr val="bg1">
                  <a:lumMod val="65000"/>
                </a:schemeClr>
              </a:solidFill>
              <a:latin typeface="Meiryo UI" panose="020B0604030504040204" pitchFamily="50" charset="-128"/>
              <a:ea typeface="Meiryo UI" panose="020B0604030504040204" pitchFamily="50" charset="-128"/>
            </a:endParaRPr>
          </a:p>
          <a:p>
            <a:pPr algn="ctr"/>
            <a:endParaRPr kumimoji="1" lang="en-US" altLang="ja-JP" sz="1400" dirty="0">
              <a:solidFill>
                <a:schemeClr val="bg1">
                  <a:lumMod val="65000"/>
                </a:schemeClr>
              </a:solidFill>
              <a:latin typeface="Meiryo UI" panose="020B0604030504040204" pitchFamily="50" charset="-128"/>
              <a:ea typeface="Meiryo UI" panose="020B0604030504040204" pitchFamily="50" charset="-128"/>
            </a:endParaRPr>
          </a:p>
          <a:p>
            <a:pPr algn="ctr"/>
            <a:endParaRPr kumimoji="1" lang="ja-JP" altLang="en-US" sz="1400" dirty="0">
              <a:solidFill>
                <a:schemeClr val="bg1">
                  <a:lumMod val="65000"/>
                </a:schemeClr>
              </a:solidFill>
              <a:latin typeface="Meiryo UI" panose="020B0604030504040204" pitchFamily="50" charset="-128"/>
              <a:ea typeface="Meiryo UI" panose="020B0604030504040204" pitchFamily="50" charset="-128"/>
            </a:endParaRPr>
          </a:p>
        </p:txBody>
      </p:sp>
      <p:sp>
        <p:nvSpPr>
          <p:cNvPr id="44" name="正方形/長方形 43"/>
          <p:cNvSpPr/>
          <p:nvPr/>
        </p:nvSpPr>
        <p:spPr>
          <a:xfrm>
            <a:off x="2182212" y="3217052"/>
            <a:ext cx="1843150" cy="471704"/>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rgbClr val="0070C0"/>
                </a:solidFill>
              </a:rPr>
              <a:t>お</a:t>
            </a:r>
            <a:r>
              <a:rPr lang="ja-JP" altLang="en-US" sz="1100" dirty="0">
                <a:solidFill>
                  <a:srgbClr val="0070C0"/>
                </a:solidFill>
              </a:rPr>
              <a:t>問い合</a:t>
            </a:r>
            <a:r>
              <a:rPr lang="ja-JP" altLang="en-US" sz="1100" dirty="0" smtClean="0">
                <a:solidFill>
                  <a:srgbClr val="0070C0"/>
                </a:solidFill>
              </a:rPr>
              <a:t>わせ</a:t>
            </a:r>
            <a:endParaRPr kumimoji="1" lang="en-US" altLang="ja-JP" sz="1100" dirty="0" smtClean="0">
              <a:solidFill>
                <a:srgbClr val="0070C0"/>
              </a:solidFill>
            </a:endParaRPr>
          </a:p>
        </p:txBody>
      </p:sp>
      <p:sp>
        <p:nvSpPr>
          <p:cNvPr id="22" name="テキスト ボックス 21"/>
          <p:cNvSpPr txBox="1"/>
          <p:nvPr/>
        </p:nvSpPr>
        <p:spPr>
          <a:xfrm>
            <a:off x="225391" y="3974784"/>
            <a:ext cx="5604316" cy="523220"/>
          </a:xfrm>
          <a:prstGeom prst="rect">
            <a:avLst/>
          </a:prstGeom>
          <a:noFill/>
        </p:spPr>
        <p:txBody>
          <a:bodyPr wrap="square" rtlCol="0">
            <a:spAutoFit/>
          </a:bodyPr>
          <a:lstStyle/>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TOPICS</a:t>
            </a: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185929" y="4231491"/>
            <a:ext cx="5604316" cy="253916"/>
          </a:xfrm>
          <a:prstGeom prst="rect">
            <a:avLst/>
          </a:prstGeom>
          <a:noFill/>
        </p:spPr>
        <p:txBody>
          <a:bodyPr wrap="square" rtlCol="0">
            <a:spAutoFit/>
          </a:bodyPr>
          <a:lstStyle/>
          <a:p>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日付　</a:t>
            </a:r>
            <a:r>
              <a:rPr lang="ja-JP" altLang="en-US" sz="1050" dirty="0" err="1" smtClean="0">
                <a:latin typeface="Meiryo UI" panose="020B0604030504040204" pitchFamily="50" charset="-128"/>
                <a:ea typeface="Meiryo UI" panose="020B0604030504040204" pitchFamily="50" charset="-128"/>
                <a:cs typeface="Meiryo UI" panose="020B0604030504040204" pitchFamily="50" charset="-128"/>
              </a:rPr>
              <a:t>テキストテキストテキストテキストテキスト</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テキストテキストテキストテキストテキストテキスト</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29"/>
          <p:cNvSpPr txBox="1"/>
          <p:nvPr/>
        </p:nvSpPr>
        <p:spPr>
          <a:xfrm>
            <a:off x="225391" y="4718302"/>
            <a:ext cx="5604316"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ミッション</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1" name="グループ化 30"/>
          <p:cNvGrpSpPr/>
          <p:nvPr/>
        </p:nvGrpSpPr>
        <p:grpSpPr>
          <a:xfrm>
            <a:off x="1629324" y="5183717"/>
            <a:ext cx="612000" cy="612000"/>
            <a:chOff x="1361748" y="4703042"/>
            <a:chExt cx="612000" cy="612000"/>
          </a:xfrm>
        </p:grpSpPr>
        <p:sp>
          <p:nvSpPr>
            <p:cNvPr id="32" name="円/楕円 31"/>
            <p:cNvSpPr/>
            <p:nvPr/>
          </p:nvSpPr>
          <p:spPr>
            <a:xfrm>
              <a:off x="1361748" y="4703042"/>
              <a:ext cx="612000" cy="612000"/>
            </a:xfrm>
            <a:prstGeom prst="ellipse">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3" name="テキスト ボックス 22"/>
            <p:cNvSpPr txBox="1"/>
            <p:nvPr/>
          </p:nvSpPr>
          <p:spPr>
            <a:xfrm>
              <a:off x="1406298" y="4893626"/>
              <a:ext cx="522900" cy="2308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900" dirty="0" smtClean="0">
                  <a:solidFill>
                    <a:schemeClr val="bg1">
                      <a:lumMod val="85000"/>
                    </a:schemeClr>
                  </a:solidFill>
                  <a:latin typeface="Meiryo UI" panose="020B0604030504040204" pitchFamily="50" charset="-128"/>
                  <a:ea typeface="Meiryo UI" panose="020B0604030504040204" pitchFamily="50" charset="-128"/>
                </a:rPr>
                <a:t>icon 1</a:t>
              </a:r>
              <a:endParaRPr lang="ja-JP" altLang="en-US" sz="900" dirty="0">
                <a:solidFill>
                  <a:schemeClr val="bg1">
                    <a:lumMod val="85000"/>
                  </a:schemeClr>
                </a:solidFill>
                <a:latin typeface="Meiryo UI" panose="020B0604030504040204" pitchFamily="50" charset="-128"/>
                <a:ea typeface="Meiryo UI" panose="020B0604030504040204" pitchFamily="50" charset="-128"/>
              </a:endParaRPr>
            </a:p>
          </p:txBody>
        </p:sp>
      </p:grpSp>
      <p:sp>
        <p:nvSpPr>
          <p:cNvPr id="38" name="テキスト ボックス 15"/>
          <p:cNvSpPr txBox="1"/>
          <p:nvPr/>
        </p:nvSpPr>
        <p:spPr>
          <a:xfrm>
            <a:off x="1302896" y="5850302"/>
            <a:ext cx="3505778" cy="8194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テキストテキストテキストテキストテキストテキストテキストテキストテキストテキストテキストテキストテキスト</a:t>
            </a:r>
            <a:r>
              <a:rPr lang="ja-JP" altLang="en-US" sz="1050" dirty="0">
                <a:latin typeface="Meiryo UI" panose="020B0604030504040204" pitchFamily="50" charset="-128"/>
                <a:ea typeface="Meiryo UI" panose="020B0604030504040204" pitchFamily="50" charset="-128"/>
              </a:rPr>
              <a:t>テキストテキスト</a:t>
            </a: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a:t>
            </a:r>
            <a:endParaRPr lang="ja-JP" altLang="en-US" sz="1050" dirty="0">
              <a:latin typeface="Meiryo UI" panose="020B0604030504040204" pitchFamily="50" charset="-128"/>
              <a:ea typeface="Meiryo UI" panose="020B0604030504040204" pitchFamily="50" charset="-128"/>
            </a:endParaRPr>
          </a:p>
        </p:txBody>
      </p:sp>
      <p:sp>
        <p:nvSpPr>
          <p:cNvPr id="39" name="テキスト ボックス 15"/>
          <p:cNvSpPr txBox="1"/>
          <p:nvPr/>
        </p:nvSpPr>
        <p:spPr>
          <a:xfrm>
            <a:off x="2285874" y="5313406"/>
            <a:ext cx="3204938" cy="34624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100" dirty="0" smtClean="0">
                <a:latin typeface="Meiryo UI" panose="020B0604030504040204" pitchFamily="50" charset="-128"/>
                <a:ea typeface="Meiryo UI" panose="020B0604030504040204" pitchFamily="50" charset="-128"/>
              </a:rPr>
              <a:t>見出し</a:t>
            </a:r>
            <a:endParaRPr lang="ja-JP" altLang="en-US" sz="1100" dirty="0">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1629324" y="6801883"/>
            <a:ext cx="612000" cy="612000"/>
            <a:chOff x="1361748" y="4703042"/>
            <a:chExt cx="612000" cy="612000"/>
          </a:xfrm>
        </p:grpSpPr>
        <p:sp>
          <p:nvSpPr>
            <p:cNvPr id="42" name="円/楕円 41"/>
            <p:cNvSpPr/>
            <p:nvPr/>
          </p:nvSpPr>
          <p:spPr>
            <a:xfrm>
              <a:off x="1361748" y="4703042"/>
              <a:ext cx="612000" cy="612000"/>
            </a:xfrm>
            <a:prstGeom prst="ellipse">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3" name="テキスト ボックス 22"/>
            <p:cNvSpPr txBox="1"/>
            <p:nvPr/>
          </p:nvSpPr>
          <p:spPr>
            <a:xfrm>
              <a:off x="1406298" y="4893626"/>
              <a:ext cx="522900" cy="2308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900" dirty="0" smtClean="0">
                  <a:solidFill>
                    <a:schemeClr val="bg1">
                      <a:lumMod val="85000"/>
                    </a:schemeClr>
                  </a:solidFill>
                  <a:latin typeface="Meiryo UI" panose="020B0604030504040204" pitchFamily="50" charset="-128"/>
                  <a:ea typeface="Meiryo UI" panose="020B0604030504040204" pitchFamily="50" charset="-128"/>
                </a:rPr>
                <a:t>icon 2</a:t>
              </a:r>
              <a:endParaRPr lang="ja-JP" altLang="en-US" sz="900" dirty="0">
                <a:solidFill>
                  <a:schemeClr val="bg1">
                    <a:lumMod val="85000"/>
                  </a:schemeClr>
                </a:solidFill>
                <a:latin typeface="Meiryo UI" panose="020B0604030504040204" pitchFamily="50" charset="-128"/>
                <a:ea typeface="Meiryo UI" panose="020B0604030504040204" pitchFamily="50" charset="-128"/>
              </a:endParaRPr>
            </a:p>
          </p:txBody>
        </p:sp>
      </p:grpSp>
      <p:sp>
        <p:nvSpPr>
          <p:cNvPr id="45" name="テキスト ボックス 15"/>
          <p:cNvSpPr txBox="1"/>
          <p:nvPr/>
        </p:nvSpPr>
        <p:spPr>
          <a:xfrm>
            <a:off x="1302896" y="7468468"/>
            <a:ext cx="3505778" cy="8194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テキストテキストテキストテキストテキストテキストテキストテキストテキストテキストテキストテキストテキスト</a:t>
            </a:r>
            <a:r>
              <a:rPr lang="ja-JP" altLang="en-US" sz="1050" dirty="0">
                <a:latin typeface="Meiryo UI" panose="020B0604030504040204" pitchFamily="50" charset="-128"/>
                <a:ea typeface="Meiryo UI" panose="020B0604030504040204" pitchFamily="50" charset="-128"/>
              </a:rPr>
              <a:t>テキストテキスト</a:t>
            </a: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a:t>
            </a:r>
            <a:endParaRPr lang="ja-JP" altLang="en-US" sz="1050" dirty="0">
              <a:latin typeface="Meiryo UI" panose="020B0604030504040204" pitchFamily="50" charset="-128"/>
              <a:ea typeface="Meiryo UI" panose="020B0604030504040204" pitchFamily="50" charset="-128"/>
            </a:endParaRPr>
          </a:p>
        </p:txBody>
      </p:sp>
      <p:sp>
        <p:nvSpPr>
          <p:cNvPr id="46" name="テキスト ボックス 15"/>
          <p:cNvSpPr txBox="1"/>
          <p:nvPr/>
        </p:nvSpPr>
        <p:spPr>
          <a:xfrm>
            <a:off x="2285874" y="6931572"/>
            <a:ext cx="3204938" cy="34624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100" dirty="0" smtClean="0">
                <a:latin typeface="Meiryo UI" panose="020B0604030504040204" pitchFamily="50" charset="-128"/>
                <a:ea typeface="Meiryo UI" panose="020B0604030504040204" pitchFamily="50" charset="-128"/>
              </a:rPr>
              <a:t>見出し</a:t>
            </a:r>
            <a:endParaRPr lang="ja-JP" altLang="en-US" sz="1100" dirty="0">
              <a:latin typeface="Meiryo UI" panose="020B0604030504040204" pitchFamily="50" charset="-128"/>
              <a:ea typeface="Meiryo UI" panose="020B0604030504040204" pitchFamily="50" charset="-128"/>
            </a:endParaRPr>
          </a:p>
        </p:txBody>
      </p:sp>
      <p:grpSp>
        <p:nvGrpSpPr>
          <p:cNvPr id="47" name="グループ化 46"/>
          <p:cNvGrpSpPr/>
          <p:nvPr/>
        </p:nvGrpSpPr>
        <p:grpSpPr>
          <a:xfrm>
            <a:off x="1629324" y="8420049"/>
            <a:ext cx="612000" cy="612000"/>
            <a:chOff x="1361748" y="4703042"/>
            <a:chExt cx="612000" cy="612000"/>
          </a:xfrm>
        </p:grpSpPr>
        <p:sp>
          <p:nvSpPr>
            <p:cNvPr id="48" name="円/楕円 47"/>
            <p:cNvSpPr/>
            <p:nvPr/>
          </p:nvSpPr>
          <p:spPr>
            <a:xfrm>
              <a:off x="1361748" y="4703042"/>
              <a:ext cx="612000" cy="612000"/>
            </a:xfrm>
            <a:prstGeom prst="ellipse">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9" name="テキスト ボックス 22"/>
            <p:cNvSpPr txBox="1"/>
            <p:nvPr/>
          </p:nvSpPr>
          <p:spPr>
            <a:xfrm>
              <a:off x="1406298" y="4893626"/>
              <a:ext cx="522900" cy="2308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900" dirty="0" smtClean="0">
                  <a:solidFill>
                    <a:schemeClr val="bg1">
                      <a:lumMod val="85000"/>
                    </a:schemeClr>
                  </a:solidFill>
                  <a:latin typeface="Meiryo UI" panose="020B0604030504040204" pitchFamily="50" charset="-128"/>
                  <a:ea typeface="Meiryo UI" panose="020B0604030504040204" pitchFamily="50" charset="-128"/>
                </a:rPr>
                <a:t>icon 3</a:t>
              </a:r>
              <a:endParaRPr lang="ja-JP" altLang="en-US" sz="900" dirty="0">
                <a:solidFill>
                  <a:schemeClr val="bg1">
                    <a:lumMod val="85000"/>
                  </a:schemeClr>
                </a:solidFill>
                <a:latin typeface="Meiryo UI" panose="020B0604030504040204" pitchFamily="50" charset="-128"/>
                <a:ea typeface="Meiryo UI" panose="020B0604030504040204" pitchFamily="50" charset="-128"/>
              </a:endParaRPr>
            </a:p>
          </p:txBody>
        </p:sp>
      </p:grpSp>
      <p:sp>
        <p:nvSpPr>
          <p:cNvPr id="50" name="テキスト ボックス 15"/>
          <p:cNvSpPr txBox="1"/>
          <p:nvPr/>
        </p:nvSpPr>
        <p:spPr>
          <a:xfrm>
            <a:off x="1302896" y="9086634"/>
            <a:ext cx="3505778" cy="8194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テキストテキストテキストテキストテキストテキストテキストテキストテキストテキストテキストテキストテキスト</a:t>
            </a:r>
            <a:r>
              <a:rPr lang="ja-JP" altLang="en-US" sz="1050" dirty="0">
                <a:latin typeface="Meiryo UI" panose="020B0604030504040204" pitchFamily="50" charset="-128"/>
                <a:ea typeface="Meiryo UI" panose="020B0604030504040204" pitchFamily="50" charset="-128"/>
              </a:rPr>
              <a:t>テキストテキスト</a:t>
            </a: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a:t>
            </a:r>
            <a:endParaRPr lang="ja-JP" altLang="en-US" sz="1050" dirty="0">
              <a:latin typeface="Meiryo UI" panose="020B0604030504040204" pitchFamily="50" charset="-128"/>
              <a:ea typeface="Meiryo UI" panose="020B0604030504040204" pitchFamily="50" charset="-128"/>
            </a:endParaRPr>
          </a:p>
        </p:txBody>
      </p:sp>
      <p:sp>
        <p:nvSpPr>
          <p:cNvPr id="51" name="テキスト ボックス 15"/>
          <p:cNvSpPr txBox="1"/>
          <p:nvPr/>
        </p:nvSpPr>
        <p:spPr>
          <a:xfrm>
            <a:off x="2285874" y="8549738"/>
            <a:ext cx="3204938" cy="34624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100" dirty="0" smtClean="0">
                <a:latin typeface="Meiryo UI" panose="020B0604030504040204" pitchFamily="50" charset="-128"/>
                <a:ea typeface="Meiryo UI" panose="020B0604030504040204" pitchFamily="50" charset="-128"/>
              </a:rPr>
              <a:t>見出し</a:t>
            </a:r>
            <a:endParaRPr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7835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30840" y="273478"/>
            <a:ext cx="5786719" cy="1129045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Group 48"/>
          <p:cNvGrpSpPr>
            <a:grpSpLocks/>
          </p:cNvGrpSpPr>
          <p:nvPr/>
        </p:nvGrpSpPr>
        <p:grpSpPr bwMode="auto">
          <a:xfrm>
            <a:off x="193722" y="10114848"/>
            <a:ext cx="5906468" cy="285750"/>
            <a:chOff x="1306" y="3233"/>
            <a:chExt cx="3175" cy="345"/>
          </a:xfrm>
        </p:grpSpPr>
        <p:sp>
          <p:nvSpPr>
            <p:cNvPr id="11"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3"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16" name="テキスト ボックス 15"/>
          <p:cNvSpPr txBox="1"/>
          <p:nvPr/>
        </p:nvSpPr>
        <p:spPr>
          <a:xfrm>
            <a:off x="244701" y="376373"/>
            <a:ext cx="5604316" cy="523220"/>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事業</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内容</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5"/>
          <p:cNvSpPr txBox="1"/>
          <p:nvPr/>
        </p:nvSpPr>
        <p:spPr>
          <a:xfrm>
            <a:off x="930882" y="1213298"/>
            <a:ext cx="4432148" cy="8194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テキストテキストテキストテキストテキストテキストテキストテキストテキストテキストテキストテキストテキスト</a:t>
            </a:r>
            <a:r>
              <a:rPr lang="ja-JP" altLang="en-US" sz="1050" dirty="0">
                <a:latin typeface="Meiryo UI" panose="020B0604030504040204" pitchFamily="50" charset="-128"/>
                <a:ea typeface="Meiryo UI" panose="020B0604030504040204" pitchFamily="50" charset="-128"/>
              </a:rPr>
              <a:t>テキストテキスト</a:t>
            </a: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a:t>
            </a:r>
            <a:endParaRPr lang="ja-JP" altLang="en-US" sz="1050" dirty="0">
              <a:latin typeface="Meiryo UI" panose="020B0604030504040204" pitchFamily="50" charset="-128"/>
              <a:ea typeface="Meiryo UI" panose="020B0604030504040204" pitchFamily="50" charset="-128"/>
            </a:endParaRPr>
          </a:p>
        </p:txBody>
      </p:sp>
      <p:sp>
        <p:nvSpPr>
          <p:cNvPr id="18" name="テキスト ボックス 15"/>
          <p:cNvSpPr txBox="1"/>
          <p:nvPr/>
        </p:nvSpPr>
        <p:spPr>
          <a:xfrm>
            <a:off x="930882" y="889903"/>
            <a:ext cx="3204938" cy="34624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100" dirty="0" smtClean="0">
                <a:latin typeface="Meiryo UI" panose="020B0604030504040204" pitchFamily="50" charset="-128"/>
                <a:ea typeface="Meiryo UI" panose="020B0604030504040204" pitchFamily="50" charset="-128"/>
              </a:rPr>
              <a:t>見出し</a:t>
            </a:r>
            <a:endParaRPr lang="ja-JP" altLang="en-US" sz="11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230840" y="2239041"/>
            <a:ext cx="5604316" cy="523220"/>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お客様の声</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15"/>
          <p:cNvSpPr txBox="1"/>
          <p:nvPr/>
        </p:nvSpPr>
        <p:spPr>
          <a:xfrm>
            <a:off x="899227" y="2512304"/>
            <a:ext cx="4432148" cy="324319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スタートアップ企業</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err="1" smtClean="0">
                <a:latin typeface="Meiryo UI" panose="020B0604030504040204" pitchFamily="50" charset="-128"/>
                <a:ea typeface="Meiryo UI" panose="020B0604030504040204" pitchFamily="50" charset="-128"/>
              </a:rPr>
              <a:t>テキストテキストテキストテキスト</a:t>
            </a: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a:t>
            </a:r>
            <a:endParaRPr lang="en-US" altLang="ja-JP" sz="1050" dirty="0" smtClean="0">
              <a:latin typeface="Meiryo UI" panose="020B0604030504040204" pitchFamily="50" charset="-128"/>
              <a:ea typeface="Meiryo UI" panose="020B0604030504040204" pitchFamily="50" charset="-128"/>
            </a:endParaRPr>
          </a:p>
          <a:p>
            <a:pPr>
              <a:lnSpc>
                <a:spcPct val="150000"/>
              </a:lnSpc>
            </a:pPr>
            <a:endParaRPr lang="en-US" altLang="ja-JP" sz="1050" dirty="0" smtClean="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中小企業・その他の法人</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err="1">
                <a:latin typeface="Meiryo UI" panose="020B0604030504040204" pitchFamily="50" charset="-128"/>
                <a:ea typeface="Meiryo UI" panose="020B0604030504040204" pitchFamily="50" charset="-128"/>
              </a:rPr>
              <a:t>テキストテキストテキストテキスト</a:t>
            </a:r>
            <a:r>
              <a:rPr lang="ja-JP" altLang="en-US" sz="1050" dirty="0">
                <a:latin typeface="Meiryo UI" panose="020B0604030504040204" pitchFamily="50" charset="-128"/>
                <a:ea typeface="Meiryo UI" panose="020B0604030504040204" pitchFamily="50" charset="-128"/>
              </a:rPr>
              <a:t>テキストテキストテキストテキストテキストテキスト</a:t>
            </a: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smtClean="0">
              <a:latin typeface="Meiryo UI" panose="020B0604030504040204" pitchFamily="50" charset="-128"/>
              <a:ea typeface="Meiryo UI" panose="020B0604030504040204" pitchFamily="50" charset="-128"/>
            </a:endParaRPr>
          </a:p>
          <a:p>
            <a:pPr>
              <a:lnSpc>
                <a:spcPct val="150000"/>
              </a:lnSpc>
            </a:pP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中堅企業</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err="1">
                <a:latin typeface="Meiryo UI" panose="020B0604030504040204" pitchFamily="50" charset="-128"/>
                <a:ea typeface="Meiryo UI" panose="020B0604030504040204" pitchFamily="50" charset="-128"/>
              </a:rPr>
              <a:t>テキストテキストテキストテキスト</a:t>
            </a:r>
            <a:r>
              <a:rPr lang="ja-JP" altLang="en-US" sz="1050" dirty="0">
                <a:latin typeface="Meiryo UI" panose="020B0604030504040204" pitchFamily="50" charset="-128"/>
                <a:ea typeface="Meiryo UI" panose="020B0604030504040204" pitchFamily="50" charset="-128"/>
              </a:rPr>
              <a:t>テキストテキストテキストテキストテキストテキスト</a:t>
            </a: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smtClean="0">
              <a:latin typeface="Meiryo UI" panose="020B0604030504040204" pitchFamily="50" charset="-128"/>
              <a:ea typeface="Meiryo UI" panose="020B0604030504040204" pitchFamily="50" charset="-128"/>
            </a:endParaRPr>
          </a:p>
        </p:txBody>
      </p:sp>
      <p:sp>
        <p:nvSpPr>
          <p:cNvPr id="23" name="正方形/長方形 22"/>
          <p:cNvSpPr/>
          <p:nvPr/>
        </p:nvSpPr>
        <p:spPr>
          <a:xfrm>
            <a:off x="930881" y="3081739"/>
            <a:ext cx="4544411" cy="463288"/>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rPr>
              <a:t>詳細</a:t>
            </a:r>
            <a:endParaRPr lang="en-US" altLang="ja-JP" sz="1100" dirty="0" smtClean="0">
              <a:solidFill>
                <a:srgbClr val="0070C0"/>
              </a:solidFill>
            </a:endParaRPr>
          </a:p>
        </p:txBody>
      </p:sp>
      <p:sp>
        <p:nvSpPr>
          <p:cNvPr id="24" name="正方形/長方形 23"/>
          <p:cNvSpPr/>
          <p:nvPr/>
        </p:nvSpPr>
        <p:spPr>
          <a:xfrm>
            <a:off x="947199" y="5443524"/>
            <a:ext cx="4544411" cy="463288"/>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rPr>
              <a:t>詳細</a:t>
            </a:r>
            <a:endParaRPr lang="en-US" altLang="ja-JP" sz="1100" dirty="0" smtClean="0">
              <a:solidFill>
                <a:srgbClr val="0070C0"/>
              </a:solidFill>
            </a:endParaRPr>
          </a:p>
        </p:txBody>
      </p:sp>
      <p:sp>
        <p:nvSpPr>
          <p:cNvPr id="25" name="正方形/長方形 24"/>
          <p:cNvSpPr/>
          <p:nvPr/>
        </p:nvSpPr>
        <p:spPr>
          <a:xfrm>
            <a:off x="947199" y="4264536"/>
            <a:ext cx="4544411" cy="463288"/>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rPr>
              <a:t>詳細</a:t>
            </a:r>
            <a:endParaRPr lang="en-US" altLang="ja-JP" sz="1100" dirty="0" smtClean="0">
              <a:solidFill>
                <a:srgbClr val="0070C0"/>
              </a:solidFill>
            </a:endParaRPr>
          </a:p>
        </p:txBody>
      </p:sp>
      <p:sp>
        <p:nvSpPr>
          <p:cNvPr id="26" name="テキスト ボックス 25"/>
          <p:cNvSpPr txBox="1"/>
          <p:nvPr/>
        </p:nvSpPr>
        <p:spPr>
          <a:xfrm>
            <a:off x="230840" y="6153389"/>
            <a:ext cx="5604316" cy="523220"/>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会社</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概要</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410231" y="6504613"/>
            <a:ext cx="5416027" cy="244689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dirty="0" smtClean="0">
                <a:solidFill>
                  <a:schemeClr val="bg1">
                    <a:lumMod val="65000"/>
                  </a:schemeClr>
                </a:solidFill>
                <a:latin typeface="Meiryo UI" panose="020B0604030504040204" pitchFamily="50" charset="-128"/>
                <a:ea typeface="Meiryo UI" panose="020B0604030504040204" pitchFamily="50" charset="-128"/>
              </a:rPr>
              <a:t>地図</a:t>
            </a:r>
            <a:endParaRPr kumimoji="1" lang="ja-JP" altLang="en-US" sz="1050" dirty="0">
              <a:solidFill>
                <a:schemeClr val="bg1">
                  <a:lumMod val="65000"/>
                </a:schemeClr>
              </a:solidFill>
              <a:latin typeface="Meiryo UI" panose="020B0604030504040204" pitchFamily="50" charset="-128"/>
              <a:ea typeface="Meiryo UI" panose="020B0604030504040204" pitchFamily="50" charset="-128"/>
            </a:endParaRPr>
          </a:p>
        </p:txBody>
      </p:sp>
      <p:sp>
        <p:nvSpPr>
          <p:cNvPr id="28" name="テキスト ボックス 48"/>
          <p:cNvSpPr txBox="1"/>
          <p:nvPr/>
        </p:nvSpPr>
        <p:spPr>
          <a:xfrm>
            <a:off x="507194" y="9051420"/>
            <a:ext cx="2527171" cy="57708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50" dirty="0" smtClean="0">
                <a:latin typeface="Meiryo UI" panose="020B0604030504040204" pitchFamily="50" charset="-128"/>
                <a:ea typeface="Meiryo UI" panose="020B0604030504040204" pitchFamily="50" charset="-128"/>
              </a:rPr>
              <a:t>東京駅</a:t>
            </a:r>
            <a:r>
              <a:rPr lang="ja-JP" altLang="en-US" sz="1050" dirty="0">
                <a:latin typeface="Meiryo UI" panose="020B0604030504040204" pitchFamily="50" charset="-128"/>
                <a:ea typeface="Meiryo UI" panose="020B0604030504040204" pitchFamily="50" charset="-128"/>
              </a:rPr>
              <a:t>　</a:t>
            </a:r>
            <a:r>
              <a:rPr lang="ja-JP" altLang="en-US" sz="1050" dirty="0" smtClean="0">
                <a:latin typeface="Meiryo UI" panose="020B0604030504040204" pitchFamily="50" charset="-128"/>
                <a:ea typeface="Meiryo UI" panose="020B0604030504040204" pitchFamily="50" charset="-128"/>
              </a:rPr>
              <a:t>●●出口から　徒歩▲分</a:t>
            </a:r>
            <a:endParaRPr lang="en-US" altLang="ja-JP" sz="1050" dirty="0" smtClean="0">
              <a:latin typeface="Meiryo UI" panose="020B0604030504040204" pitchFamily="50" charset="-128"/>
              <a:ea typeface="Meiryo UI" panose="020B0604030504040204" pitchFamily="50" charset="-128"/>
            </a:endParaRPr>
          </a:p>
          <a:p>
            <a:r>
              <a:rPr lang="ja-JP" altLang="en-US" sz="1050" dirty="0" smtClean="0">
                <a:latin typeface="Meiryo UI" panose="020B0604030504040204" pitchFamily="50" charset="-128"/>
                <a:ea typeface="Meiryo UI" panose="020B0604030504040204" pitchFamily="50" charset="-128"/>
              </a:rPr>
              <a:t>東京駅　●●出口から　徒歩▲分</a:t>
            </a:r>
          </a:p>
          <a:p>
            <a:endParaRPr lang="ja-JP" altLang="en-US"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256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30840" y="433137"/>
            <a:ext cx="5786719" cy="1129045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230840" y="10015066"/>
            <a:ext cx="5786719" cy="1454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22608" y="10204969"/>
            <a:ext cx="1745991" cy="430887"/>
          </a:xfrm>
          <a:prstGeom prst="rect">
            <a:avLst/>
          </a:prstGeom>
          <a:noFill/>
        </p:spPr>
        <p:txBody>
          <a:bodyPr wrap="none" rtlCol="0">
            <a:spAutoFit/>
          </a:bodyPr>
          <a:lstStyle/>
          <a:p>
            <a:r>
              <a:rPr lang="ja-JP" altLang="en-US" sz="1100" dirty="0" smtClean="0">
                <a:latin typeface="Meiryo UI" panose="020B0604030504040204" pitchFamily="50" charset="-128"/>
                <a:ea typeface="Meiryo UI" panose="020B0604030504040204" pitchFamily="50" charset="-128"/>
              </a:rPr>
              <a:t>税理士法人　</a:t>
            </a:r>
            <a:r>
              <a:rPr lang="en-US" altLang="ja-JP" sz="1100" dirty="0" smtClean="0">
                <a:latin typeface="Meiryo UI" panose="020B0604030504040204" pitchFamily="50" charset="-128"/>
                <a:ea typeface="Meiryo UI" panose="020B0604030504040204" pitchFamily="50" charset="-128"/>
              </a:rPr>
              <a:t>TGN</a:t>
            </a:r>
            <a:r>
              <a:rPr lang="ja-JP" altLang="en-US" sz="1100" dirty="0" smtClean="0">
                <a:latin typeface="Meiryo UI" panose="020B0604030504040204" pitchFamily="50" charset="-128"/>
                <a:ea typeface="Meiryo UI" panose="020B0604030504040204" pitchFamily="50" charset="-128"/>
              </a:rPr>
              <a:t>それ</a:t>
            </a:r>
            <a:r>
              <a:rPr lang="ja-JP" altLang="en-US" sz="1100" dirty="0" err="1" smtClean="0">
                <a:latin typeface="Meiryo UI" panose="020B0604030504040204" pitchFamily="50" charset="-128"/>
                <a:ea typeface="Meiryo UI" panose="020B0604030504040204" pitchFamily="50" charset="-128"/>
              </a:rPr>
              <a:t>いゆ</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住所</a:t>
            </a:r>
            <a:r>
              <a:rPr lang="en-US" altLang="ja-JP" sz="1100" dirty="0" smtClean="0">
                <a:latin typeface="Meiryo UI" panose="020B0604030504040204" pitchFamily="50" charset="-128"/>
                <a:ea typeface="Meiryo UI" panose="020B0604030504040204" pitchFamily="50" charset="-128"/>
              </a:rPr>
              <a:t>(</a:t>
            </a:r>
            <a:r>
              <a:rPr lang="en-US" altLang="ja-JP" sz="1100" dirty="0" smtClean="0">
                <a:solidFill>
                  <a:srgbClr val="0070C0"/>
                </a:solidFill>
                <a:latin typeface="Meiryo UI" panose="020B0604030504040204" pitchFamily="50" charset="-128"/>
                <a:ea typeface="Meiryo UI" panose="020B0604030504040204" pitchFamily="50" charset="-128"/>
              </a:rPr>
              <a:t>MAP</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endParaRPr lang="en-US" altLang="ja-JP" sz="1100" dirty="0" smtClean="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1273340" y="10696125"/>
            <a:ext cx="3701717" cy="600164"/>
          </a:xfrm>
          <a:prstGeom prst="rect">
            <a:avLst/>
          </a:prstGeom>
          <a:noFill/>
        </p:spPr>
        <p:txBody>
          <a:bodyPr wrap="square" rtlCol="0">
            <a:spAutoFit/>
          </a:bodyPr>
          <a:lstStyle/>
          <a:p>
            <a:r>
              <a:rPr lang="ja-JP" altLang="en-US" sz="1100" dirty="0">
                <a:solidFill>
                  <a:srgbClr val="0070C0"/>
                </a:solidFill>
                <a:latin typeface="Meiryo UI" panose="020B0604030504040204" pitchFamily="50" charset="-128"/>
                <a:ea typeface="Meiryo UI" panose="020B0604030504040204" pitchFamily="50" charset="-128"/>
              </a:rPr>
              <a:t>ミッション</a:t>
            </a:r>
            <a:r>
              <a:rPr lang="ja-JP" altLang="en-US" sz="1100" dirty="0" smtClean="0">
                <a:solidFill>
                  <a:srgbClr val="0070C0"/>
                </a:solidFill>
                <a:latin typeface="Meiryo UI" panose="020B0604030504040204" pitchFamily="50" charset="-128"/>
                <a:ea typeface="Meiryo UI" panose="020B0604030504040204" pitchFamily="50" charset="-128"/>
              </a:rPr>
              <a:t>　　　　　　　　　事業内容　　　　　　お客様の声</a:t>
            </a:r>
            <a:endParaRPr lang="en-US" altLang="ja-JP" sz="1100" dirty="0" smtClean="0">
              <a:solidFill>
                <a:srgbClr val="0070C0"/>
              </a:solidFill>
              <a:latin typeface="Meiryo UI" panose="020B0604030504040204" pitchFamily="50" charset="-128"/>
              <a:ea typeface="Meiryo UI" panose="020B0604030504040204" pitchFamily="50" charset="-128"/>
            </a:endParaRPr>
          </a:p>
          <a:p>
            <a:endParaRPr lang="en-US" altLang="ja-JP" sz="1100" dirty="0" smtClean="0">
              <a:solidFill>
                <a:srgbClr val="0070C0"/>
              </a:solidFill>
              <a:latin typeface="Meiryo UI" panose="020B0604030504040204" pitchFamily="50" charset="-128"/>
              <a:ea typeface="Meiryo UI" panose="020B0604030504040204" pitchFamily="50" charset="-128"/>
            </a:endParaRPr>
          </a:p>
          <a:p>
            <a:r>
              <a:rPr lang="ja-JP" altLang="en-US" sz="1100" dirty="0" smtClean="0">
                <a:solidFill>
                  <a:srgbClr val="0070C0"/>
                </a:solidFill>
                <a:latin typeface="Meiryo UI" panose="020B0604030504040204" pitchFamily="50" charset="-128"/>
                <a:ea typeface="Meiryo UI" panose="020B0604030504040204" pitchFamily="50" charset="-128"/>
              </a:rPr>
              <a:t>会社概要　　　　　　　お問い合わせ</a:t>
            </a:r>
            <a:endParaRPr lang="en-US" altLang="ja-JP" sz="1100" dirty="0" smtClean="0">
              <a:solidFill>
                <a:srgbClr val="0070C0"/>
              </a:solidFill>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2173349" y="11508151"/>
            <a:ext cx="1973617" cy="261610"/>
          </a:xfrm>
          <a:prstGeom prst="rect">
            <a:avLst/>
          </a:prstGeom>
          <a:noFill/>
        </p:spPr>
        <p:txBody>
          <a:bodyPr wrap="none" rtlCol="0">
            <a:spAutoFit/>
          </a:bodyPr>
          <a:lstStyle/>
          <a:p>
            <a:r>
              <a:rPr lang="ja-JP" altLang="en-US" sz="1100" dirty="0" smtClean="0">
                <a:solidFill>
                  <a:srgbClr val="0070C0"/>
                </a:solidFill>
                <a:latin typeface="Meiryo UI" panose="020B0604030504040204" pitchFamily="50" charset="-128"/>
                <a:ea typeface="Meiryo UI" panose="020B0604030504040204" pitchFamily="50" charset="-128"/>
              </a:rPr>
              <a:t>プライバシーポリシー</a:t>
            </a:r>
            <a:r>
              <a:rPr lang="en-US" altLang="ja-JP" sz="1100" dirty="0" smtClean="0">
                <a:latin typeface="Meiryo UI" panose="020B0604030504040204" pitchFamily="50" charset="-128"/>
                <a:ea typeface="Meiryo UI" panose="020B0604030504040204" pitchFamily="50" charset="-128"/>
              </a:rPr>
              <a:t>|copyright</a:t>
            </a:r>
          </a:p>
        </p:txBody>
      </p:sp>
      <p:sp>
        <p:nvSpPr>
          <p:cNvPr id="24" name="テキスト ボックス 45"/>
          <p:cNvSpPr txBox="1"/>
          <p:nvPr/>
        </p:nvSpPr>
        <p:spPr>
          <a:xfrm>
            <a:off x="514507" y="433137"/>
            <a:ext cx="2333244" cy="275844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050" dirty="0">
                <a:latin typeface="Meiryo UI" panose="020B0604030504040204" pitchFamily="50" charset="-128"/>
                <a:ea typeface="Meiryo UI" panose="020B0604030504040204" pitchFamily="50" charset="-128"/>
              </a:rPr>
              <a:t>法</a:t>
            </a:r>
            <a:r>
              <a:rPr lang="ja-JP" altLang="en-US" sz="1050" dirty="0" smtClean="0">
                <a:latin typeface="Meiryo UI" panose="020B0604030504040204" pitchFamily="50" charset="-128"/>
                <a:ea typeface="Meiryo UI" panose="020B0604030504040204" pitchFamily="50" charset="-128"/>
              </a:rPr>
              <a:t>人名</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smtClean="0">
                <a:latin typeface="Meiryo UI" panose="020B0604030504040204" pitchFamily="50" charset="-128"/>
                <a:ea typeface="Meiryo UI" panose="020B0604030504040204" pitchFamily="50" charset="-128"/>
              </a:rPr>
              <a:t>事業</a:t>
            </a:r>
            <a:r>
              <a:rPr lang="ja-JP" altLang="en-US" sz="1050" dirty="0">
                <a:latin typeface="Meiryo UI" panose="020B0604030504040204" pitchFamily="50" charset="-128"/>
                <a:ea typeface="Meiryo UI" panose="020B0604030504040204" pitchFamily="50" charset="-128"/>
              </a:rPr>
              <a:t>内容</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社員数</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smtClean="0">
                <a:latin typeface="Meiryo UI" panose="020B0604030504040204" pitchFamily="50" charset="-128"/>
                <a:ea typeface="Meiryo UI" panose="020B0604030504040204" pitchFamily="50" charset="-128"/>
              </a:rPr>
              <a:t>事務所</a:t>
            </a:r>
            <a:r>
              <a:rPr lang="ja-JP" altLang="en-US" sz="1050" dirty="0">
                <a:latin typeface="Meiryo UI" panose="020B0604030504040204" pitchFamily="50" charset="-128"/>
                <a:ea typeface="Meiryo UI" panose="020B0604030504040204" pitchFamily="50" charset="-128"/>
              </a:rPr>
              <a:t>名</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smtClean="0">
                <a:latin typeface="Meiryo UI" panose="020B0604030504040204" pitchFamily="50" charset="-128"/>
                <a:ea typeface="Meiryo UI" panose="020B0604030504040204" pitchFamily="50" charset="-128"/>
              </a:rPr>
              <a:t>代表社員</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smtClean="0">
                <a:latin typeface="Meiryo UI" panose="020B0604030504040204" pitchFamily="50" charset="-128"/>
                <a:ea typeface="Meiryo UI" panose="020B0604030504040204" pitchFamily="50" charset="-128"/>
              </a:rPr>
              <a:t>所属</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smtClean="0">
                <a:latin typeface="Meiryo UI" panose="020B0604030504040204" pitchFamily="50" charset="-128"/>
                <a:ea typeface="Meiryo UI" panose="020B0604030504040204" pitchFamily="50" charset="-128"/>
              </a:rPr>
              <a:t>所在地</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smtClean="0">
                <a:latin typeface="Meiryo UI" panose="020B0604030504040204" pitchFamily="50" charset="-128"/>
                <a:ea typeface="Meiryo UI" panose="020B0604030504040204" pitchFamily="50" charset="-128"/>
              </a:rPr>
              <a:t>電話番号</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en-US" altLang="ja-JP" sz="1050" dirty="0" smtClean="0">
                <a:latin typeface="Meiryo UI" panose="020B0604030504040204" pitchFamily="50" charset="-128"/>
                <a:ea typeface="Meiryo UI" panose="020B0604030504040204" pitchFamily="50" charset="-128"/>
              </a:rPr>
              <a:t>FAX</a:t>
            </a:r>
            <a:r>
              <a:rPr lang="ja-JP" altLang="en-US" sz="1050" dirty="0" smtClean="0">
                <a:latin typeface="Meiryo UI" panose="020B0604030504040204" pitchFamily="50" charset="-128"/>
                <a:ea typeface="Meiryo UI" panose="020B0604030504040204" pitchFamily="50" charset="-128"/>
              </a:rPr>
              <a:t>番号</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en-US" altLang="ja-JP" sz="1050">
                <a:latin typeface="Meiryo UI" panose="020B0604030504040204" pitchFamily="50" charset="-128"/>
                <a:ea typeface="Meiryo UI" panose="020B0604030504040204" pitchFamily="50" charset="-128"/>
              </a:rPr>
              <a:t>HP</a:t>
            </a:r>
            <a:endParaRPr lang="en-US" altLang="ja-JP" sz="1050" dirty="0" smtClean="0">
              <a:latin typeface="Meiryo UI" panose="020B0604030504040204" pitchFamily="50" charset="-128"/>
              <a:ea typeface="Meiryo UI" panose="020B0604030504040204" pitchFamily="50" charset="-128"/>
            </a:endParaRPr>
          </a:p>
          <a:p>
            <a:pPr>
              <a:lnSpc>
                <a:spcPct val="150000"/>
              </a:lnSpc>
            </a:pPr>
            <a:endParaRPr lang="ja-JP" altLang="en-US" sz="1050" dirty="0">
              <a:latin typeface="Meiryo UI" panose="020B0604030504040204" pitchFamily="50" charset="-128"/>
              <a:ea typeface="Meiryo UI" panose="020B0604030504040204" pitchFamily="50" charset="-128"/>
            </a:endParaRPr>
          </a:p>
        </p:txBody>
      </p:sp>
      <p:sp>
        <p:nvSpPr>
          <p:cNvPr id="25" name="テキスト ボックス 15"/>
          <p:cNvSpPr txBox="1"/>
          <p:nvPr/>
        </p:nvSpPr>
        <p:spPr>
          <a:xfrm>
            <a:off x="596463" y="4807474"/>
            <a:ext cx="5180373" cy="106182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50000"/>
              </a:lnSpc>
            </a:pPr>
            <a:r>
              <a:rPr lang="ja-JP" altLang="en-US" sz="1050" dirty="0" smtClean="0">
                <a:latin typeface="Meiryo UI" panose="020B0604030504040204" pitchFamily="50" charset="-128"/>
                <a:ea typeface="Meiryo UI" panose="020B0604030504040204" pitchFamily="50" charset="-128"/>
              </a:rPr>
              <a:t>温井先生の挨拶・プロフィール的な文章がここに入ります。</a:t>
            </a:r>
            <a:endParaRPr lang="en-US" altLang="ja-JP" sz="1050" dirty="0" smtClean="0">
              <a:latin typeface="Meiryo UI" panose="020B0604030504040204" pitchFamily="50" charset="-128"/>
              <a:ea typeface="Meiryo UI" panose="020B0604030504040204" pitchFamily="50" charset="-128"/>
            </a:endParaRPr>
          </a:p>
          <a:p>
            <a:pPr>
              <a:lnSpc>
                <a:spcPct val="150000"/>
              </a:lnSpc>
            </a:pPr>
            <a:r>
              <a:rPr lang="ja-JP" altLang="en-US" sz="1050" dirty="0"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a:t>
            </a:r>
            <a:endParaRPr lang="ja-JP" altLang="en-US" sz="1050" dirty="0">
              <a:latin typeface="Meiryo UI" panose="020B0604030504040204" pitchFamily="50" charset="-128"/>
              <a:ea typeface="Meiryo UI" panose="020B0604030504040204" pitchFamily="50" charset="-128"/>
            </a:endParaRPr>
          </a:p>
          <a:p>
            <a:pPr>
              <a:lnSpc>
                <a:spcPct val="150000"/>
              </a:lnSpc>
            </a:pPr>
            <a:endParaRPr lang="ja-JP" altLang="en-US" sz="1050" dirty="0">
              <a:latin typeface="Meiryo UI" panose="020B0604030504040204" pitchFamily="50" charset="-128"/>
              <a:ea typeface="Meiryo UI" panose="020B0604030504040204" pitchFamily="50" charset="-128"/>
            </a:endParaRPr>
          </a:p>
        </p:txBody>
      </p:sp>
      <p:sp>
        <p:nvSpPr>
          <p:cNvPr id="26" name="正方形/長方形 25"/>
          <p:cNvSpPr/>
          <p:nvPr/>
        </p:nvSpPr>
        <p:spPr>
          <a:xfrm>
            <a:off x="2168599" y="3271101"/>
            <a:ext cx="2018306" cy="138350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dirty="0" smtClean="0">
                <a:solidFill>
                  <a:schemeClr val="bg1">
                    <a:lumMod val="65000"/>
                  </a:schemeClr>
                </a:solidFill>
                <a:latin typeface="Meiryo UI" panose="020B0604030504040204" pitchFamily="50" charset="-128"/>
                <a:ea typeface="Meiryo UI" panose="020B0604030504040204" pitchFamily="50" charset="-128"/>
              </a:rPr>
              <a:t>先生の写真</a:t>
            </a:r>
            <a:endParaRPr kumimoji="1" lang="ja-JP" altLang="en-US" sz="1050" dirty="0">
              <a:solidFill>
                <a:schemeClr val="bg1">
                  <a:lumMod val="65000"/>
                </a:schemeClr>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232602" y="5783554"/>
            <a:ext cx="5604316" cy="523220"/>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問い合</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わせ</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表 27"/>
          <p:cNvGraphicFramePr>
            <a:graphicFrameLocks noGrp="1"/>
          </p:cNvGraphicFramePr>
          <p:nvPr>
            <p:extLst>
              <p:ext uri="{D42A27DB-BD31-4B8C-83A1-F6EECF244321}">
                <p14:modId xmlns:p14="http://schemas.microsoft.com/office/powerpoint/2010/main" val="3367177687"/>
              </p:ext>
            </p:extLst>
          </p:nvPr>
        </p:nvGraphicFramePr>
        <p:xfrm>
          <a:off x="535773" y="6190031"/>
          <a:ext cx="5180373" cy="2105576"/>
        </p:xfrm>
        <a:graphic>
          <a:graphicData uri="http://schemas.openxmlformats.org/drawingml/2006/table">
            <a:tbl>
              <a:tblPr firstRow="1" bandRow="1">
                <a:tableStyleId>{5C22544A-7EE6-4342-B048-85BDC9FD1C3A}</a:tableStyleId>
              </a:tblPr>
              <a:tblGrid>
                <a:gridCol w="1240563"/>
                <a:gridCol w="3939810"/>
              </a:tblGrid>
              <a:tr h="419768">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419768">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426504">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お問い合わせフォームのワイヤーフレーム参照</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419768">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419768">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bl>
          </a:graphicData>
        </a:graphic>
      </p:graphicFrame>
      <p:sp>
        <p:nvSpPr>
          <p:cNvPr id="29" name="正方形/長方形 28"/>
          <p:cNvSpPr/>
          <p:nvPr/>
        </p:nvSpPr>
        <p:spPr>
          <a:xfrm>
            <a:off x="887951" y="8656092"/>
            <a:ext cx="4544411" cy="463288"/>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chemeClr val="bg1"/>
                </a:solidFill>
              </a:rPr>
              <a:t>確認画面へ</a:t>
            </a:r>
            <a:endParaRPr lang="en-US" altLang="ja-JP" sz="1100" dirty="0" smtClean="0">
              <a:solidFill>
                <a:schemeClr val="bg1"/>
              </a:solidFill>
            </a:endParaRPr>
          </a:p>
        </p:txBody>
      </p:sp>
      <p:sp>
        <p:nvSpPr>
          <p:cNvPr id="30" name="テキスト ボックス 29"/>
          <p:cNvSpPr txBox="1"/>
          <p:nvPr/>
        </p:nvSpPr>
        <p:spPr>
          <a:xfrm>
            <a:off x="2488447" y="8354725"/>
            <a:ext cx="1271502" cy="261610"/>
          </a:xfrm>
          <a:prstGeom prst="rect">
            <a:avLst/>
          </a:prstGeom>
          <a:noFill/>
        </p:spPr>
        <p:txBody>
          <a:bodyPr wrap="none" rtlCol="0">
            <a:spAutoFit/>
          </a:bodyPr>
          <a:lstStyle/>
          <a:p>
            <a:r>
              <a:rPr lang="ja-JP" altLang="en-US" sz="1100" dirty="0" smtClean="0">
                <a:solidFill>
                  <a:srgbClr val="0070C0"/>
                </a:solidFill>
                <a:latin typeface="Meiryo UI" panose="020B0604030504040204" pitchFamily="50" charset="-128"/>
                <a:ea typeface="Meiryo UI" panose="020B0604030504040204" pitchFamily="50" charset="-128"/>
              </a:rPr>
              <a:t>プライバシーポリシー</a:t>
            </a:r>
            <a:endParaRPr lang="en-US" altLang="ja-JP"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33144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TotalTime>
  <Words>117</Words>
  <Application>Microsoft Office PowerPoint</Application>
  <PresentationFormat>ユーザー設定</PresentationFormat>
  <Paragraphs>67</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Otsuka Tamaki</dc:creator>
  <cp:lastModifiedBy>衣笠恭平</cp:lastModifiedBy>
  <cp:revision>32</cp:revision>
  <dcterms:created xsi:type="dcterms:W3CDTF">2016-02-20T06:29:28Z</dcterms:created>
  <dcterms:modified xsi:type="dcterms:W3CDTF">2016-04-01T15:46:45Z</dcterms:modified>
</cp:coreProperties>
</file>