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56" y="462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24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6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52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83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9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5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21E3-776A-4BE8-93FC-A284BE133A59}" type="datetimeFigureOut">
              <a:rPr kumimoji="1" lang="ja-JP" altLang="en-US" smtClean="0"/>
              <a:t>2016/3/31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9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4051874" y="648151"/>
            <a:ext cx="717834" cy="3048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362" y="239547"/>
            <a:ext cx="18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英語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0840" y="608879"/>
            <a:ext cx="5786719" cy="106499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51160" y="692692"/>
            <a:ext cx="872751" cy="2263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ロゴ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7240" y="672865"/>
            <a:ext cx="3930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SERVICE</a:t>
            </a:r>
            <a:r>
              <a:rPr lang="ja-JP" altLang="en-US" sz="10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PRICE LIST  ABOUT US  CONTACT 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JAPANESE</a:t>
            </a:r>
            <a:r>
              <a:rPr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8030" y="610311"/>
            <a:ext cx="5792168" cy="3966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34772" y="1006999"/>
            <a:ext cx="5775103" cy="1326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メインビジュアル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写真</a:t>
            </a:r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枚スライド</a:t>
            </a:r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日本語版と統一・キャッチコピーなし</a:t>
            </a:r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32797" y="2133149"/>
            <a:ext cx="5775103" cy="2759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挨拶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ja-JP" altLang="en-US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33892" y="4904509"/>
            <a:ext cx="5775103" cy="4400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SERVICES</a:t>
            </a:r>
            <a:endParaRPr kumimoji="1" lang="en-US" altLang="ja-JP" sz="14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    Tax</a:t>
            </a:r>
            <a:r>
              <a:rPr lang="ja-JP" altLang="en-US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Compliance</a:t>
            </a: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&amp; </a:t>
            </a:r>
            <a:r>
              <a:rPr lang="en-US" altLang="ja-JP" sz="14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Advisary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Services</a:t>
            </a:r>
            <a:endParaRPr lang="en-US" altLang="ja-JP" sz="14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kumimoji="1" lang="en-US" altLang="ja-JP" sz="12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Accounting Service</a:t>
            </a:r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2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28030" y="9311551"/>
            <a:ext cx="5775103" cy="193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PRICE </a:t>
            </a:r>
            <a:r>
              <a:rPr lang="en-US" altLang="ja-JP" sz="1400" b="1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LIST</a:t>
            </a: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71206" y="9785762"/>
            <a:ext cx="2180841" cy="456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リスト１</a:t>
            </a:r>
            <a:endParaRPr lang="en-US" altLang="ja-JP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185787" y="9801486"/>
            <a:ext cx="2180841" cy="456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リスト２</a:t>
            </a:r>
            <a:endParaRPr lang="en-US" altLang="ja-JP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185787" y="10559403"/>
            <a:ext cx="2180841" cy="456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リスト４</a:t>
            </a:r>
            <a:endParaRPr lang="en-US" altLang="ja-JP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71205" y="10559402"/>
            <a:ext cx="2180841" cy="456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リスト３</a:t>
            </a:r>
            <a:endParaRPr lang="en-US" altLang="ja-JP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225172" y="610311"/>
            <a:ext cx="90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国際</a:t>
            </a:r>
            <a:r>
              <a:rPr kumimoji="1" lang="en-US" altLang="ja-JP" sz="1000" dirty="0" smtClean="0"/>
              <a:t>TEL</a:t>
            </a:r>
          </a:p>
          <a:p>
            <a:r>
              <a:rPr kumimoji="1" lang="ja-JP" altLang="en-US" sz="1000" dirty="0" smtClean="0"/>
              <a:t>国内</a:t>
            </a:r>
            <a:r>
              <a:rPr kumimoji="1" lang="en-US" altLang="ja-JP" sz="1000" dirty="0" smtClean="0"/>
              <a:t>TEL</a:t>
            </a:r>
            <a:endParaRPr kumimoji="1" lang="ja-JP" altLang="en-US" sz="1000" dirty="0"/>
          </a:p>
        </p:txBody>
      </p:sp>
      <p:sp>
        <p:nvSpPr>
          <p:cNvPr id="28" name="正方形/長方形 27"/>
          <p:cNvSpPr/>
          <p:nvPr/>
        </p:nvSpPr>
        <p:spPr>
          <a:xfrm>
            <a:off x="2852047" y="2804520"/>
            <a:ext cx="573329" cy="4255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アイ</a:t>
            </a:r>
            <a:endParaRPr lang="en-US" altLang="ja-JP" sz="11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925085" y="657156"/>
            <a:ext cx="338528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アイコン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761625" y="5781465"/>
            <a:ext cx="338528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アイコン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761626" y="7391965"/>
            <a:ext cx="338528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アイコン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835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42455" y="1415817"/>
            <a:ext cx="5775103" cy="5756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ABOUT </a:t>
            </a:r>
            <a:r>
              <a:rPr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</a:t>
            </a:r>
          </a:p>
          <a:p>
            <a:pPr algn="ctr"/>
            <a:endParaRPr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30840" y="1415817"/>
            <a:ext cx="5786719" cy="984303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39285" y="10570381"/>
            <a:ext cx="5775103" cy="6955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2456" y="7172696"/>
            <a:ext cx="5775103" cy="3397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CONTACT</a:t>
            </a:r>
          </a:p>
          <a:p>
            <a:pPr algn="ctr"/>
            <a:endParaRPr kumimoji="1"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400" b="1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b="1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172435" y="10447889"/>
            <a:ext cx="611715" cy="56311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▲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TOP</a:t>
            </a:r>
            <a:endParaRPr kumimoji="1" lang="ja-JP" altLang="en-US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41655" y="10661407"/>
            <a:ext cx="3063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SERVICE</a:t>
            </a:r>
            <a:r>
              <a:rPr lang="ja-JP" altLang="en-US" sz="10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PRICE LIST  ABOUT</a:t>
            </a:r>
            <a:r>
              <a:rPr lang="ja-JP" altLang="en-US" sz="10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  CONTACT </a:t>
            </a:r>
          </a:p>
          <a:p>
            <a:endParaRPr lang="en-US" altLang="ja-JP" sz="10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00" dirty="0"/>
              <a:t>©"TGN Soleil Accounting Firm" All rights reserved.</a:t>
            </a:r>
            <a:r>
              <a:rPr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endParaRPr kumimoji="1" lang="ja-JP" altLang="en-US" sz="10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84013" y="4761254"/>
            <a:ext cx="4361683" cy="157608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86829" y="3922535"/>
            <a:ext cx="2727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</a:rPr>
              <a:t>Access </a:t>
            </a:r>
          </a:p>
          <a:p>
            <a:endParaRPr lang="en-US" altLang="ja-JP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000" dirty="0" err="1" smtClean="0">
                <a:solidFill>
                  <a:schemeClr val="bg1">
                    <a:lumMod val="50000"/>
                  </a:schemeClr>
                </a:solidFill>
              </a:rPr>
              <a:t>Texttexttexttexttexttexttexttexttext</a:t>
            </a:r>
            <a:endParaRPr lang="en-US" altLang="ja-JP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000" dirty="0" err="1" smtClean="0">
                <a:solidFill>
                  <a:schemeClr val="bg1">
                    <a:lumMod val="50000"/>
                  </a:schemeClr>
                </a:solidFill>
              </a:rPr>
              <a:t>texttexttexttexttexttexttexttexttext</a:t>
            </a:r>
            <a:endParaRPr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4381" y="4945188"/>
            <a:ext cx="24192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Biography                       name </a:t>
            </a:r>
          </a:p>
          <a:p>
            <a:pPr algn="ctr"/>
            <a:endParaRPr lang="en-US" altLang="ja-JP" sz="10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Texttext</a:t>
            </a: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text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endParaRPr lang="en-US" altLang="ja-JP" sz="10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texttext</a:t>
            </a: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0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texttext</a:t>
            </a: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000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 dirty="0" err="1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texttext</a:t>
            </a: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0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1096387" y="2959523"/>
            <a:ext cx="196106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1096382" y="3194638"/>
            <a:ext cx="196106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096378" y="3503004"/>
            <a:ext cx="196106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096387" y="3895107"/>
            <a:ext cx="196106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096383" y="4294256"/>
            <a:ext cx="196106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723292" y="2938210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chemeClr val="bg1">
                    <a:lumMod val="50000"/>
                  </a:schemeClr>
                </a:solidFill>
              </a:rPr>
              <a:t>TGN </a:t>
            </a:r>
            <a:r>
              <a:rPr kumimoji="1" lang="en-US" altLang="ja-JP" sz="1000" dirty="0" err="1" smtClean="0">
                <a:solidFill>
                  <a:schemeClr val="bg1">
                    <a:lumMod val="50000"/>
                  </a:schemeClr>
                </a:solidFill>
              </a:rPr>
              <a:t>soleil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096387" y="4603484"/>
            <a:ext cx="196106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171791" y="3233035"/>
            <a:ext cx="18102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bg1">
                    <a:lumMod val="50000"/>
                  </a:schemeClr>
                </a:solidFill>
              </a:rPr>
              <a:t>Address     </a:t>
            </a:r>
            <a:r>
              <a:rPr kumimoji="1" lang="en-US" altLang="ja-JP" sz="1200" dirty="0" err="1" smtClean="0">
                <a:solidFill>
                  <a:schemeClr val="bg1">
                    <a:lumMod val="50000"/>
                  </a:schemeClr>
                </a:solidFill>
              </a:rPr>
              <a:t>texttexttexttext</a:t>
            </a:r>
            <a:endParaRPr kumimoji="1" lang="en-US" altLang="ja-JP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en-US" altLang="ja-JP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200" dirty="0" smtClean="0">
                <a:solidFill>
                  <a:schemeClr val="bg1">
                    <a:lumMod val="50000"/>
                  </a:schemeClr>
                </a:solidFill>
              </a:rPr>
              <a:t>     Tel         </a:t>
            </a:r>
            <a:r>
              <a:rPr lang="en-US" altLang="ja-JP" sz="1200" dirty="0" err="1" smtClean="0">
                <a:solidFill>
                  <a:schemeClr val="bg1">
                    <a:lumMod val="50000"/>
                  </a:schemeClr>
                </a:solidFill>
              </a:rPr>
              <a:t>texttexttexttext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ja-JP" sz="1200" dirty="0" smtClean="0">
                <a:solidFill>
                  <a:schemeClr val="bg1">
                    <a:lumMod val="50000"/>
                  </a:schemeClr>
                </a:solidFill>
              </a:rPr>
              <a:t>    Fax         </a:t>
            </a:r>
            <a:r>
              <a:rPr lang="en-US" altLang="ja-JP" sz="1200" dirty="0" err="1" smtClean="0">
                <a:solidFill>
                  <a:schemeClr val="bg1">
                    <a:lumMod val="50000"/>
                  </a:schemeClr>
                </a:solidFill>
              </a:rPr>
              <a:t>texttexttexttext</a:t>
            </a:r>
            <a:endParaRPr lang="en-US" altLang="ja-JP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1200" dirty="0" smtClean="0">
                <a:solidFill>
                  <a:schemeClr val="bg1">
                    <a:lumMod val="50000"/>
                  </a:schemeClr>
                </a:solidFill>
              </a:rPr>
              <a:t>Contact    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Contact</a:t>
            </a:r>
            <a:r>
              <a:rPr lang="en-US" altLang="ja-JP" sz="1200" dirty="0" smtClean="0">
                <a:solidFill>
                  <a:srgbClr val="0070C0"/>
                </a:solidFill>
              </a:rPr>
              <a:t>  us!</a:t>
            </a:r>
            <a:endParaRPr lang="en-US" altLang="ja-JP" sz="1200" dirty="0">
              <a:solidFill>
                <a:srgbClr val="0070C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363633" y="2985902"/>
            <a:ext cx="2058867" cy="9355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86830" y="4761254"/>
            <a:ext cx="2058867" cy="157608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写真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49792" y="7837715"/>
            <a:ext cx="4361683" cy="23631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お問い合わせ</a:t>
            </a:r>
            <a:endParaRPr lang="en-US" altLang="ja-JP" sz="8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フォーム</a:t>
            </a:r>
            <a:endParaRPr kumimoji="1" lang="en-US" altLang="ja-JP" sz="8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英語版のお問い合わせフォームのワイヤーフレームを参照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265223" y="9740900"/>
            <a:ext cx="1717952" cy="33665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confirm</a:t>
            </a:r>
            <a:endParaRPr kumimoji="1" lang="en-US" altLang="ja-JP" sz="10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965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160</Words>
  <Application>Microsoft Office PowerPoint</Application>
  <PresentationFormat>ユーザー設定</PresentationFormat>
  <Paragraphs>109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Otsuka Tamaki</dc:creator>
  <cp:lastModifiedBy>衣笠恭平</cp:lastModifiedBy>
  <cp:revision>37</cp:revision>
  <dcterms:created xsi:type="dcterms:W3CDTF">2016-02-20T06:29:28Z</dcterms:created>
  <dcterms:modified xsi:type="dcterms:W3CDTF">2016-03-31T07:14:41Z</dcterms:modified>
</cp:coreProperties>
</file>