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392" y="-4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229499" y="9543462"/>
            <a:ext cx="5786719" cy="2445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PRICE  LIST</a:t>
            </a: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5391" y="243505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英語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0840" y="638211"/>
            <a:ext cx="5786719" cy="113505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6583" y="714755"/>
            <a:ext cx="1613817" cy="4661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5391" y="652725"/>
            <a:ext cx="5792168" cy="5990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30840" y="1251773"/>
            <a:ext cx="5786719" cy="1418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写真　</a:t>
            </a:r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　スライド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（日本語版と統一・キャッチコピーなし）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34590" y="10010747"/>
            <a:ext cx="4541794" cy="371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ja-JP" altLang="en-US" sz="1100" dirty="0" smtClean="0">
                <a:solidFill>
                  <a:schemeClr val="bg1">
                    <a:lumMod val="50000"/>
                  </a:schemeClr>
                </a:solidFill>
              </a:rPr>
              <a:t>１</a:t>
            </a:r>
            <a:endParaRPr kumimoji="1" lang="en-US" altLang="ja-JP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858377" y="729268"/>
            <a:ext cx="1036015" cy="466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MEN</a:t>
            </a:r>
            <a:r>
              <a:rPr lang="en-US" altLang="ja-JP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347983" y="728314"/>
            <a:ext cx="660770" cy="4661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電話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125491" y="729268"/>
            <a:ext cx="660770" cy="4661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</a:t>
            </a:r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問い合</a:t>
            </a:r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わせ</a:t>
            </a:r>
            <a:endParaRPr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16583" y="4904566"/>
            <a:ext cx="5698447" cy="4638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SERVICES</a:t>
            </a:r>
          </a:p>
          <a:p>
            <a:pPr algn="ctr"/>
            <a:endParaRPr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  Tax Compliance &amp; Advisory Services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6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6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Accounting Service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6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34591" y="10452350"/>
            <a:ext cx="4541794" cy="371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LIST2</a:t>
            </a:r>
            <a:endParaRPr kumimoji="1" lang="en-US" altLang="ja-JP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34592" y="10903361"/>
            <a:ext cx="4541792" cy="371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kumimoji="1" lang="en-US" altLang="ja-JP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34592" y="11382323"/>
            <a:ext cx="4541793" cy="371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LIST4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42047" y="2755075"/>
            <a:ext cx="5652345" cy="2139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挨拶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833422" y="3269696"/>
            <a:ext cx="680743" cy="313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アイコン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203703" y="5623917"/>
            <a:ext cx="680743" cy="313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アイコン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249657" y="7546900"/>
            <a:ext cx="680743" cy="313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アイコン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1542598" y="6912823"/>
            <a:ext cx="179294" cy="1792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 rot="19850570">
            <a:off x="1571567" y="6941177"/>
            <a:ext cx="111319" cy="959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541469" y="7146042"/>
            <a:ext cx="179294" cy="1792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二等辺三角形 32"/>
          <p:cNvSpPr/>
          <p:nvPr/>
        </p:nvSpPr>
        <p:spPr>
          <a:xfrm rot="19850570">
            <a:off x="1570438" y="7184124"/>
            <a:ext cx="111319" cy="959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547616" y="8702983"/>
            <a:ext cx="179294" cy="1792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二等辺三角形 51"/>
          <p:cNvSpPr/>
          <p:nvPr/>
        </p:nvSpPr>
        <p:spPr>
          <a:xfrm rot="19850570">
            <a:off x="1576585" y="8731337"/>
            <a:ext cx="111319" cy="959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553800" y="8927257"/>
            <a:ext cx="179294" cy="1792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二等辺三角形 53"/>
          <p:cNvSpPr/>
          <p:nvPr/>
        </p:nvSpPr>
        <p:spPr>
          <a:xfrm rot="19850570">
            <a:off x="1582769" y="8955611"/>
            <a:ext cx="111319" cy="959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1559937" y="9148676"/>
            <a:ext cx="179294" cy="1792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二等辺三角形 55"/>
          <p:cNvSpPr/>
          <p:nvPr/>
        </p:nvSpPr>
        <p:spPr>
          <a:xfrm rot="19850570">
            <a:off x="1588906" y="9177030"/>
            <a:ext cx="111319" cy="959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1659" y="10786683"/>
            <a:ext cx="5786719" cy="11959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PRICE LIST  ABOUT US  CONTACT </a:t>
            </a:r>
          </a:p>
          <a:p>
            <a:pPr algn="ctr"/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</a:rPr>
              <a:t>©"TGN Soleil Accounting Firm" All rights reserved.</a:t>
            </a:r>
            <a:r>
              <a:rPr lang="ja-JP" altLang="en-US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endParaRPr lang="ja-JP" altLang="en-US" sz="1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29498" y="7711710"/>
            <a:ext cx="5786719" cy="3074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CONTACT</a:t>
            </a: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19688" y="8282710"/>
            <a:ext cx="3206337" cy="2301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bg1">
                    <a:lumMod val="50000"/>
                  </a:schemeClr>
                </a:solidFill>
              </a:rPr>
              <a:t>お問い合わせ</a:t>
            </a:r>
            <a:endParaRPr kumimoji="1" lang="en-US" altLang="ja-JP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bg1">
                    <a:lumMod val="50000"/>
                  </a:schemeClr>
                </a:solidFill>
              </a:rPr>
              <a:t>フォーム</a:t>
            </a:r>
            <a:endParaRPr lang="en-US" altLang="ja-JP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bg1">
                    <a:lumMod val="50000"/>
                  </a:schemeClr>
                </a:solidFill>
              </a:rPr>
              <a:t>詳細</a:t>
            </a:r>
            <a:r>
              <a:rPr kumimoji="1" lang="ja-JP" altLang="en-US" sz="800" dirty="0" smtClean="0">
                <a:solidFill>
                  <a:schemeClr val="bg1">
                    <a:lumMod val="50000"/>
                  </a:schemeClr>
                </a:solidFill>
              </a:rPr>
              <a:t>はお問い合わせ</a:t>
            </a:r>
            <a:r>
              <a:rPr kumimoji="1" lang="en-US" altLang="ja-JP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ja-JP" sz="800" dirty="0" err="1" smtClean="0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kumimoji="1" lang="en-US" altLang="ja-JP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en-US" altLang="ja-JP" sz="800" dirty="0" err="1" smtClean="0">
                <a:solidFill>
                  <a:schemeClr val="bg1">
                    <a:lumMod val="50000"/>
                  </a:schemeClr>
                </a:solidFill>
              </a:rPr>
              <a:t>sp</a:t>
            </a:r>
            <a:r>
              <a:rPr kumimoji="1" lang="en-US" altLang="ja-JP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bg1">
                    <a:lumMod val="50000"/>
                  </a:schemeClr>
                </a:solidFill>
              </a:rPr>
              <a:t>のワイヤー</a:t>
            </a:r>
            <a:endParaRPr kumimoji="1" lang="en-US" altLang="ja-JP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800" dirty="0" smtClean="0">
                <a:solidFill>
                  <a:schemeClr val="bg1">
                    <a:lumMod val="50000"/>
                  </a:schemeClr>
                </a:solidFill>
              </a:rPr>
              <a:t>フレームを参照</a:t>
            </a:r>
            <a:endParaRPr kumimoji="1" lang="en-US" altLang="ja-JP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99691" y="5365019"/>
            <a:ext cx="1086838" cy="118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30840" y="638211"/>
            <a:ext cx="5786719" cy="113505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2196899" y="2805775"/>
            <a:ext cx="1961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196894" y="3040890"/>
            <a:ext cx="1961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96890" y="3349256"/>
            <a:ext cx="1961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196899" y="3741359"/>
            <a:ext cx="1961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196895" y="4140508"/>
            <a:ext cx="1961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823804" y="280064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TGN </a:t>
            </a:r>
            <a:r>
              <a:rPr kumimoji="1" lang="en-US" altLang="ja-JP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soleil</a:t>
            </a:r>
            <a:endParaRPr kumimoji="1" lang="ja-JP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2196899" y="4449736"/>
            <a:ext cx="1961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88281" y="3071862"/>
            <a:ext cx="1810239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     </a:t>
            </a:r>
            <a:r>
              <a:rPr kumimoji="1" lang="en-US" altLang="ja-JP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texttexttexttext</a:t>
            </a:r>
            <a:endParaRPr kumimoji="1" lang="en-US" altLang="ja-JP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ja-JP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Tel         </a:t>
            </a:r>
            <a:r>
              <a:rPr lang="en-US" altLang="ja-JP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texttexttexttext</a:t>
            </a:r>
            <a:endParaRPr lang="en-US" altLang="ja-JP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Fax         </a:t>
            </a:r>
            <a:r>
              <a:rPr lang="en-US" altLang="ja-JP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texttexttexttext</a:t>
            </a:r>
            <a:endParaRPr lang="en-US" altLang="ja-JP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    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Contact</a:t>
            </a:r>
            <a:r>
              <a:rPr lang="en-US" altLang="ja-JP" sz="1200" dirty="0" smtClean="0">
                <a:solidFill>
                  <a:srgbClr val="0070C0"/>
                </a:solidFill>
              </a:rPr>
              <a:t>  us!</a:t>
            </a:r>
            <a:endParaRPr lang="en-US" altLang="ja-JP" sz="1200" dirty="0"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58460" y="1323594"/>
            <a:ext cx="2816029" cy="1338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endParaRPr kumimoji="1" lang="en-US" altLang="ja-JP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852532" y="5055729"/>
            <a:ext cx="2816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Biography        </a:t>
            </a:r>
          </a:p>
          <a:p>
            <a:pPr algn="ctr"/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写真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text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text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 algn="ctr"/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text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 algn="ctr"/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text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0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96899" y="4456858"/>
            <a:ext cx="2139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/>
              <a:t>Accsess</a:t>
            </a:r>
            <a:endParaRPr kumimoji="1" lang="en-US" altLang="ja-JP" sz="1000" dirty="0" smtClean="0"/>
          </a:p>
          <a:p>
            <a:r>
              <a:rPr lang="en-US" altLang="ja-JP" sz="1000" dirty="0" err="1" smtClean="0"/>
              <a:t>Texttexttexttexttexttexttexttext</a:t>
            </a:r>
            <a:endParaRPr lang="ja-JP" altLang="en-US" sz="1000" dirty="0"/>
          </a:p>
          <a:p>
            <a:r>
              <a:rPr lang="en-US" altLang="ja-JP" sz="1000" dirty="0" err="1" smtClean="0"/>
              <a:t>texttexttexttexttexttexttexttext</a:t>
            </a:r>
            <a:endParaRPr lang="ja-JP" altLang="en-US" sz="1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86027" y="86689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ABOUT US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793814" y="9983724"/>
            <a:ext cx="800176" cy="466119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Confirm</a:t>
            </a:r>
            <a:endParaRPr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34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179</Words>
  <Application>Microsoft Office PowerPoint</Application>
  <PresentationFormat>ユーザー設定</PresentationFormat>
  <Paragraphs>100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Otsuka Tamaki</dc:creator>
  <cp:lastModifiedBy>衣笠恭平</cp:lastModifiedBy>
  <cp:revision>32</cp:revision>
  <dcterms:created xsi:type="dcterms:W3CDTF">2016-02-20T06:29:28Z</dcterms:created>
  <dcterms:modified xsi:type="dcterms:W3CDTF">2016-03-31T07:25:35Z</dcterms:modified>
</cp:coreProperties>
</file>