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4613"/>
  </p:normalViewPr>
  <p:slideViewPr>
    <p:cSldViewPr snapToGrid="0" snapToObjects="1">
      <p:cViewPr>
        <p:scale>
          <a:sx n="193" d="100"/>
          <a:sy n="193" d="100"/>
        </p:scale>
        <p:origin x="-720" y="-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72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6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3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76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62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4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3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フローチャート: 処理 3"/>
              <p:cNvSpPr/>
              <p:nvPr/>
            </p:nvSpPr>
            <p:spPr>
              <a:xfrm>
                <a:off x="3879157" y="913235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35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3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ja-JP" sz="135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3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135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</a:t>
                </a:r>
                <a:r>
                  <a:rPr lang="en-US" altLang="ja-JP" sz="13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ja-JP" sz="135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altLang="ja-JP" sz="1350" i="1" dirty="0" err="1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Φ</a:t>
                </a:r>
                <a:endParaRPr lang="ja-JP" altLang="en-US" sz="12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57" y="913235"/>
                <a:ext cx="1238465" cy="442826"/>
              </a:xfrm>
              <a:prstGeom prst="flowChartProcess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フローチャート: 端子 4"/>
              <p:cNvSpPr/>
              <p:nvPr/>
            </p:nvSpPr>
            <p:spPr>
              <a:xfrm>
                <a:off x="3951089" y="116162"/>
                <a:ext cx="1085850" cy="423224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𝑖𝑛𝑝𝑢𝑡</m:t>
                      </m:r>
                    </m:oMath>
                  </m:oMathPara>
                </a14:m>
                <a:endParaRPr lang="en-US" altLang="ja-JP" sz="135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ja-JP" altLang="en-US" sz="135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" name="フローチャート: 端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089" y="116162"/>
                <a:ext cx="1085850" cy="423224"/>
              </a:xfrm>
              <a:prstGeom prst="flowChartTerminator">
                <a:avLst/>
              </a:prstGeom>
              <a:blipFill rotWithShape="0">
                <a:blip r:embed="rId3"/>
                <a:stretch>
                  <a:fillRect b="-1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>
            <a:stCxn id="5" idx="2"/>
            <a:endCxn id="4" idx="0"/>
          </p:cNvCxnSpPr>
          <p:nvPr/>
        </p:nvCxnSpPr>
        <p:spPr>
          <a:xfrm>
            <a:off x="4494014" y="539386"/>
            <a:ext cx="4376" cy="373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フローチャート: 端子 16"/>
              <p:cNvSpPr/>
              <p:nvPr/>
            </p:nvSpPr>
            <p:spPr>
              <a:xfrm>
                <a:off x="3944426" y="6294961"/>
                <a:ext cx="1085850" cy="462794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𝑜𝑢𝑡𝑝𝑢𝑡</m:t>
                      </m:r>
                    </m:oMath>
                  </m:oMathPara>
                </a14:m>
                <a:endParaRPr lang="en-US" altLang="ja-JP" sz="135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altLang="ja-JP" sz="1350" b="0" i="1" baseline="-2500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altLang="ja-JP" sz="135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ja-JP" sz="135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altLang="ja-JP" sz="135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7" name="フローチャート: 端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26" y="6294961"/>
                <a:ext cx="1085850" cy="462794"/>
              </a:xfrm>
              <a:prstGeom prst="flowChartTerminator">
                <a:avLst/>
              </a:prstGeom>
              <a:blipFill rotWithShape="0">
                <a:blip r:embed="rId4"/>
                <a:stretch>
                  <a:fillRect b="-12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フローチャート: 処理 19"/>
              <p:cNvSpPr/>
              <p:nvPr/>
            </p:nvSpPr>
            <p:spPr>
              <a:xfrm>
                <a:off x="3839483" y="1622279"/>
                <a:ext cx="1309061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sz="900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:= </a:t>
                </a:r>
                <a:r>
                  <a:rPr lang="en-US" altLang="ja-JP" sz="900" i="1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InitPath</a:t>
                </a:r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9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endParaRPr lang="en-US" altLang="ja-JP" sz="9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altLang="ja-JP" sz="900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y = </a:t>
                </a:r>
                <a:r>
                  <a:rPr lang="en-US" altLang="ja-JP" sz="900" i="1" dirty="0" err="1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φ</a:t>
                </a:r>
                <a:endParaRPr lang="ja-JP" altLang="en-US" sz="9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0" name="フローチャート: 処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83" y="1622279"/>
                <a:ext cx="1309061" cy="442826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>
            <a:stCxn id="4" idx="2"/>
            <a:endCxn id="20" idx="0"/>
          </p:cNvCxnSpPr>
          <p:nvPr/>
        </p:nvCxnSpPr>
        <p:spPr>
          <a:xfrm flipH="1">
            <a:off x="4494014" y="1356061"/>
            <a:ext cx="4376" cy="266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3874781" y="2331323"/>
            <a:ext cx="1238465" cy="44282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en-US" altLang="ja-JP" sz="900" i="1" baseline="-25000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en-US" altLang="ja-JP" sz="9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= </a:t>
            </a:r>
            <a:r>
              <a:rPr lang="en-US" altLang="ja-JP" sz="9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Tomograph</a:t>
            </a:r>
            <a:r>
              <a:rPr lang="en-US" altLang="ja-JP" sz="9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(W)</a:t>
            </a:r>
          </a:p>
          <a:p>
            <a:pPr algn="ctr"/>
            <a:r>
              <a:rPr lang="en-US" altLang="ja-JP" sz="9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 := 1 to </a:t>
            </a:r>
            <a:r>
              <a:rPr lang="en-US" altLang="ja-JP" sz="9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9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W</a:t>
            </a:r>
            <a:r>
              <a:rPr lang="en-US" altLang="ja-JP" sz="900" i="1" baseline="-250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sz="9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endParaRPr lang="ja-JP" altLang="en-US" sz="9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3" name="直線矢印コネクタ 32"/>
          <p:cNvCxnSpPr>
            <a:stCxn id="20" idx="2"/>
            <a:endCxn id="24" idx="0"/>
          </p:cNvCxnSpPr>
          <p:nvPr/>
        </p:nvCxnSpPr>
        <p:spPr>
          <a:xfrm>
            <a:off x="4494014" y="2065105"/>
            <a:ext cx="0" cy="266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フローチャート: 処理 36"/>
              <p:cNvSpPr/>
              <p:nvPr/>
            </p:nvSpPr>
            <p:spPr>
              <a:xfrm>
                <a:off x="3874781" y="3036897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ja-JP" sz="9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800" i="1" baseline="-2500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</a:t>
                </a:r>
                <a:r>
                  <a:rPr lang="en-US" altLang="ja-JP" sz="90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8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9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900" i="1" baseline="-25000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]</a:t>
                </a:r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CBP(y, W)</a:t>
                </a:r>
                <a:endParaRPr lang="ja-JP" altLang="en-US" sz="7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7" name="フローチャート: 処理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781" y="3036897"/>
                <a:ext cx="1238465" cy="442826"/>
              </a:xfrm>
              <a:prstGeom prst="flowChartProcess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24" idx="2"/>
            <a:endCxn id="37" idx="0"/>
          </p:cNvCxnSpPr>
          <p:nvPr/>
        </p:nvCxnSpPr>
        <p:spPr>
          <a:xfrm>
            <a:off x="4494014" y="2774149"/>
            <a:ext cx="0" cy="262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判断 41"/>
          <p:cNvSpPr/>
          <p:nvPr/>
        </p:nvSpPr>
        <p:spPr>
          <a:xfrm>
            <a:off x="3474579" y="3748575"/>
            <a:ext cx="2038867" cy="81751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i="1" dirty="0" smtClean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4" name="直線矢印コネクタ 43"/>
          <p:cNvCxnSpPr>
            <a:stCxn id="37" idx="2"/>
          </p:cNvCxnSpPr>
          <p:nvPr/>
        </p:nvCxnSpPr>
        <p:spPr>
          <a:xfrm>
            <a:off x="4494014" y="3479723"/>
            <a:ext cx="0" cy="262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17" idx="3"/>
          </p:cNvCxnSpPr>
          <p:nvPr/>
        </p:nvCxnSpPr>
        <p:spPr>
          <a:xfrm flipH="1">
            <a:off x="5030276" y="6526358"/>
            <a:ext cx="1276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6299200" y="4146899"/>
            <a:ext cx="0" cy="2379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2" idx="3"/>
          </p:cNvCxnSpPr>
          <p:nvPr/>
        </p:nvCxnSpPr>
        <p:spPr>
          <a:xfrm>
            <a:off x="5513446" y="4157331"/>
            <a:ext cx="785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3874781" y="4834939"/>
            <a:ext cx="1238465" cy="44282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en-US" altLang="ja-JP" sz="800" i="1" baseline="-25000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en-US" altLang="ja-JP" sz="8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= </a:t>
            </a:r>
            <a:r>
              <a:rPr lang="en-US" altLang="ja-JP" sz="8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Tomograph</a:t>
            </a:r>
            <a:r>
              <a:rPr lang="en-US" altLang="ja-JP" sz="8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(w</a:t>
            </a:r>
            <a:r>
              <a:rPr lang="en-US" altLang="ja-JP" sz="800" i="1" baseline="-250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m+1</a:t>
            </a:r>
            <a:r>
              <a:rPr lang="en-US" altLang="ja-JP" sz="8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)</a:t>
            </a:r>
            <a:endParaRPr lang="ja-JP" altLang="en-US" sz="8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42116" y="3818777"/>
            <a:ext cx="50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 smtClean="0">
                <a:latin typeface="Cambria Math" charset="0"/>
                <a:ea typeface="Cambria Math" charset="0"/>
                <a:cs typeface="Cambria Math" charset="0"/>
              </a:rPr>
              <a:t>Yes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9" name="直線矢印コネクタ 18"/>
          <p:cNvCxnSpPr>
            <a:stCxn id="42" idx="2"/>
            <a:endCxn id="18" idx="0"/>
          </p:cNvCxnSpPr>
          <p:nvPr/>
        </p:nvCxnSpPr>
        <p:spPr>
          <a:xfrm>
            <a:off x="4494013" y="4566087"/>
            <a:ext cx="1" cy="268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532216" y="4504298"/>
            <a:ext cx="50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smtClean="0">
                <a:latin typeface="Cambria Math" charset="0"/>
                <a:ea typeface="Cambria Math" charset="0"/>
                <a:cs typeface="Cambria Math" charset="0"/>
              </a:rPr>
              <a:t>No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直線矢印コネクタ 25"/>
          <p:cNvCxnSpPr>
            <a:stCxn id="18" idx="2"/>
          </p:cNvCxnSpPr>
          <p:nvPr/>
        </p:nvCxnSpPr>
        <p:spPr>
          <a:xfrm flipH="1">
            <a:off x="4494012" y="5277765"/>
            <a:ext cx="2" cy="268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43" idx="0"/>
          </p:cNvCxnSpPr>
          <p:nvPr/>
        </p:nvCxnSpPr>
        <p:spPr>
          <a:xfrm flipH="1" flipV="1">
            <a:off x="2605857" y="4146899"/>
            <a:ext cx="6662" cy="688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612518" y="5768030"/>
            <a:ext cx="12622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42" idx="1"/>
          </p:cNvCxnSpPr>
          <p:nvPr/>
        </p:nvCxnSpPr>
        <p:spPr>
          <a:xfrm>
            <a:off x="2612518" y="4157331"/>
            <a:ext cx="8620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1993286" y="4834939"/>
            <a:ext cx="1238465" cy="44282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 := m + 1</a:t>
            </a:r>
            <a:endParaRPr lang="ja-JP" altLang="en-US" sz="105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2612518" y="5284800"/>
            <a:ext cx="1" cy="490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054469" y="3865570"/>
                <a:ext cx="1458977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i="1" dirty="0" err="1" smtClean="0">
                    <a:latin typeface="Cambria Math" charset="0"/>
                    <a:ea typeface="Cambria Math" charset="0"/>
                    <a:cs typeface="Cambria Math" charset="0"/>
                  </a:rPr>
                  <a:t>AddPath</a:t>
                </a:r>
                <a:endParaRPr lang="en-US" altLang="ja-JP" sz="10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altLang="ja-JP" sz="1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∖</m:t>
                    </m:r>
                    <m:r>
                      <a:rPr lang="en-US" altLang="ja-JP" sz="10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00" i="1" baseline="-2500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altLang="ja-JP" sz="10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acc>
                      <m:accPr>
                        <m:chr m:val="̂"/>
                        <m:ctrlPr>
                          <a:rPr lang="en-US" altLang="ja-JP" sz="10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0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10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</a:t>
                </a:r>
                <a:r>
                  <a:rPr lang="ja-JP" altLang="ja-JP" sz="1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ja-JP" sz="1000" i="1" dirty="0"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10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00" i="1" baseline="-2500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r>
                  <a:rPr lang="en-US" altLang="ja-JP" sz="1000" i="1" dirty="0">
                    <a:latin typeface="Cambria Math" charset="0"/>
                    <a:ea typeface="Cambria Math" charset="0"/>
                    <a:cs typeface="Cambria Math" charset="0"/>
                  </a:rPr>
                  <a:t>, W</a:t>
                </a:r>
                <a:r>
                  <a:rPr lang="en-US" altLang="ja-JP" sz="1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r>
                  <a:rPr lang="en-US" altLang="ja-JP" sz="1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= NULL</a:t>
                </a:r>
                <a:endParaRPr lang="ja-JP" altLang="en-US" sz="10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69" y="3865570"/>
                <a:ext cx="1458977" cy="565476"/>
              </a:xfrm>
              <a:prstGeom prst="rect">
                <a:avLst/>
              </a:prstGeom>
              <a:blipFill rotWithShape="0">
                <a:blip r:embed="rId7"/>
                <a:stretch>
                  <a:fillRect t="-4301" b="-118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フローチャート: 処理 29"/>
              <p:cNvSpPr/>
              <p:nvPr/>
            </p:nvSpPr>
            <p:spPr>
              <a:xfrm>
                <a:off x="3886676" y="5560092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ja-JP" sz="9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900" i="1" baseline="-2500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9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9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9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</a:t>
                </a:r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] = CBP(y, W)</a:t>
                </a:r>
                <a:endParaRPr lang="ja-JP" altLang="en-US" sz="7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0" name="フローチャート: 処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76" y="5560092"/>
                <a:ext cx="1238465" cy="442826"/>
              </a:xfrm>
              <a:prstGeom prst="flowChartProcess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3573574" y="685299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kumimoji="1"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73574" y="1371277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73574" y="2089693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73574" y="2808109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4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73574" y="4581303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5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69317" y="5299719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6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708276" y="4566087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7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08870" y="3638856"/>
            <a:ext cx="53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条件</a:t>
            </a:r>
            <a:r>
              <a:rPr kumimoji="1"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71</Words>
  <Application>Microsoft Macintosh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29</cp:revision>
  <cp:lastPrinted>2016-02-04T07:57:12Z</cp:lastPrinted>
  <dcterms:created xsi:type="dcterms:W3CDTF">2016-01-24T15:33:37Z</dcterms:created>
  <dcterms:modified xsi:type="dcterms:W3CDTF">2016-02-07T02:06:56Z</dcterms:modified>
</cp:coreProperties>
</file>