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>
        <p:scale>
          <a:sx n="159" d="100"/>
          <a:sy n="159" d="100"/>
        </p:scale>
        <p:origin x="1424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4" indent="0" algn="ctr">
              <a:buNone/>
              <a:defRPr sz="1500"/>
            </a:lvl2pPr>
            <a:lvl3pPr marL="685728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7" indent="0" algn="ctr">
              <a:buNone/>
              <a:defRPr sz="1200"/>
            </a:lvl5pPr>
            <a:lvl6pPr marL="1714321" indent="0" algn="ctr">
              <a:buNone/>
              <a:defRPr sz="1200"/>
            </a:lvl6pPr>
            <a:lvl7pPr marL="2057184" indent="0" algn="ctr">
              <a:buNone/>
              <a:defRPr sz="1200"/>
            </a:lvl7pPr>
            <a:lvl8pPr marL="2400049" indent="0" algn="ctr">
              <a:buNone/>
              <a:defRPr sz="1200"/>
            </a:lvl8pPr>
            <a:lvl9pPr marL="2742913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6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6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23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57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4" indent="0">
              <a:buNone/>
              <a:defRPr sz="1500" b="1"/>
            </a:lvl2pPr>
            <a:lvl3pPr marL="685728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7" indent="0">
              <a:buNone/>
              <a:defRPr sz="1200" b="1"/>
            </a:lvl5pPr>
            <a:lvl6pPr marL="1714321" indent="0">
              <a:buNone/>
              <a:defRPr sz="1200" b="1"/>
            </a:lvl6pPr>
            <a:lvl7pPr marL="2057184" indent="0">
              <a:buNone/>
              <a:defRPr sz="1200" b="1"/>
            </a:lvl7pPr>
            <a:lvl8pPr marL="2400049" indent="0">
              <a:buNone/>
              <a:defRPr sz="1200" b="1"/>
            </a:lvl8pPr>
            <a:lvl9pPr marL="2742913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4" indent="0">
              <a:buNone/>
              <a:defRPr sz="1500" b="1"/>
            </a:lvl2pPr>
            <a:lvl3pPr marL="685728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7" indent="0">
              <a:buNone/>
              <a:defRPr sz="1200" b="1"/>
            </a:lvl5pPr>
            <a:lvl6pPr marL="1714321" indent="0">
              <a:buNone/>
              <a:defRPr sz="1200" b="1"/>
            </a:lvl6pPr>
            <a:lvl7pPr marL="2057184" indent="0">
              <a:buNone/>
              <a:defRPr sz="1200" b="1"/>
            </a:lvl7pPr>
            <a:lvl8pPr marL="2400049" indent="0">
              <a:buNone/>
              <a:defRPr sz="1200" b="1"/>
            </a:lvl8pPr>
            <a:lvl9pPr marL="2742913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4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79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5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5"/>
            <a:ext cx="3471863" cy="7039681"/>
          </a:xfrm>
        </p:spPr>
        <p:txBody>
          <a:bodyPr/>
          <a:lstStyle>
            <a:lvl1pPr>
              <a:defRPr sz="2399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4" indent="0">
              <a:buNone/>
              <a:defRPr sz="1050"/>
            </a:lvl2pPr>
            <a:lvl3pPr marL="685728" indent="0">
              <a:buNone/>
              <a:defRPr sz="900"/>
            </a:lvl3pPr>
            <a:lvl4pPr marL="1028593" indent="0">
              <a:buNone/>
              <a:defRPr sz="750"/>
            </a:lvl4pPr>
            <a:lvl5pPr marL="1371457" indent="0">
              <a:buNone/>
              <a:defRPr sz="750"/>
            </a:lvl5pPr>
            <a:lvl6pPr marL="1714321" indent="0">
              <a:buNone/>
              <a:defRPr sz="750"/>
            </a:lvl6pPr>
            <a:lvl7pPr marL="2057184" indent="0">
              <a:buNone/>
              <a:defRPr sz="750"/>
            </a:lvl7pPr>
            <a:lvl8pPr marL="2400049" indent="0">
              <a:buNone/>
              <a:defRPr sz="750"/>
            </a:lvl8pPr>
            <a:lvl9pPr marL="2742913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70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5"/>
            <a:ext cx="3471863" cy="7039681"/>
          </a:xfrm>
        </p:spPr>
        <p:txBody>
          <a:bodyPr anchor="t"/>
          <a:lstStyle>
            <a:lvl1pPr marL="0" indent="0">
              <a:buNone/>
              <a:defRPr sz="2399"/>
            </a:lvl1pPr>
            <a:lvl2pPr marL="342864" indent="0">
              <a:buNone/>
              <a:defRPr sz="2100"/>
            </a:lvl2pPr>
            <a:lvl3pPr marL="685728" indent="0">
              <a:buNone/>
              <a:defRPr sz="1800"/>
            </a:lvl3pPr>
            <a:lvl4pPr marL="1028593" indent="0">
              <a:buNone/>
              <a:defRPr sz="1500"/>
            </a:lvl4pPr>
            <a:lvl5pPr marL="1371457" indent="0">
              <a:buNone/>
              <a:defRPr sz="1500"/>
            </a:lvl5pPr>
            <a:lvl6pPr marL="1714321" indent="0">
              <a:buNone/>
              <a:defRPr sz="1500"/>
            </a:lvl6pPr>
            <a:lvl7pPr marL="2057184" indent="0">
              <a:buNone/>
              <a:defRPr sz="1500"/>
            </a:lvl7pPr>
            <a:lvl8pPr marL="2400049" indent="0">
              <a:buNone/>
              <a:defRPr sz="1500"/>
            </a:lvl8pPr>
            <a:lvl9pPr marL="2742913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4" indent="0">
              <a:buNone/>
              <a:defRPr sz="1050"/>
            </a:lvl2pPr>
            <a:lvl3pPr marL="685728" indent="0">
              <a:buNone/>
              <a:defRPr sz="900"/>
            </a:lvl3pPr>
            <a:lvl4pPr marL="1028593" indent="0">
              <a:buNone/>
              <a:defRPr sz="750"/>
            </a:lvl4pPr>
            <a:lvl5pPr marL="1371457" indent="0">
              <a:buNone/>
              <a:defRPr sz="750"/>
            </a:lvl5pPr>
            <a:lvl6pPr marL="1714321" indent="0">
              <a:buNone/>
              <a:defRPr sz="750"/>
            </a:lvl6pPr>
            <a:lvl7pPr marL="2057184" indent="0">
              <a:buNone/>
              <a:defRPr sz="750"/>
            </a:lvl7pPr>
            <a:lvl8pPr marL="2400049" indent="0">
              <a:buNone/>
              <a:defRPr sz="750"/>
            </a:lvl8pPr>
            <a:lvl9pPr marL="2742913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4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47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28" rtl="0" eaLnBrk="1" latinLnBrk="0" hangingPunct="1">
        <a:lnSpc>
          <a:spcPct val="90000"/>
        </a:lnSpc>
        <a:spcBef>
          <a:spcPct val="0"/>
        </a:spcBef>
        <a:buNone/>
        <a:defRPr kumimoji="1"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2" indent="-171432" algn="l" defTabSz="68572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6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0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4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89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3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7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1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5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4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8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7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1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4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49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3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834902" y="5916176"/>
                <a:ext cx="10750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|</a:t>
                </a:r>
                <a:r>
                  <a:rPr lang="en-US" altLang="ja-JP" sz="1200" i="1" dirty="0" err="1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w</a:t>
                </a:r>
                <a:r>
                  <a:rPr lang="en-US" altLang="ja-JP" sz="1200" i="1" baseline="-25000" dirty="0" err="1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ja-JP" sz="11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altLang="ja-JP" sz="12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m:rPr>
                        <m:nor/>
                      </m:rPr>
                      <a:rPr lang="en-US" altLang="ja-JP" sz="110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</m:oMath>
                </a14:m>
                <a:r>
                  <a:rPr lang="en-US" altLang="ja-JP" sz="1200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|</a:t>
                </a:r>
                <a:r>
                  <a:rPr lang="en-US" altLang="ja-JP" sz="12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= 1</a:t>
                </a:r>
                <a:endParaRPr lang="ja-JP" altLang="en-US" sz="12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02" y="5916176"/>
                <a:ext cx="1075046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フローチャート: 端子 3"/>
              <p:cNvSpPr/>
              <p:nvPr/>
            </p:nvSpPr>
            <p:spPr>
              <a:xfrm>
                <a:off x="2837704" y="823797"/>
                <a:ext cx="994218" cy="454206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𝑖𝑛𝑝𝑢𝑡</m:t>
                      </m:r>
                    </m:oMath>
                  </m:oMathPara>
                </a14:m>
                <a:endParaRPr kumimoji="1" lang="en-US" altLang="ja-JP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US" altLang="ja-JP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y, W</a:t>
                </a:r>
                <a:endParaRPr kumimoji="1" lang="ja-JP" altLang="en-US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" name="フローチャート: 端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04" y="823797"/>
                <a:ext cx="994218" cy="454206"/>
              </a:xfrm>
              <a:prstGeom prst="flowChartTerminator">
                <a:avLst/>
              </a:prstGeom>
              <a:blipFill rotWithShape="0">
                <a:blip r:embed="rId3"/>
                <a:stretch>
                  <a:fillRect b="-1558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フローチャート: 端子 5"/>
              <p:cNvSpPr/>
              <p:nvPr/>
            </p:nvSpPr>
            <p:spPr>
              <a:xfrm>
                <a:off x="2837704" y="7978591"/>
                <a:ext cx="994218" cy="478713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𝑜𝑢𝑡𝑝𝑢𝑡</m:t>
                      </m:r>
                    </m:oMath>
                  </m:oMathPara>
                </a14:m>
                <a:endParaRPr kumimoji="1" lang="en-US" altLang="ja-JP" sz="140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14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400" i="1" baseline="-25000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lang="en-US" altLang="ja-JP" sz="1400" i="1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,</a:t>
                </a:r>
                <a:r>
                  <a:rPr lang="en-US" altLang="ja-JP" sz="14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40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  <m:r>
                      <a:rPr lang="en-US" altLang="ja-JP" sz="140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</m:oMath>
                </a14:m>
                <a:endParaRPr kumimoji="1" lang="ja-JP" altLang="en-US" sz="1400" i="1" baseline="-250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6" name="フローチャート: 端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04" y="7978591"/>
                <a:ext cx="994218" cy="478713"/>
              </a:xfrm>
              <a:prstGeom prst="flowChartTerminator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フローチャート: 処理 7"/>
              <p:cNvSpPr/>
              <p:nvPr/>
            </p:nvSpPr>
            <p:spPr>
              <a:xfrm>
                <a:off x="2715580" y="1546046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4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lang="en-US" altLang="ja-JP" sz="14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ja-JP" sz="1400" i="1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:=</a:t>
                </a:r>
                <a14:m>
                  <m:oMath xmlns:m="http://schemas.openxmlformats.org/officeDocument/2006/math">
                    <m:r>
                      <a:rPr lang="en-US" altLang="ja-JP" sz="14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4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40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40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altLang="ja-JP" sz="14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</a:t>
                </a:r>
                <a:r>
                  <a:rPr lang="en-US" altLang="ja-JP" sz="14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altLang="ja-JP" sz="1400" i="1" dirty="0" err="1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Φ</a:t>
                </a:r>
                <a:endParaRPr lang="ja-JP" altLang="en-US" sz="14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8" name="フローチャート: 処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580" y="1546046"/>
                <a:ext cx="1238465" cy="442826"/>
              </a:xfrm>
              <a:prstGeom prst="flowChart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フローチャート: 処理 8"/>
              <p:cNvSpPr/>
              <p:nvPr/>
            </p:nvSpPr>
            <p:spPr>
              <a:xfrm>
                <a:off x="2712782" y="3740766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2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2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lang="en-US" altLang="ja-JP" sz="12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altLang="ja-JP" sz="120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altLang="ja-JP" sz="1200" i="1" baseline="-25000" dirty="0" err="1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lang="en-US" altLang="ja-JP" sz="12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200" b="0" i="1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ja-JP" sz="1200" i="1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∖</m:t>
                    </m:r>
                  </m:oMath>
                </a14:m>
                <a:r>
                  <a:rPr lang="en-US" altLang="ja-JP" sz="12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w</a:t>
                </a:r>
                <a:r>
                  <a:rPr lang="en-US" altLang="ja-JP" sz="120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m</a:t>
                </a:r>
                <a:endParaRPr lang="en-US" altLang="ja-JP" sz="1200" i="1" dirty="0" smtClean="0">
                  <a:solidFill>
                    <a:srgbClr val="333333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" name="フローチャート: 処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82" y="3740766"/>
                <a:ext cx="1238465" cy="442826"/>
              </a:xfrm>
              <a:prstGeom prst="flowChartProcess">
                <a:avLst/>
              </a:prstGeom>
              <a:blipFill rotWithShape="0">
                <a:blip r:embed="rId6"/>
                <a:stretch>
                  <a:fillRect t="-28378" b="-432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片側の 2 つの角を切り取った四角形 9"/>
          <p:cNvSpPr/>
          <p:nvPr/>
        </p:nvSpPr>
        <p:spPr>
          <a:xfrm>
            <a:off x="2715580" y="2320565"/>
            <a:ext cx="1238465" cy="398685"/>
          </a:xfrm>
          <a:prstGeom prst="snip2Same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for</a:t>
            </a:r>
            <a:endParaRPr lang="en-US" altLang="ja-JP" sz="1200" i="1" dirty="0" smtClean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ctr"/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 := 1 to </a:t>
            </a:r>
            <a:r>
              <a:rPr lang="en-US" altLang="ja-JP" sz="12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W</a:t>
            </a:r>
            <a:r>
              <a:rPr lang="en-US" altLang="ja-JP" sz="12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endParaRPr kumimoji="1" lang="ja-JP" altLang="en-US" sz="12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" name="フローチャート: 判断 10"/>
          <p:cNvSpPr/>
          <p:nvPr/>
        </p:nvSpPr>
        <p:spPr>
          <a:xfrm>
            <a:off x="2595572" y="2981824"/>
            <a:ext cx="1478482" cy="496369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if </a:t>
            </a:r>
            <a:r>
              <a:rPr lang="en-US" altLang="ja-JP" sz="1200" i="1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y</a:t>
            </a:r>
            <a:r>
              <a:rPr lang="en-US" altLang="ja-JP" sz="1200" i="1" baseline="-25000" dirty="0" err="1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</a:t>
            </a:r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 = 0</a:t>
            </a:r>
            <a:endParaRPr kumimoji="1" lang="ja-JP" altLang="en-US" sz="12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3" name="直線矢印コネクタ 12"/>
          <p:cNvCxnSpPr>
            <a:stCxn id="8" idx="2"/>
            <a:endCxn id="10" idx="3"/>
          </p:cNvCxnSpPr>
          <p:nvPr/>
        </p:nvCxnSpPr>
        <p:spPr>
          <a:xfrm>
            <a:off x="3334813" y="1988872"/>
            <a:ext cx="0" cy="331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8" idx="0"/>
          </p:cNvCxnSpPr>
          <p:nvPr/>
        </p:nvCxnSpPr>
        <p:spPr>
          <a:xfrm>
            <a:off x="3334813" y="1278003"/>
            <a:ext cx="0" cy="2680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" idx="1"/>
            <a:endCxn id="11" idx="0"/>
          </p:cNvCxnSpPr>
          <p:nvPr/>
        </p:nvCxnSpPr>
        <p:spPr>
          <a:xfrm>
            <a:off x="3334813" y="2719250"/>
            <a:ext cx="0" cy="2625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図形グループ 28"/>
          <p:cNvGrpSpPr/>
          <p:nvPr/>
        </p:nvGrpSpPr>
        <p:grpSpPr>
          <a:xfrm>
            <a:off x="2712781" y="4446165"/>
            <a:ext cx="1238465" cy="326572"/>
            <a:chOff x="2788983" y="3534335"/>
            <a:chExt cx="1238465" cy="326572"/>
          </a:xfrm>
        </p:grpSpPr>
        <p:sp>
          <p:nvSpPr>
            <p:cNvPr id="22" name="片側の 2 つの角を切り取った四角形 21"/>
            <p:cNvSpPr/>
            <p:nvPr/>
          </p:nvSpPr>
          <p:spPr>
            <a:xfrm rot="10800000">
              <a:off x="2788983" y="3534335"/>
              <a:ext cx="1238465" cy="326572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015385" y="3559315"/>
              <a:ext cx="7856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i="1" dirty="0" smtClean="0">
                  <a:latin typeface="Cambria Math" charset="0"/>
                  <a:ea typeface="Cambria Math" charset="0"/>
                  <a:cs typeface="Cambria Math" charset="0"/>
                </a:rPr>
                <a:t>end for</a:t>
              </a:r>
              <a:endParaRPr kumimoji="1" lang="ja-JP" altLang="en-US" sz="12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cxnSp>
        <p:nvCxnSpPr>
          <p:cNvPr id="31" name="直線矢印コネクタ 30"/>
          <p:cNvCxnSpPr>
            <a:stCxn id="9" idx="2"/>
            <a:endCxn id="22" idx="1"/>
          </p:cNvCxnSpPr>
          <p:nvPr/>
        </p:nvCxnSpPr>
        <p:spPr>
          <a:xfrm flipH="1">
            <a:off x="3332013" y="4183592"/>
            <a:ext cx="2" cy="262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1" idx="2"/>
            <a:endCxn id="9" idx="0"/>
          </p:cNvCxnSpPr>
          <p:nvPr/>
        </p:nvCxnSpPr>
        <p:spPr>
          <a:xfrm flipH="1">
            <a:off x="3332015" y="3478193"/>
            <a:ext cx="2798" cy="262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301243" y="3440684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Yes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8" name="直線矢印コネクタ 37"/>
          <p:cNvCxnSpPr>
            <a:endCxn id="22" idx="2"/>
          </p:cNvCxnSpPr>
          <p:nvPr/>
        </p:nvCxnSpPr>
        <p:spPr>
          <a:xfrm flipH="1">
            <a:off x="3951246" y="4609451"/>
            <a:ext cx="756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4074054" y="3230008"/>
            <a:ext cx="63401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701235" y="3223172"/>
            <a:ext cx="0" cy="1392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4167381" y="3178111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No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4" name="片側の 2 つの角を切り取った四角形 53"/>
          <p:cNvSpPr/>
          <p:nvPr/>
        </p:nvSpPr>
        <p:spPr>
          <a:xfrm>
            <a:off x="2712779" y="5079783"/>
            <a:ext cx="1238465" cy="417863"/>
          </a:xfrm>
          <a:prstGeom prst="snip2Same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2 for</a:t>
            </a:r>
            <a:endParaRPr lang="en-US" altLang="ja-JP" sz="1200" i="1" dirty="0" smtClean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  <a:p>
            <a:pPr algn="ctr"/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m := 1 to </a:t>
            </a:r>
            <a:r>
              <a:rPr lang="en-US" altLang="ja-JP" sz="12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W</a:t>
            </a:r>
            <a:r>
              <a:rPr lang="en-US" altLang="ja-JP" sz="1200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|</a:t>
            </a:r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endParaRPr kumimoji="1" lang="ja-JP" altLang="en-US" sz="12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5" name="フローチャート: 判断 54"/>
          <p:cNvSpPr/>
          <p:nvPr/>
        </p:nvSpPr>
        <p:spPr>
          <a:xfrm>
            <a:off x="2516918" y="5754401"/>
            <a:ext cx="1630185" cy="608657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フローチャート: 処理 55"/>
          <p:cNvSpPr/>
          <p:nvPr/>
        </p:nvSpPr>
        <p:spPr>
          <a:xfrm>
            <a:off x="2716003" y="6619812"/>
            <a:ext cx="1238465" cy="518699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900" i="1" dirty="0" smtClean="0">
              <a:solidFill>
                <a:srgbClr val="333333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58" name="図形グループ 57"/>
          <p:cNvGrpSpPr/>
          <p:nvPr/>
        </p:nvGrpSpPr>
        <p:grpSpPr>
          <a:xfrm>
            <a:off x="2712777" y="7395265"/>
            <a:ext cx="1238465" cy="326572"/>
            <a:chOff x="2788983" y="3534335"/>
            <a:chExt cx="1238465" cy="326572"/>
          </a:xfrm>
        </p:grpSpPr>
        <p:sp>
          <p:nvSpPr>
            <p:cNvPr id="59" name="片側の 2 つの角を切り取った四角形 58"/>
            <p:cNvSpPr/>
            <p:nvPr/>
          </p:nvSpPr>
          <p:spPr>
            <a:xfrm rot="10800000">
              <a:off x="2788983" y="3534335"/>
              <a:ext cx="1238465" cy="326572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3015385" y="3559315"/>
              <a:ext cx="7856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i="1" dirty="0" smtClean="0">
                  <a:latin typeface="Cambria Math" charset="0"/>
                  <a:ea typeface="Cambria Math" charset="0"/>
                  <a:cs typeface="Cambria Math" charset="0"/>
                </a:rPr>
                <a:t>end 2for</a:t>
              </a:r>
              <a:endParaRPr kumimoji="1" lang="ja-JP" altLang="en-US" sz="12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cxnSp>
        <p:nvCxnSpPr>
          <p:cNvPr id="61" name="直線矢印コネクタ 60"/>
          <p:cNvCxnSpPr>
            <a:stCxn id="22" idx="3"/>
            <a:endCxn id="54" idx="3"/>
          </p:cNvCxnSpPr>
          <p:nvPr/>
        </p:nvCxnSpPr>
        <p:spPr>
          <a:xfrm flipH="1">
            <a:off x="3332012" y="4772737"/>
            <a:ext cx="1" cy="307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4" idx="1"/>
            <a:endCxn id="55" idx="0"/>
          </p:cNvCxnSpPr>
          <p:nvPr/>
        </p:nvCxnSpPr>
        <p:spPr>
          <a:xfrm flipH="1">
            <a:off x="3332011" y="5497646"/>
            <a:ext cx="1" cy="2567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55" idx="2"/>
            <a:endCxn id="56" idx="0"/>
          </p:cNvCxnSpPr>
          <p:nvPr/>
        </p:nvCxnSpPr>
        <p:spPr>
          <a:xfrm>
            <a:off x="3332011" y="6363058"/>
            <a:ext cx="3225" cy="256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6" idx="2"/>
            <a:endCxn id="59" idx="1"/>
          </p:cNvCxnSpPr>
          <p:nvPr/>
        </p:nvCxnSpPr>
        <p:spPr>
          <a:xfrm flipH="1">
            <a:off x="3332009" y="7138511"/>
            <a:ext cx="3227" cy="256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9" idx="3"/>
            <a:endCxn id="6" idx="0"/>
          </p:cNvCxnSpPr>
          <p:nvPr/>
        </p:nvCxnSpPr>
        <p:spPr>
          <a:xfrm>
            <a:off x="3332009" y="7721837"/>
            <a:ext cx="2804" cy="256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endCxn id="59" idx="2"/>
          </p:cNvCxnSpPr>
          <p:nvPr/>
        </p:nvCxnSpPr>
        <p:spPr>
          <a:xfrm flipH="1">
            <a:off x="3951242" y="7558551"/>
            <a:ext cx="756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55" idx="3"/>
          </p:cNvCxnSpPr>
          <p:nvPr/>
        </p:nvCxnSpPr>
        <p:spPr>
          <a:xfrm>
            <a:off x="4147103" y="6058730"/>
            <a:ext cx="560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4702808" y="6055430"/>
            <a:ext cx="0" cy="1503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329838" y="6307240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Yes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167380" y="6025627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No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2643659" y="6672721"/>
                <a:ext cx="13723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05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  <m:r>
                      <a:rPr lang="en-US" altLang="ja-JP" sz="105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</m:oMath>
                </a14:m>
                <a:r>
                  <a:rPr lang="en-US" altLang="ja-JP" sz="10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:=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05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</m:acc>
                    <m:r>
                      <a:rPr lang="en-US" altLang="ja-JP" sz="105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lang="en-US" altLang="ja-JP" sz="105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d>
                      <m:dPr>
                        <m:ctrlPr>
                          <a:rPr lang="en-US" altLang="ja-JP" sz="1050" b="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105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ja-JP" sz="1050" i="1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</m:t>
                        </m:r>
                        <m:r>
                          <a:rPr lang="en-US" altLang="ja-JP" sz="105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  <m:r>
                          <m:rPr>
                            <m:nor/>
                          </m:rPr>
                          <a:rPr lang="en-US" altLang="ja-JP" sz="1050" i="1" baseline="-25000" dirty="0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</m:t>
                        </m:r>
                      </m:e>
                    </m:d>
                  </m:oMath>
                </a14:m>
                <a:endParaRPr lang="en-US" altLang="ja-JP" sz="1050" b="0" i="1" dirty="0" smtClean="0">
                  <a:solidFill>
                    <a:srgbClr val="333333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05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  <m:r>
                      <a:rPr lang="en-US" altLang="ja-JP" sz="105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ja-JP" sz="10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m:rPr>
                        <m:nor/>
                      </m:rPr>
                      <a:rPr lang="en-US" altLang="ja-JP" sz="105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  <m:r>
                      <a:rPr lang="en-US" altLang="ja-JP" sz="105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∖</m:t>
                    </m:r>
                    <m:r>
                      <a:rPr lang="en-US" altLang="ja-JP" sz="105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05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ja-JP" sz="1050" i="1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lang="en-US" altLang="ja-JP" sz="105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m:rPr>
                        <m:nor/>
                      </m:rPr>
                      <a:rPr lang="en-US" altLang="ja-JP" sz="1050" i="1" baseline="-25000" dirty="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  <m:r>
                      <a:rPr lang="en-US" altLang="ja-JP" sz="105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ja-JP" sz="1050" i="1" dirty="0" smtClean="0">
                  <a:solidFill>
                    <a:srgbClr val="333333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59" y="6672721"/>
                <a:ext cx="1372357" cy="415498"/>
              </a:xfrm>
              <a:prstGeom prst="rect">
                <a:avLst/>
              </a:prstGeom>
              <a:blipFill rotWithShape="0">
                <a:blip r:embed="rId7"/>
                <a:stretch>
                  <a:fillRect t="-5882" b="-5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テキスト ボックス 95"/>
          <p:cNvSpPr txBox="1"/>
          <p:nvPr/>
        </p:nvSpPr>
        <p:spPr>
          <a:xfrm>
            <a:off x="2446868" y="1317513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kumimoji="1"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446868" y="3516059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595572" y="2869061"/>
            <a:ext cx="531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条件</a:t>
            </a:r>
            <a:r>
              <a:rPr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444697" y="6394557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3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95572" y="5649770"/>
            <a:ext cx="531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条件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56123" y="2042002"/>
            <a:ext cx="737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smtClean="0">
                <a:latin typeface="Cambria Math" charset="0"/>
                <a:ea typeface="Cambria Math" charset="0"/>
                <a:cs typeface="Cambria Math" charset="0"/>
              </a:rPr>
              <a:t>ループ１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41861" y="4832197"/>
            <a:ext cx="737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ループ</a:t>
            </a:r>
            <a:r>
              <a:rPr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71</Words>
  <Application>Microsoft Macintosh PowerPoint</Application>
  <PresentationFormat>A4 210x297 mm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25</cp:revision>
  <cp:lastPrinted>2016-02-04T09:14:32Z</cp:lastPrinted>
  <dcterms:created xsi:type="dcterms:W3CDTF">2016-02-04T01:48:48Z</dcterms:created>
  <dcterms:modified xsi:type="dcterms:W3CDTF">2016-02-07T02:14:36Z</dcterms:modified>
</cp:coreProperties>
</file>