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>
        <p:scale>
          <a:sx n="127" d="100"/>
          <a:sy n="127" d="100"/>
        </p:scale>
        <p:origin x="-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79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2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6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0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49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8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6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4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E665-B746-6048-8ED3-9A599DC2F1B1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32BB-03CF-DF47-A998-8B3AE077F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66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287773" y="920186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84836" y="2618998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437674" y="4317809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131996" y="4317807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590513" y="4317806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5" idx="5"/>
            <a:endCxn id="8" idx="0"/>
          </p:cNvCxnSpPr>
          <p:nvPr/>
        </p:nvCxnSpPr>
        <p:spPr>
          <a:xfrm>
            <a:off x="3736822" y="3070984"/>
            <a:ext cx="659942" cy="1246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5" idx="0"/>
          </p:cNvCxnSpPr>
          <p:nvPr/>
        </p:nvCxnSpPr>
        <p:spPr>
          <a:xfrm flipH="1">
            <a:off x="3549604" y="1449721"/>
            <a:ext cx="2937" cy="11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0"/>
          </p:cNvCxnSpPr>
          <p:nvPr/>
        </p:nvCxnSpPr>
        <p:spPr>
          <a:xfrm flipH="1">
            <a:off x="2702442" y="3070984"/>
            <a:ext cx="659943" cy="124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9" idx="0"/>
          </p:cNvCxnSpPr>
          <p:nvPr/>
        </p:nvCxnSpPr>
        <p:spPr>
          <a:xfrm flipH="1">
            <a:off x="1855281" y="3016150"/>
            <a:ext cx="1466676" cy="1301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309162" y="4380108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is-IS" altLang="ja-JP" sz="2800" dirty="0" smtClean="0"/>
              <a:t>…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35946" y="1763167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/>
              <a:t>e</a:t>
            </a:r>
            <a:endParaRPr kumimoji="1" lang="ja-JP" altLang="en-US" i="1" dirty="0"/>
          </a:p>
        </p:txBody>
      </p:sp>
      <p:sp>
        <p:nvSpPr>
          <p:cNvPr id="28" name="円/楕円 27"/>
          <p:cNvSpPr/>
          <p:nvPr/>
        </p:nvSpPr>
        <p:spPr>
          <a:xfrm rot="10800000">
            <a:off x="7517702" y="4373793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 rot="10800000">
            <a:off x="7520639" y="2674981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 rot="10800000">
            <a:off x="8367801" y="976170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 rot="10800000">
            <a:off x="6673479" y="976172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 rot="10800000">
            <a:off x="5821538" y="976169"/>
            <a:ext cx="529535" cy="529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endCxn id="31" idx="1"/>
          </p:cNvCxnSpPr>
          <p:nvPr/>
        </p:nvCxnSpPr>
        <p:spPr>
          <a:xfrm flipH="1" flipV="1">
            <a:off x="7125465" y="1428158"/>
            <a:ext cx="544063" cy="127544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0" idx="4"/>
            <a:endCxn id="31" idx="0"/>
          </p:cNvCxnSpPr>
          <p:nvPr/>
        </p:nvCxnSpPr>
        <p:spPr>
          <a:xfrm rot="10800000" flipH="1">
            <a:off x="7782469" y="3204516"/>
            <a:ext cx="2937" cy="11692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9" idx="5"/>
            <a:endCxn id="32" idx="1"/>
          </p:cNvCxnSpPr>
          <p:nvPr/>
        </p:nvCxnSpPr>
        <p:spPr>
          <a:xfrm flipH="1" flipV="1">
            <a:off x="6273524" y="1428155"/>
            <a:ext cx="1324664" cy="13243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 rot="10800000">
            <a:off x="7478067" y="976168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is-IS" altLang="ja-JP" sz="2800" dirty="0" smtClean="0"/>
              <a:t>…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368811" y="3534838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/>
              <a:t>e</a:t>
            </a:r>
            <a:endParaRPr kumimoji="1" lang="ja-JP" altLang="en-US" i="1" dirty="0"/>
          </a:p>
        </p:txBody>
      </p:sp>
      <p:cxnSp>
        <p:nvCxnSpPr>
          <p:cNvPr id="332" name="直線矢印コネクタ 331"/>
          <p:cNvCxnSpPr>
            <a:stCxn id="29" idx="3"/>
            <a:endCxn id="30" idx="7"/>
          </p:cNvCxnSpPr>
          <p:nvPr/>
        </p:nvCxnSpPr>
        <p:spPr>
          <a:xfrm flipV="1">
            <a:off x="7972625" y="1428156"/>
            <a:ext cx="472725" cy="132437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143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2016-01-24T05:43:59Z</dcterms:created>
  <dcterms:modified xsi:type="dcterms:W3CDTF">2016-01-24T06:03:09Z</dcterms:modified>
</cp:coreProperties>
</file>