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3"/>
  </p:normalViewPr>
  <p:slideViewPr>
    <p:cSldViewPr snapToGrid="0" snapToObjects="1">
      <p:cViewPr>
        <p:scale>
          <a:sx n="90" d="100"/>
          <a:sy n="90" d="100"/>
        </p:scale>
        <p:origin x="4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3761-E5DA-DF45-BE6A-5FDE5A9483D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14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3761-E5DA-DF45-BE6A-5FDE5A9483D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82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3761-E5DA-DF45-BE6A-5FDE5A9483D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52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3761-E5DA-DF45-BE6A-5FDE5A9483D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46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3761-E5DA-DF45-BE6A-5FDE5A9483D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90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3761-E5DA-DF45-BE6A-5FDE5A9483D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19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3761-E5DA-DF45-BE6A-5FDE5A9483D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7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3761-E5DA-DF45-BE6A-5FDE5A9483D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4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3761-E5DA-DF45-BE6A-5FDE5A9483D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49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3761-E5DA-DF45-BE6A-5FDE5A9483D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86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3761-E5DA-DF45-BE6A-5FDE5A9483D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34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3761-E5DA-DF45-BE6A-5FDE5A9483D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5628079" y="203690"/>
            <a:ext cx="399394" cy="3993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</a:rPr>
              <a:t>s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5622083" y="5370854"/>
            <a:ext cx="399394" cy="3993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>
                <a:solidFill>
                  <a:schemeClr val="tx1"/>
                </a:solidFill>
              </a:rPr>
              <a:t>g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4628817" y="945740"/>
            <a:ext cx="399394" cy="3993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6523169" y="946921"/>
            <a:ext cx="399394" cy="3993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3657006" y="1750964"/>
            <a:ext cx="399394" cy="3993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5628079" y="1750964"/>
            <a:ext cx="399394" cy="3993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7599152" y="1750964"/>
            <a:ext cx="399394" cy="3993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4628817" y="2613803"/>
            <a:ext cx="399394" cy="3993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6523169" y="2613803"/>
            <a:ext cx="399394" cy="3993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3657006" y="3560909"/>
            <a:ext cx="399394" cy="3993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5622083" y="3560909"/>
            <a:ext cx="399394" cy="3993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7599152" y="3560909"/>
            <a:ext cx="399394" cy="3993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37" name="円/楕円 36"/>
          <p:cNvSpPr/>
          <p:nvPr/>
        </p:nvSpPr>
        <p:spPr>
          <a:xfrm>
            <a:off x="6530910" y="4598172"/>
            <a:ext cx="399394" cy="3993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4628817" y="4598172"/>
            <a:ext cx="399394" cy="3993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>
            <a:stCxn id="4" idx="3"/>
            <a:endCxn id="27" idx="7"/>
          </p:cNvCxnSpPr>
          <p:nvPr/>
        </p:nvCxnSpPr>
        <p:spPr>
          <a:xfrm flipH="1">
            <a:off x="4969721" y="544594"/>
            <a:ext cx="716848" cy="459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4" idx="5"/>
            <a:endCxn id="28" idx="1"/>
          </p:cNvCxnSpPr>
          <p:nvPr/>
        </p:nvCxnSpPr>
        <p:spPr>
          <a:xfrm>
            <a:off x="5968983" y="544594"/>
            <a:ext cx="612676" cy="460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7" idx="5"/>
            <a:endCxn id="30" idx="1"/>
          </p:cNvCxnSpPr>
          <p:nvPr/>
        </p:nvCxnSpPr>
        <p:spPr>
          <a:xfrm>
            <a:off x="4969721" y="1286644"/>
            <a:ext cx="716848" cy="5228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28" idx="3"/>
            <a:endCxn id="30" idx="7"/>
          </p:cNvCxnSpPr>
          <p:nvPr/>
        </p:nvCxnSpPr>
        <p:spPr>
          <a:xfrm flipH="1">
            <a:off x="5968983" y="1287825"/>
            <a:ext cx="612676" cy="521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27" idx="3"/>
            <a:endCxn id="29" idx="7"/>
          </p:cNvCxnSpPr>
          <p:nvPr/>
        </p:nvCxnSpPr>
        <p:spPr>
          <a:xfrm flipH="1">
            <a:off x="3997910" y="1286644"/>
            <a:ext cx="689397" cy="5228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28" idx="5"/>
            <a:endCxn id="31" idx="1"/>
          </p:cNvCxnSpPr>
          <p:nvPr/>
        </p:nvCxnSpPr>
        <p:spPr>
          <a:xfrm>
            <a:off x="6864073" y="1287825"/>
            <a:ext cx="793569" cy="521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30" idx="3"/>
            <a:endCxn id="32" idx="7"/>
          </p:cNvCxnSpPr>
          <p:nvPr/>
        </p:nvCxnSpPr>
        <p:spPr>
          <a:xfrm flipH="1">
            <a:off x="4969721" y="2091868"/>
            <a:ext cx="716848" cy="580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30" idx="5"/>
            <a:endCxn id="33" idx="1"/>
          </p:cNvCxnSpPr>
          <p:nvPr/>
        </p:nvCxnSpPr>
        <p:spPr>
          <a:xfrm>
            <a:off x="5968983" y="2091868"/>
            <a:ext cx="612676" cy="580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31" idx="3"/>
            <a:endCxn id="33" idx="7"/>
          </p:cNvCxnSpPr>
          <p:nvPr/>
        </p:nvCxnSpPr>
        <p:spPr>
          <a:xfrm flipH="1">
            <a:off x="6864073" y="2091868"/>
            <a:ext cx="793569" cy="580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31" idx="4"/>
            <a:endCxn id="36" idx="0"/>
          </p:cNvCxnSpPr>
          <p:nvPr/>
        </p:nvCxnSpPr>
        <p:spPr>
          <a:xfrm>
            <a:off x="7798849" y="2150358"/>
            <a:ext cx="0" cy="1410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29" idx="4"/>
            <a:endCxn id="34" idx="0"/>
          </p:cNvCxnSpPr>
          <p:nvPr/>
        </p:nvCxnSpPr>
        <p:spPr>
          <a:xfrm>
            <a:off x="3856703" y="2150358"/>
            <a:ext cx="0" cy="1410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29" idx="5"/>
            <a:endCxn id="32" idx="1"/>
          </p:cNvCxnSpPr>
          <p:nvPr/>
        </p:nvCxnSpPr>
        <p:spPr>
          <a:xfrm>
            <a:off x="3997910" y="2091868"/>
            <a:ext cx="689397" cy="580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33" idx="3"/>
            <a:endCxn id="35" idx="7"/>
          </p:cNvCxnSpPr>
          <p:nvPr/>
        </p:nvCxnSpPr>
        <p:spPr>
          <a:xfrm flipH="1">
            <a:off x="5962987" y="2954707"/>
            <a:ext cx="618672" cy="66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32" idx="5"/>
            <a:endCxn id="35" idx="1"/>
          </p:cNvCxnSpPr>
          <p:nvPr/>
        </p:nvCxnSpPr>
        <p:spPr>
          <a:xfrm>
            <a:off x="4969721" y="2954707"/>
            <a:ext cx="710852" cy="66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33" idx="5"/>
            <a:endCxn id="36" idx="1"/>
          </p:cNvCxnSpPr>
          <p:nvPr/>
        </p:nvCxnSpPr>
        <p:spPr>
          <a:xfrm>
            <a:off x="6864073" y="2954707"/>
            <a:ext cx="793569" cy="66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32" idx="3"/>
            <a:endCxn id="34" idx="7"/>
          </p:cNvCxnSpPr>
          <p:nvPr/>
        </p:nvCxnSpPr>
        <p:spPr>
          <a:xfrm flipH="1">
            <a:off x="3997910" y="2954707"/>
            <a:ext cx="689397" cy="66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5" idx="5"/>
            <a:endCxn id="37" idx="1"/>
          </p:cNvCxnSpPr>
          <p:nvPr/>
        </p:nvCxnSpPr>
        <p:spPr>
          <a:xfrm>
            <a:off x="5962987" y="3901813"/>
            <a:ext cx="626413" cy="754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34" idx="5"/>
            <a:endCxn id="38" idx="1"/>
          </p:cNvCxnSpPr>
          <p:nvPr/>
        </p:nvCxnSpPr>
        <p:spPr>
          <a:xfrm>
            <a:off x="3997910" y="3901813"/>
            <a:ext cx="689397" cy="754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35" idx="3"/>
            <a:endCxn id="38" idx="7"/>
          </p:cNvCxnSpPr>
          <p:nvPr/>
        </p:nvCxnSpPr>
        <p:spPr>
          <a:xfrm flipH="1">
            <a:off x="4969721" y="3901813"/>
            <a:ext cx="710852" cy="754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36" idx="3"/>
            <a:endCxn id="37" idx="7"/>
          </p:cNvCxnSpPr>
          <p:nvPr/>
        </p:nvCxnSpPr>
        <p:spPr>
          <a:xfrm flipH="1">
            <a:off x="6871814" y="3901813"/>
            <a:ext cx="785828" cy="754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>
            <a:stCxn id="38" idx="5"/>
            <a:endCxn id="17" idx="1"/>
          </p:cNvCxnSpPr>
          <p:nvPr/>
        </p:nvCxnSpPr>
        <p:spPr>
          <a:xfrm>
            <a:off x="4969721" y="4939076"/>
            <a:ext cx="710852" cy="4902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37" idx="3"/>
            <a:endCxn id="17" idx="7"/>
          </p:cNvCxnSpPr>
          <p:nvPr/>
        </p:nvCxnSpPr>
        <p:spPr>
          <a:xfrm flipH="1">
            <a:off x="5962987" y="4939076"/>
            <a:ext cx="626413" cy="4902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5441576" y="329066"/>
            <a:ext cx="430925" cy="4309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s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5441576" y="3923913"/>
            <a:ext cx="430925" cy="4309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</a:rPr>
              <a:t>g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4491317" y="969688"/>
            <a:ext cx="430925" cy="4309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391835" y="969687"/>
            <a:ext cx="430925" cy="4309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5441576" y="2078727"/>
            <a:ext cx="430925" cy="4309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491317" y="2078726"/>
            <a:ext cx="430925" cy="4309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6391836" y="2078726"/>
            <a:ext cx="430925" cy="4309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3541057" y="2078725"/>
            <a:ext cx="430925" cy="4309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7342096" y="2078726"/>
            <a:ext cx="430925" cy="4309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491317" y="3011275"/>
            <a:ext cx="430925" cy="4309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6396936" y="3011275"/>
            <a:ext cx="430925" cy="4309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3541057" y="3923911"/>
            <a:ext cx="430925" cy="4309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7342095" y="3923912"/>
            <a:ext cx="430925" cy="4309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stCxn id="4" idx="3"/>
            <a:endCxn id="6" idx="7"/>
          </p:cNvCxnSpPr>
          <p:nvPr/>
        </p:nvCxnSpPr>
        <p:spPr>
          <a:xfrm flipH="1">
            <a:off x="4859134" y="696883"/>
            <a:ext cx="645550" cy="335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5"/>
            <a:endCxn id="7" idx="1"/>
          </p:cNvCxnSpPr>
          <p:nvPr/>
        </p:nvCxnSpPr>
        <p:spPr>
          <a:xfrm>
            <a:off x="5809393" y="696883"/>
            <a:ext cx="645550" cy="33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4" idx="4"/>
            <a:endCxn id="8" idx="0"/>
          </p:cNvCxnSpPr>
          <p:nvPr/>
        </p:nvCxnSpPr>
        <p:spPr>
          <a:xfrm>
            <a:off x="5657039" y="759991"/>
            <a:ext cx="0" cy="1318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6" idx="3"/>
            <a:endCxn id="11" idx="7"/>
          </p:cNvCxnSpPr>
          <p:nvPr/>
        </p:nvCxnSpPr>
        <p:spPr>
          <a:xfrm flipH="1">
            <a:off x="3908874" y="1337505"/>
            <a:ext cx="645551" cy="804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4"/>
            <a:endCxn id="9" idx="0"/>
          </p:cNvCxnSpPr>
          <p:nvPr/>
        </p:nvCxnSpPr>
        <p:spPr>
          <a:xfrm>
            <a:off x="4706780" y="1400613"/>
            <a:ext cx="0" cy="6781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8" idx="1"/>
          </p:cNvCxnSpPr>
          <p:nvPr/>
        </p:nvCxnSpPr>
        <p:spPr>
          <a:xfrm>
            <a:off x="4859134" y="1337505"/>
            <a:ext cx="645550" cy="804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7" idx="3"/>
            <a:endCxn id="8" idx="7"/>
          </p:cNvCxnSpPr>
          <p:nvPr/>
        </p:nvCxnSpPr>
        <p:spPr>
          <a:xfrm flipH="1">
            <a:off x="5809393" y="1337504"/>
            <a:ext cx="645550" cy="804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4"/>
            <a:endCxn id="10" idx="0"/>
          </p:cNvCxnSpPr>
          <p:nvPr/>
        </p:nvCxnSpPr>
        <p:spPr>
          <a:xfrm>
            <a:off x="6607298" y="1400612"/>
            <a:ext cx="1" cy="678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5"/>
            <a:endCxn id="12" idx="1"/>
          </p:cNvCxnSpPr>
          <p:nvPr/>
        </p:nvCxnSpPr>
        <p:spPr>
          <a:xfrm>
            <a:off x="6759652" y="1337504"/>
            <a:ext cx="645552" cy="804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11" idx="4"/>
            <a:endCxn id="15" idx="0"/>
          </p:cNvCxnSpPr>
          <p:nvPr/>
        </p:nvCxnSpPr>
        <p:spPr>
          <a:xfrm>
            <a:off x="3756520" y="2509650"/>
            <a:ext cx="0" cy="1414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16" idx="2"/>
            <a:endCxn id="5" idx="6"/>
          </p:cNvCxnSpPr>
          <p:nvPr/>
        </p:nvCxnSpPr>
        <p:spPr>
          <a:xfrm flipH="1">
            <a:off x="5872501" y="4139375"/>
            <a:ext cx="146959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2" idx="4"/>
            <a:endCxn id="16" idx="0"/>
          </p:cNvCxnSpPr>
          <p:nvPr/>
        </p:nvCxnSpPr>
        <p:spPr>
          <a:xfrm flipH="1">
            <a:off x="7557558" y="2509651"/>
            <a:ext cx="1" cy="1414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15" idx="6"/>
            <a:endCxn id="5" idx="2"/>
          </p:cNvCxnSpPr>
          <p:nvPr/>
        </p:nvCxnSpPr>
        <p:spPr>
          <a:xfrm>
            <a:off x="3971982" y="4139374"/>
            <a:ext cx="1469594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10" idx="4"/>
            <a:endCxn id="14" idx="0"/>
          </p:cNvCxnSpPr>
          <p:nvPr/>
        </p:nvCxnSpPr>
        <p:spPr>
          <a:xfrm>
            <a:off x="6607299" y="2509651"/>
            <a:ext cx="5100" cy="501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12" idx="3"/>
            <a:endCxn id="14" idx="7"/>
          </p:cNvCxnSpPr>
          <p:nvPr/>
        </p:nvCxnSpPr>
        <p:spPr>
          <a:xfrm flipH="1">
            <a:off x="6764753" y="2446543"/>
            <a:ext cx="640451" cy="627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9" idx="4"/>
            <a:endCxn id="13" idx="0"/>
          </p:cNvCxnSpPr>
          <p:nvPr/>
        </p:nvCxnSpPr>
        <p:spPr>
          <a:xfrm>
            <a:off x="4706780" y="2509651"/>
            <a:ext cx="0" cy="501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8" idx="3"/>
            <a:endCxn id="13" idx="7"/>
          </p:cNvCxnSpPr>
          <p:nvPr/>
        </p:nvCxnSpPr>
        <p:spPr>
          <a:xfrm flipH="1">
            <a:off x="4859134" y="2446544"/>
            <a:ext cx="645550" cy="6278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8" idx="5"/>
            <a:endCxn id="14" idx="1"/>
          </p:cNvCxnSpPr>
          <p:nvPr/>
        </p:nvCxnSpPr>
        <p:spPr>
          <a:xfrm>
            <a:off x="5809393" y="2446544"/>
            <a:ext cx="650651" cy="6278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13" idx="3"/>
            <a:endCxn id="15" idx="7"/>
          </p:cNvCxnSpPr>
          <p:nvPr/>
        </p:nvCxnSpPr>
        <p:spPr>
          <a:xfrm flipH="1">
            <a:off x="3908874" y="3379092"/>
            <a:ext cx="645551" cy="607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11" idx="5"/>
            <a:endCxn id="13" idx="1"/>
          </p:cNvCxnSpPr>
          <p:nvPr/>
        </p:nvCxnSpPr>
        <p:spPr>
          <a:xfrm>
            <a:off x="3908874" y="2446542"/>
            <a:ext cx="645551" cy="627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14" idx="3"/>
            <a:endCxn id="5" idx="7"/>
          </p:cNvCxnSpPr>
          <p:nvPr/>
        </p:nvCxnSpPr>
        <p:spPr>
          <a:xfrm flipH="1">
            <a:off x="5809393" y="3379092"/>
            <a:ext cx="650651" cy="607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13" idx="5"/>
            <a:endCxn id="5" idx="1"/>
          </p:cNvCxnSpPr>
          <p:nvPr/>
        </p:nvCxnSpPr>
        <p:spPr>
          <a:xfrm>
            <a:off x="4859134" y="3379092"/>
            <a:ext cx="645550" cy="607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14" idx="5"/>
            <a:endCxn id="16" idx="1"/>
          </p:cNvCxnSpPr>
          <p:nvPr/>
        </p:nvCxnSpPr>
        <p:spPr>
          <a:xfrm>
            <a:off x="6764753" y="3379092"/>
            <a:ext cx="640450" cy="60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9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5541888" y="552720"/>
            <a:ext cx="388265" cy="3882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i="1" smtClean="0">
                <a:solidFill>
                  <a:schemeClr val="tx1"/>
                </a:solidFill>
              </a:rPr>
              <a:t>s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5541887" y="5263673"/>
            <a:ext cx="388265" cy="3882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</a:rPr>
              <a:t>g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541885" y="2093871"/>
            <a:ext cx="388265" cy="3882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4016496" y="2089932"/>
            <a:ext cx="388265" cy="3882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4791941" y="2840100"/>
            <a:ext cx="388265" cy="3882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6317328" y="4483742"/>
            <a:ext cx="388265" cy="3882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4793334" y="1278860"/>
            <a:ext cx="388265" cy="3882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318724" y="1278861"/>
            <a:ext cx="388265" cy="3882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10" idx="5"/>
            <a:endCxn id="6" idx="1"/>
          </p:cNvCxnSpPr>
          <p:nvPr/>
        </p:nvCxnSpPr>
        <p:spPr>
          <a:xfrm>
            <a:off x="5124739" y="1610265"/>
            <a:ext cx="474006" cy="54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1" idx="3"/>
            <a:endCxn id="6" idx="7"/>
          </p:cNvCxnSpPr>
          <p:nvPr/>
        </p:nvCxnSpPr>
        <p:spPr>
          <a:xfrm flipH="1">
            <a:off x="5873290" y="1610266"/>
            <a:ext cx="502294" cy="540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3"/>
            <a:endCxn id="10" idx="7"/>
          </p:cNvCxnSpPr>
          <p:nvPr/>
        </p:nvCxnSpPr>
        <p:spPr>
          <a:xfrm flipH="1">
            <a:off x="5124739" y="884125"/>
            <a:ext cx="474009" cy="4515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5"/>
            <a:endCxn id="11" idx="1"/>
          </p:cNvCxnSpPr>
          <p:nvPr/>
        </p:nvCxnSpPr>
        <p:spPr>
          <a:xfrm>
            <a:off x="5873293" y="884125"/>
            <a:ext cx="502291" cy="451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0" idx="3"/>
            <a:endCxn id="7" idx="7"/>
          </p:cNvCxnSpPr>
          <p:nvPr/>
        </p:nvCxnSpPr>
        <p:spPr>
          <a:xfrm flipH="1">
            <a:off x="4347901" y="1610265"/>
            <a:ext cx="502293" cy="536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7" idx="5"/>
            <a:endCxn id="8" idx="1"/>
          </p:cNvCxnSpPr>
          <p:nvPr/>
        </p:nvCxnSpPr>
        <p:spPr>
          <a:xfrm>
            <a:off x="4347901" y="2421337"/>
            <a:ext cx="500900" cy="475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1" idx="4"/>
            <a:endCxn id="9" idx="0"/>
          </p:cNvCxnSpPr>
          <p:nvPr/>
        </p:nvCxnSpPr>
        <p:spPr>
          <a:xfrm flipH="1">
            <a:off x="6511461" y="1667126"/>
            <a:ext cx="1396" cy="2816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7" idx="3"/>
            <a:endCxn id="46" idx="7"/>
          </p:cNvCxnSpPr>
          <p:nvPr/>
        </p:nvCxnSpPr>
        <p:spPr>
          <a:xfrm flipH="1">
            <a:off x="3168437" y="2421337"/>
            <a:ext cx="904919" cy="131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6" idx="3"/>
            <a:endCxn id="8" idx="7"/>
          </p:cNvCxnSpPr>
          <p:nvPr/>
        </p:nvCxnSpPr>
        <p:spPr>
          <a:xfrm flipH="1">
            <a:off x="5123346" y="2425276"/>
            <a:ext cx="475399" cy="471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016495" y="5263673"/>
            <a:ext cx="388265" cy="3882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2837032" y="3681092"/>
            <a:ext cx="388265" cy="3882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4016495" y="3672436"/>
            <a:ext cx="388265" cy="3882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5541885" y="3681092"/>
            <a:ext cx="388265" cy="3882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4791940" y="4483743"/>
            <a:ext cx="388265" cy="3882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6" idx="4"/>
            <a:endCxn id="48" idx="0"/>
          </p:cNvCxnSpPr>
          <p:nvPr/>
        </p:nvCxnSpPr>
        <p:spPr>
          <a:xfrm>
            <a:off x="5736018" y="2482136"/>
            <a:ext cx="0" cy="1198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8" idx="3"/>
            <a:endCxn id="49" idx="7"/>
          </p:cNvCxnSpPr>
          <p:nvPr/>
        </p:nvCxnSpPr>
        <p:spPr>
          <a:xfrm flipH="1">
            <a:off x="5123345" y="4012497"/>
            <a:ext cx="475400" cy="52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8" idx="5"/>
            <a:endCxn id="9" idx="1"/>
          </p:cNvCxnSpPr>
          <p:nvPr/>
        </p:nvCxnSpPr>
        <p:spPr>
          <a:xfrm>
            <a:off x="5873290" y="4012497"/>
            <a:ext cx="500898" cy="5281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endCxn id="48" idx="7"/>
          </p:cNvCxnSpPr>
          <p:nvPr/>
        </p:nvCxnSpPr>
        <p:spPr>
          <a:xfrm flipH="1">
            <a:off x="5873290" y="1664055"/>
            <a:ext cx="562435" cy="2073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9" idx="3"/>
            <a:endCxn id="5" idx="7"/>
          </p:cNvCxnSpPr>
          <p:nvPr/>
        </p:nvCxnSpPr>
        <p:spPr>
          <a:xfrm flipH="1">
            <a:off x="5873292" y="4815147"/>
            <a:ext cx="500896" cy="505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45" idx="6"/>
            <a:endCxn id="5" idx="2"/>
          </p:cNvCxnSpPr>
          <p:nvPr/>
        </p:nvCxnSpPr>
        <p:spPr>
          <a:xfrm>
            <a:off x="4404760" y="5457806"/>
            <a:ext cx="11371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7" idx="4"/>
            <a:endCxn id="47" idx="0"/>
          </p:cNvCxnSpPr>
          <p:nvPr/>
        </p:nvCxnSpPr>
        <p:spPr>
          <a:xfrm flipH="1">
            <a:off x="4210628" y="2478197"/>
            <a:ext cx="1" cy="1194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8" idx="3"/>
            <a:endCxn id="47" idx="7"/>
          </p:cNvCxnSpPr>
          <p:nvPr/>
        </p:nvCxnSpPr>
        <p:spPr>
          <a:xfrm flipH="1">
            <a:off x="4347900" y="3171505"/>
            <a:ext cx="500901" cy="557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8" idx="5"/>
            <a:endCxn id="48" idx="1"/>
          </p:cNvCxnSpPr>
          <p:nvPr/>
        </p:nvCxnSpPr>
        <p:spPr>
          <a:xfrm>
            <a:off x="5123346" y="3171505"/>
            <a:ext cx="475399" cy="566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47" idx="5"/>
            <a:endCxn id="49" idx="1"/>
          </p:cNvCxnSpPr>
          <p:nvPr/>
        </p:nvCxnSpPr>
        <p:spPr>
          <a:xfrm>
            <a:off x="4347900" y="4003841"/>
            <a:ext cx="500900" cy="536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46" idx="5"/>
            <a:endCxn id="45" idx="1"/>
          </p:cNvCxnSpPr>
          <p:nvPr/>
        </p:nvCxnSpPr>
        <p:spPr>
          <a:xfrm>
            <a:off x="3168437" y="4012497"/>
            <a:ext cx="904918" cy="13080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47" idx="4"/>
            <a:endCxn id="45" idx="0"/>
          </p:cNvCxnSpPr>
          <p:nvPr/>
        </p:nvCxnSpPr>
        <p:spPr>
          <a:xfrm>
            <a:off x="4210628" y="4060701"/>
            <a:ext cx="0" cy="120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49" idx="5"/>
            <a:endCxn id="5" idx="1"/>
          </p:cNvCxnSpPr>
          <p:nvPr/>
        </p:nvCxnSpPr>
        <p:spPr>
          <a:xfrm>
            <a:off x="5123345" y="4815148"/>
            <a:ext cx="475402" cy="505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9547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</Words>
  <Application>Microsoft Macintosh PowerPoint</Application>
  <PresentationFormat>ワイド画面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8</cp:revision>
  <dcterms:created xsi:type="dcterms:W3CDTF">2016-01-23T23:43:36Z</dcterms:created>
  <dcterms:modified xsi:type="dcterms:W3CDTF">2016-01-24T05:49:52Z</dcterms:modified>
</cp:coreProperties>
</file>