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>
        <p:scale>
          <a:sx n="134" d="100"/>
          <a:sy n="134" d="100"/>
        </p:scale>
        <p:origin x="-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72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6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4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AF81-9059-024E-8C66-24215070A5A2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698FA-0AC3-EB47-A4A2-EED85E48A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3879157" y="913235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350" i="1" dirty="0" err="1">
                <a:solidFill>
                  <a:srgbClr val="333333"/>
                </a:solidFill>
                <a:latin typeface="Arial"/>
                <a:ea typeface=""/>
              </a:rPr>
              <a:t>ε</a:t>
            </a:r>
            <a:r>
              <a:rPr lang="en-US" altLang="ja-JP" sz="1350" i="1" baseline="-25000" dirty="0" err="1">
                <a:solidFill>
                  <a:srgbClr val="333333"/>
                </a:solidFill>
                <a:latin typeface="Arial"/>
                <a:ea typeface=""/>
              </a:rPr>
              <a:t>C</a:t>
            </a:r>
            <a:r>
              <a:rPr lang="en-US" altLang="ja-JP" sz="1350" i="1" dirty="0">
                <a:solidFill>
                  <a:srgbClr val="333333"/>
                </a:solidFill>
                <a:latin typeface="Arial"/>
                <a:ea typeface=""/>
              </a:rPr>
              <a:t> := </a:t>
            </a:r>
            <a:r>
              <a:rPr lang="en-US" altLang="ja-JP" sz="1350" i="1" dirty="0" err="1">
                <a:solidFill>
                  <a:srgbClr val="333333"/>
                </a:solidFill>
                <a:latin typeface="Arial"/>
                <a:ea typeface=""/>
              </a:rPr>
              <a:t>ε</a:t>
            </a:r>
            <a:r>
              <a:rPr lang="en-US" altLang="ja-JP" sz="1350" i="1" dirty="0">
                <a:solidFill>
                  <a:srgbClr val="333333"/>
                </a:solidFill>
                <a:latin typeface="Arial"/>
                <a:ea typeface=""/>
              </a:rPr>
              <a:t>, </a:t>
            </a:r>
            <a:r>
              <a:rPr lang="ja-JP" altLang="ja-JP" sz="1350" i="1" dirty="0">
                <a:solidFill>
                  <a:srgbClr val="333333"/>
                </a:solidFill>
                <a:latin typeface="Arial"/>
                <a:ea typeface=""/>
              </a:rPr>
              <a:t>ε</a:t>
            </a:r>
            <a:r>
              <a:rPr lang="en-US" altLang="ja-JP" sz="1350" i="1" baseline="-25000" dirty="0">
                <a:solidFill>
                  <a:srgbClr val="333333"/>
                </a:solidFill>
                <a:latin typeface="Arial"/>
                <a:ea typeface=""/>
              </a:rPr>
              <a:t>F</a:t>
            </a:r>
            <a:r>
              <a:rPr lang="en-US" altLang="ja-JP" sz="1350" i="1" dirty="0">
                <a:solidFill>
                  <a:srgbClr val="333333"/>
                </a:solidFill>
                <a:latin typeface="Arial"/>
                <a:ea typeface=""/>
              </a:rPr>
              <a:t> = </a:t>
            </a:r>
            <a:r>
              <a:rPr lang="en-US" altLang="ja-JP" sz="1350" i="1" dirty="0" err="1">
                <a:solidFill>
                  <a:srgbClr val="333333"/>
                </a:solidFill>
                <a:latin typeface="Arial"/>
                <a:ea typeface=""/>
              </a:rPr>
              <a:t>Φ</a:t>
            </a:r>
            <a:endParaRPr lang="ja-JP" alt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3951089" y="216656"/>
            <a:ext cx="1085850" cy="32273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初期状態</a:t>
            </a:r>
          </a:p>
        </p:txBody>
      </p:sp>
      <p:cxnSp>
        <p:nvCxnSpPr>
          <p:cNvPr id="8" name="直線矢印コネクタ 7"/>
          <p:cNvCxnSpPr>
            <a:stCxn id="5" idx="2"/>
            <a:endCxn id="4" idx="0"/>
          </p:cNvCxnSpPr>
          <p:nvPr/>
        </p:nvCxnSpPr>
        <p:spPr>
          <a:xfrm>
            <a:off x="4494014" y="539387"/>
            <a:ext cx="4376" cy="373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端子 16"/>
          <p:cNvSpPr/>
          <p:nvPr/>
        </p:nvSpPr>
        <p:spPr>
          <a:xfrm>
            <a:off x="3951089" y="6395206"/>
            <a:ext cx="1085850" cy="32273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観測終了</a:t>
            </a:r>
          </a:p>
        </p:txBody>
      </p:sp>
      <p:sp>
        <p:nvSpPr>
          <p:cNvPr id="20" name="フローチャート: 処理 19"/>
          <p:cNvSpPr/>
          <p:nvPr/>
        </p:nvSpPr>
        <p:spPr>
          <a:xfrm>
            <a:off x="3839483" y="1622279"/>
            <a:ext cx="1309061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i="1" dirty="0">
                <a:solidFill>
                  <a:schemeClr val="tx1"/>
                </a:solidFill>
              </a:rPr>
              <a:t>W := </a:t>
            </a:r>
            <a:r>
              <a:rPr lang="en-US" altLang="ja-JP" sz="900" i="1" dirty="0" err="1">
                <a:solidFill>
                  <a:schemeClr val="tx1"/>
                </a:solidFill>
              </a:rPr>
              <a:t>InitPath</a:t>
            </a:r>
            <a:r>
              <a:rPr lang="en-US" altLang="ja-JP" sz="900" i="1" dirty="0">
                <a:solidFill>
                  <a:schemeClr val="tx1"/>
                </a:solidFill>
              </a:rPr>
              <a:t>(W</a:t>
            </a:r>
            <a:r>
              <a:rPr lang="en-US" altLang="ja-JP" sz="900" i="1" baseline="-25000" dirty="0">
                <a:solidFill>
                  <a:schemeClr val="tx1"/>
                </a:solidFill>
              </a:rPr>
              <a:t>all</a:t>
            </a:r>
            <a:r>
              <a:rPr lang="en-US" altLang="ja-JP" sz="900" i="1" dirty="0">
                <a:solidFill>
                  <a:schemeClr val="tx1"/>
                </a:solidFill>
              </a:rPr>
              <a:t>, </a:t>
            </a:r>
            <a:r>
              <a:rPr lang="en-US" altLang="ja-JP" sz="900" i="1" dirty="0" err="1">
                <a:solidFill>
                  <a:schemeClr val="tx1"/>
                </a:solidFill>
              </a:rPr>
              <a:t>ε</a:t>
            </a:r>
            <a:r>
              <a:rPr lang="en-US" altLang="ja-JP" sz="9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sz="900" i="1" dirty="0">
                <a:solidFill>
                  <a:schemeClr val="tx1"/>
                </a:solidFill>
              </a:rPr>
              <a:t>y = </a:t>
            </a:r>
            <a:r>
              <a:rPr lang="en-US" altLang="ja-JP" sz="900" i="1" dirty="0" err="1">
                <a:solidFill>
                  <a:schemeClr val="tx1"/>
                </a:solidFill>
              </a:rPr>
              <a:t>φ</a:t>
            </a:r>
            <a:endParaRPr lang="ja-JP" altLang="en-US" sz="900" i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4" idx="2"/>
            <a:endCxn id="20" idx="0"/>
          </p:cNvCxnSpPr>
          <p:nvPr/>
        </p:nvCxnSpPr>
        <p:spPr>
          <a:xfrm flipH="1">
            <a:off x="4494014" y="1356061"/>
            <a:ext cx="4376" cy="266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3874781" y="2331323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i="1" dirty="0" err="1" smtClean="0">
                <a:solidFill>
                  <a:schemeClr val="tx1"/>
                </a:solidFill>
              </a:rPr>
              <a:t>Tomograph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(</a:t>
            </a:r>
            <a:r>
              <a:rPr lang="en-US" altLang="ja-JP" sz="1050" i="1" dirty="0" err="1" smtClean="0">
                <a:solidFill>
                  <a:schemeClr val="tx1"/>
                </a:solidFill>
              </a:rPr>
              <a:t>w</a:t>
            </a:r>
            <a:r>
              <a:rPr lang="en-US" altLang="ja-JP" sz="1050" i="1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ja-JP" sz="1050" i="1" dirty="0">
                <a:solidFill>
                  <a:schemeClr val="tx1"/>
                </a:solidFill>
              </a:rPr>
              <a:t>)</a:t>
            </a:r>
            <a:endParaRPr lang="ja-JP" altLang="en-US" sz="1050" i="1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0" idx="2"/>
            <a:endCxn id="24" idx="0"/>
          </p:cNvCxnSpPr>
          <p:nvPr/>
        </p:nvCxnSpPr>
        <p:spPr>
          <a:xfrm>
            <a:off x="4494014" y="2065105"/>
            <a:ext cx="0" cy="266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874781" y="3036897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</a:rPr>
              <a:t>CBP(y, W)</a:t>
            </a:r>
            <a:endParaRPr lang="ja-JP" altLang="en-US" sz="1050" i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24" idx="2"/>
            <a:endCxn id="37" idx="0"/>
          </p:cNvCxnSpPr>
          <p:nvPr/>
        </p:nvCxnSpPr>
        <p:spPr>
          <a:xfrm>
            <a:off x="4494014" y="2774149"/>
            <a:ext cx="0" cy="262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判断 41"/>
          <p:cNvSpPr/>
          <p:nvPr/>
        </p:nvSpPr>
        <p:spPr>
          <a:xfrm>
            <a:off x="3474579" y="3748575"/>
            <a:ext cx="2038867" cy="8175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i="1" dirty="0" err="1" smtClean="0">
                <a:solidFill>
                  <a:schemeClr val="tx1"/>
                </a:solidFill>
              </a:rPr>
              <a:t>AddPacket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(</a:t>
            </a:r>
            <a:r>
              <a:rPr lang="en-US" altLang="ja-JP" sz="1050" i="1" dirty="0" err="1" smtClean="0">
                <a:solidFill>
                  <a:schemeClr val="tx1"/>
                </a:solidFill>
              </a:rPr>
              <a:t>w</a:t>
            </a:r>
            <a:r>
              <a:rPr lang="en-US" altLang="ja-JP" sz="1050" i="1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sz="1050" i="1" dirty="0" smtClean="0">
                <a:solidFill>
                  <a:schemeClr val="tx1"/>
                </a:solidFill>
              </a:rPr>
              <a:t>= NULL</a:t>
            </a:r>
            <a:endParaRPr lang="ja-JP" alt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>
            <a:stCxn id="37" idx="2"/>
          </p:cNvCxnSpPr>
          <p:nvPr/>
        </p:nvCxnSpPr>
        <p:spPr>
          <a:xfrm>
            <a:off x="4494014" y="3479723"/>
            <a:ext cx="0" cy="262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17" idx="3"/>
          </p:cNvCxnSpPr>
          <p:nvPr/>
        </p:nvCxnSpPr>
        <p:spPr>
          <a:xfrm flipH="1">
            <a:off x="5036939" y="6556571"/>
            <a:ext cx="12689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299200" y="4146899"/>
            <a:ext cx="0" cy="2409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2" idx="3"/>
          </p:cNvCxnSpPr>
          <p:nvPr/>
        </p:nvCxnSpPr>
        <p:spPr>
          <a:xfrm>
            <a:off x="5513446" y="4157331"/>
            <a:ext cx="785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874781" y="4834939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i="1" dirty="0" err="1" smtClean="0">
                <a:solidFill>
                  <a:schemeClr val="tx1"/>
                </a:solidFill>
              </a:rPr>
              <a:t>Tomograph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(w</a:t>
            </a:r>
            <a:r>
              <a:rPr lang="en-US" altLang="ja-JP" sz="1050" i="1" baseline="-25000" dirty="0" smtClean="0">
                <a:solidFill>
                  <a:schemeClr val="tx1"/>
                </a:solidFill>
              </a:rPr>
              <a:t>m+1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)</a:t>
            </a:r>
            <a:endParaRPr lang="ja-JP" altLang="en-US" sz="1050" i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42116" y="3818777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Yes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42" idx="2"/>
            <a:endCxn id="18" idx="0"/>
          </p:cNvCxnSpPr>
          <p:nvPr/>
        </p:nvCxnSpPr>
        <p:spPr>
          <a:xfrm>
            <a:off x="4494013" y="4566087"/>
            <a:ext cx="1" cy="268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532216" y="4504298"/>
            <a:ext cx="50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/>
              <a:t>No</a:t>
            </a:r>
            <a:endParaRPr kumimoji="1" lang="ja-JP" altLang="en-US" dirty="0"/>
          </a:p>
        </p:txBody>
      </p:sp>
      <p:sp>
        <p:nvSpPr>
          <p:cNvPr id="25" name="フローチャート: 処理 24"/>
          <p:cNvSpPr/>
          <p:nvPr/>
        </p:nvSpPr>
        <p:spPr>
          <a:xfrm>
            <a:off x="3874779" y="5546617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</a:rPr>
              <a:t>CBP(y, W)</a:t>
            </a:r>
            <a:endParaRPr lang="ja-JP" altLang="en-US" sz="1050" i="1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>
            <a:stCxn id="18" idx="2"/>
            <a:endCxn id="25" idx="0"/>
          </p:cNvCxnSpPr>
          <p:nvPr/>
        </p:nvCxnSpPr>
        <p:spPr>
          <a:xfrm flipH="1">
            <a:off x="4494012" y="5277765"/>
            <a:ext cx="2" cy="268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43" idx="0"/>
          </p:cNvCxnSpPr>
          <p:nvPr/>
        </p:nvCxnSpPr>
        <p:spPr>
          <a:xfrm flipH="1" flipV="1">
            <a:off x="2605857" y="4146899"/>
            <a:ext cx="6662" cy="688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25" idx="1"/>
          </p:cNvCxnSpPr>
          <p:nvPr/>
        </p:nvCxnSpPr>
        <p:spPr>
          <a:xfrm>
            <a:off x="2612518" y="5768030"/>
            <a:ext cx="1262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42" idx="1"/>
          </p:cNvCxnSpPr>
          <p:nvPr/>
        </p:nvCxnSpPr>
        <p:spPr>
          <a:xfrm>
            <a:off x="2612518" y="4157331"/>
            <a:ext cx="8620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1993286" y="4834939"/>
            <a:ext cx="1238465" cy="44282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i="1" dirty="0" smtClean="0">
                <a:solidFill>
                  <a:schemeClr val="tx1"/>
                </a:solidFill>
              </a:rPr>
              <a:t>m := m + 1</a:t>
            </a:r>
            <a:endParaRPr lang="ja-JP" altLang="en-US" sz="1050" i="1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V="1">
            <a:off x="2612518" y="5284800"/>
            <a:ext cx="1" cy="490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43</Words>
  <Application>Microsoft Macintosh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</cp:revision>
  <dcterms:created xsi:type="dcterms:W3CDTF">2016-01-24T15:33:37Z</dcterms:created>
  <dcterms:modified xsi:type="dcterms:W3CDTF">2016-01-25T01:31:21Z</dcterms:modified>
</cp:coreProperties>
</file>