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94" d="100"/>
          <a:sy n="94" d="100"/>
        </p:scale>
        <p:origin x="127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71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39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8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9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6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902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9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65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99AB4-C669-8445-9883-DCBAC7E8EE90}" type="datetimeFigureOut">
              <a:rPr kumimoji="1" lang="ja-JP" altLang="en-US" smtClean="0"/>
              <a:t>2016/2/14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3414C-171D-C54E-B790-7BD763AE98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形グループ 1"/>
          <p:cNvGrpSpPr/>
          <p:nvPr/>
        </p:nvGrpSpPr>
        <p:grpSpPr>
          <a:xfrm>
            <a:off x="497382" y="736778"/>
            <a:ext cx="7692615" cy="3364732"/>
            <a:chOff x="497382" y="736778"/>
            <a:chExt cx="7692615" cy="3364732"/>
          </a:xfrm>
        </p:grpSpPr>
        <p:sp>
          <p:nvSpPr>
            <p:cNvPr id="5" name="スマイル 4"/>
            <p:cNvSpPr/>
            <p:nvPr/>
          </p:nvSpPr>
          <p:spPr>
            <a:xfrm>
              <a:off x="497382" y="739468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スマイル 5"/>
            <p:cNvSpPr/>
            <p:nvPr/>
          </p:nvSpPr>
          <p:spPr>
            <a:xfrm>
              <a:off x="1493361" y="736778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スマイル 6"/>
            <p:cNvSpPr/>
            <p:nvPr/>
          </p:nvSpPr>
          <p:spPr>
            <a:xfrm>
              <a:off x="2489340" y="736778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スマイル 7"/>
            <p:cNvSpPr/>
            <p:nvPr/>
          </p:nvSpPr>
          <p:spPr>
            <a:xfrm>
              <a:off x="4481298" y="751122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スマイル 8"/>
            <p:cNvSpPr/>
            <p:nvPr/>
          </p:nvSpPr>
          <p:spPr>
            <a:xfrm>
              <a:off x="5477277" y="751122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スマイル 9"/>
            <p:cNvSpPr/>
            <p:nvPr/>
          </p:nvSpPr>
          <p:spPr>
            <a:xfrm>
              <a:off x="6473256" y="736778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スマイル 10"/>
            <p:cNvSpPr/>
            <p:nvPr/>
          </p:nvSpPr>
          <p:spPr>
            <a:xfrm>
              <a:off x="7469235" y="751122"/>
              <a:ext cx="720762" cy="720762"/>
            </a:xfrm>
            <a:prstGeom prst="smileyFace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スマイル 11"/>
            <p:cNvSpPr/>
            <p:nvPr/>
          </p:nvSpPr>
          <p:spPr>
            <a:xfrm>
              <a:off x="3485319" y="736778"/>
              <a:ext cx="720762" cy="720762"/>
            </a:xfrm>
            <a:prstGeom prst="smileyFace">
              <a:avLst/>
            </a:prstGeom>
            <a:solidFill>
              <a:schemeClr val="bg1">
                <a:lumMod val="65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0" name="図形グループ 69"/>
            <p:cNvGrpSpPr/>
            <p:nvPr/>
          </p:nvGrpSpPr>
          <p:grpSpPr>
            <a:xfrm>
              <a:off x="4705561" y="3471180"/>
              <a:ext cx="1322814" cy="585871"/>
              <a:chOff x="5353204" y="5026545"/>
              <a:chExt cx="1322814" cy="585871"/>
            </a:xfrm>
          </p:grpSpPr>
          <p:grpSp>
            <p:nvGrpSpPr>
              <p:cNvPr id="63" name="図形グループ 62"/>
              <p:cNvGrpSpPr/>
              <p:nvPr/>
            </p:nvGrpSpPr>
            <p:grpSpPr>
              <a:xfrm>
                <a:off x="5353204" y="5026545"/>
                <a:ext cx="1322814" cy="585871"/>
                <a:chOff x="2157912" y="3734114"/>
                <a:chExt cx="1322814" cy="585871"/>
              </a:xfrm>
            </p:grpSpPr>
            <p:grpSp>
              <p:nvGrpSpPr>
                <p:cNvPr id="64" name="図形グループ 63"/>
                <p:cNvGrpSpPr/>
                <p:nvPr/>
              </p:nvGrpSpPr>
              <p:grpSpPr>
                <a:xfrm>
                  <a:off x="2157912" y="3734114"/>
                  <a:ext cx="1322814" cy="585871"/>
                  <a:chOff x="6061523" y="3721758"/>
                  <a:chExt cx="1322814" cy="585871"/>
                </a:xfrm>
              </p:grpSpPr>
              <p:cxnSp>
                <p:nvCxnSpPr>
                  <p:cNvPr id="66" name="直線コネクタ 65"/>
                  <p:cNvCxnSpPr/>
                  <p:nvPr/>
                </p:nvCxnSpPr>
                <p:spPr>
                  <a:xfrm flipH="1">
                    <a:off x="6074935" y="3721758"/>
                    <a:ext cx="1" cy="57822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線コネクタ 66"/>
                  <p:cNvCxnSpPr/>
                  <p:nvPr/>
                </p:nvCxnSpPr>
                <p:spPr>
                  <a:xfrm flipH="1">
                    <a:off x="6061523" y="4293631"/>
                    <a:ext cx="132281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線コネクタ 67"/>
                  <p:cNvCxnSpPr/>
                  <p:nvPr/>
                </p:nvCxnSpPr>
                <p:spPr>
                  <a:xfrm flipH="1">
                    <a:off x="7371221" y="3729405"/>
                    <a:ext cx="1" cy="57822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5" name="直線コネクタ 64"/>
                <p:cNvCxnSpPr/>
                <p:nvPr/>
              </p:nvCxnSpPr>
              <p:spPr>
                <a:xfrm flipH="1">
                  <a:off x="2164618" y="3924822"/>
                  <a:ext cx="1302992" cy="417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正方形/長方形 68"/>
              <p:cNvSpPr/>
              <p:nvPr/>
            </p:nvSpPr>
            <p:spPr>
              <a:xfrm>
                <a:off x="5380029" y="5230254"/>
                <a:ext cx="1269758" cy="3538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72" name="直線コネクタ 71"/>
            <p:cNvCxnSpPr>
              <a:stCxn id="12" idx="4"/>
              <a:endCxn id="69" idx="0"/>
            </p:cNvCxnSpPr>
            <p:nvPr/>
          </p:nvCxnSpPr>
          <p:spPr>
            <a:xfrm>
              <a:off x="3845700" y="1457540"/>
              <a:ext cx="1521565" cy="2217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図形グループ 80"/>
            <p:cNvGrpSpPr/>
            <p:nvPr/>
          </p:nvGrpSpPr>
          <p:grpSpPr>
            <a:xfrm>
              <a:off x="654155" y="3478827"/>
              <a:ext cx="1322814" cy="585871"/>
              <a:chOff x="5353204" y="5026545"/>
              <a:chExt cx="1322814" cy="585871"/>
            </a:xfrm>
          </p:grpSpPr>
          <p:grpSp>
            <p:nvGrpSpPr>
              <p:cNvPr id="82" name="図形グループ 81"/>
              <p:cNvGrpSpPr/>
              <p:nvPr/>
            </p:nvGrpSpPr>
            <p:grpSpPr>
              <a:xfrm>
                <a:off x="5353204" y="5026545"/>
                <a:ext cx="1322814" cy="585871"/>
                <a:chOff x="2157912" y="3734114"/>
                <a:chExt cx="1322814" cy="585871"/>
              </a:xfrm>
            </p:grpSpPr>
            <p:grpSp>
              <p:nvGrpSpPr>
                <p:cNvPr id="84" name="図形グループ 83"/>
                <p:cNvGrpSpPr/>
                <p:nvPr/>
              </p:nvGrpSpPr>
              <p:grpSpPr>
                <a:xfrm>
                  <a:off x="2157912" y="3734114"/>
                  <a:ext cx="1322814" cy="585871"/>
                  <a:chOff x="6061523" y="3721758"/>
                  <a:chExt cx="1322814" cy="585871"/>
                </a:xfrm>
              </p:grpSpPr>
              <p:cxnSp>
                <p:nvCxnSpPr>
                  <p:cNvPr id="86" name="直線コネクタ 85"/>
                  <p:cNvCxnSpPr/>
                  <p:nvPr/>
                </p:nvCxnSpPr>
                <p:spPr>
                  <a:xfrm flipH="1">
                    <a:off x="6074935" y="3721758"/>
                    <a:ext cx="1" cy="57822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直線コネクタ 86"/>
                  <p:cNvCxnSpPr/>
                  <p:nvPr/>
                </p:nvCxnSpPr>
                <p:spPr>
                  <a:xfrm flipH="1">
                    <a:off x="6061523" y="4293631"/>
                    <a:ext cx="1322814" cy="1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直線コネクタ 87"/>
                  <p:cNvCxnSpPr/>
                  <p:nvPr/>
                </p:nvCxnSpPr>
                <p:spPr>
                  <a:xfrm flipH="1">
                    <a:off x="7371221" y="3729405"/>
                    <a:ext cx="1" cy="578224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5" name="直線コネクタ 84"/>
                <p:cNvCxnSpPr/>
                <p:nvPr/>
              </p:nvCxnSpPr>
              <p:spPr>
                <a:xfrm flipH="1">
                  <a:off x="2164618" y="3924822"/>
                  <a:ext cx="1302992" cy="4175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正方形/長方形 82"/>
              <p:cNvSpPr/>
              <p:nvPr/>
            </p:nvSpPr>
            <p:spPr>
              <a:xfrm>
                <a:off x="5380029" y="5230254"/>
                <a:ext cx="1269758" cy="35382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89" name="直線コネクタ 88"/>
            <p:cNvCxnSpPr>
              <a:stCxn id="12" idx="4"/>
              <a:endCxn id="83" idx="0"/>
            </p:cNvCxnSpPr>
            <p:nvPr/>
          </p:nvCxnSpPr>
          <p:spPr>
            <a:xfrm flipH="1">
              <a:off x="1315859" y="1457540"/>
              <a:ext cx="2529841" cy="2224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コネクタ 91"/>
            <p:cNvCxnSpPr>
              <a:stCxn id="5" idx="4"/>
              <a:endCxn id="83" idx="0"/>
            </p:cNvCxnSpPr>
            <p:nvPr/>
          </p:nvCxnSpPr>
          <p:spPr>
            <a:xfrm>
              <a:off x="857763" y="1460230"/>
              <a:ext cx="458096" cy="22223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/>
            <p:cNvCxnSpPr>
              <a:stCxn id="5" idx="4"/>
              <a:endCxn id="107" idx="0"/>
            </p:cNvCxnSpPr>
            <p:nvPr/>
          </p:nvCxnSpPr>
          <p:spPr>
            <a:xfrm>
              <a:off x="857763" y="1460230"/>
              <a:ext cx="2487699" cy="22668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図形グループ 99"/>
            <p:cNvGrpSpPr/>
            <p:nvPr/>
          </p:nvGrpSpPr>
          <p:grpSpPr>
            <a:xfrm>
              <a:off x="6737486" y="3478827"/>
              <a:ext cx="1296287" cy="585871"/>
              <a:chOff x="9484142" y="3741761"/>
              <a:chExt cx="1296287" cy="585871"/>
            </a:xfrm>
          </p:grpSpPr>
          <p:grpSp>
            <p:nvGrpSpPr>
              <p:cNvPr id="101" name="図形グループ 100"/>
              <p:cNvGrpSpPr/>
              <p:nvPr/>
            </p:nvGrpSpPr>
            <p:grpSpPr>
              <a:xfrm>
                <a:off x="9484142" y="3741761"/>
                <a:ext cx="1296287" cy="585871"/>
                <a:chOff x="6074935" y="3721758"/>
                <a:chExt cx="1296287" cy="585871"/>
              </a:xfrm>
            </p:grpSpPr>
            <p:cxnSp>
              <p:nvCxnSpPr>
                <p:cNvPr id="103" name="直線コネクタ 102"/>
                <p:cNvCxnSpPr/>
                <p:nvPr/>
              </p:nvCxnSpPr>
              <p:spPr>
                <a:xfrm flipH="1">
                  <a:off x="6074935" y="3721758"/>
                  <a:ext cx="1" cy="578224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コネクタ 103"/>
                <p:cNvCxnSpPr/>
                <p:nvPr/>
              </p:nvCxnSpPr>
              <p:spPr>
                <a:xfrm flipH="1">
                  <a:off x="7371221" y="3729405"/>
                  <a:ext cx="1" cy="578224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正方形/長方形 101"/>
              <p:cNvSpPr/>
              <p:nvPr/>
            </p:nvSpPr>
            <p:spPr>
              <a:xfrm>
                <a:off x="9484701" y="3953169"/>
                <a:ext cx="1294288" cy="374463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5" name="図形グループ 104"/>
            <p:cNvGrpSpPr/>
            <p:nvPr/>
          </p:nvGrpSpPr>
          <p:grpSpPr>
            <a:xfrm>
              <a:off x="2697759" y="3515639"/>
              <a:ext cx="1296287" cy="585871"/>
              <a:chOff x="9484142" y="3741761"/>
              <a:chExt cx="1296287" cy="585871"/>
            </a:xfrm>
          </p:grpSpPr>
          <p:grpSp>
            <p:nvGrpSpPr>
              <p:cNvPr id="106" name="図形グループ 105"/>
              <p:cNvGrpSpPr/>
              <p:nvPr/>
            </p:nvGrpSpPr>
            <p:grpSpPr>
              <a:xfrm>
                <a:off x="9484142" y="3741761"/>
                <a:ext cx="1296287" cy="585871"/>
                <a:chOff x="6074935" y="3721758"/>
                <a:chExt cx="1296287" cy="585871"/>
              </a:xfrm>
            </p:grpSpPr>
            <p:cxnSp>
              <p:nvCxnSpPr>
                <p:cNvPr id="108" name="直線コネクタ 107"/>
                <p:cNvCxnSpPr/>
                <p:nvPr/>
              </p:nvCxnSpPr>
              <p:spPr>
                <a:xfrm flipH="1">
                  <a:off x="6074935" y="3721758"/>
                  <a:ext cx="1" cy="578224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コネクタ 108"/>
                <p:cNvCxnSpPr/>
                <p:nvPr/>
              </p:nvCxnSpPr>
              <p:spPr>
                <a:xfrm flipH="1">
                  <a:off x="7371221" y="3729405"/>
                  <a:ext cx="1" cy="578224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正方形/長方形 106"/>
              <p:cNvSpPr/>
              <p:nvPr/>
            </p:nvSpPr>
            <p:spPr>
              <a:xfrm>
                <a:off x="9484701" y="3953169"/>
                <a:ext cx="1294288" cy="374463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111" name="直線コネクタ 110"/>
            <p:cNvCxnSpPr>
              <a:stCxn id="6" idx="4"/>
              <a:endCxn id="83" idx="0"/>
            </p:cNvCxnSpPr>
            <p:nvPr/>
          </p:nvCxnSpPr>
          <p:spPr>
            <a:xfrm flipH="1">
              <a:off x="1315859" y="1457540"/>
              <a:ext cx="537883" cy="2224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/>
            <p:cNvCxnSpPr>
              <a:stCxn id="6" idx="4"/>
              <a:endCxn id="107" idx="0"/>
            </p:cNvCxnSpPr>
            <p:nvPr/>
          </p:nvCxnSpPr>
          <p:spPr>
            <a:xfrm>
              <a:off x="1853742" y="1457540"/>
              <a:ext cx="1491720" cy="22695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/>
            <p:cNvCxnSpPr>
              <a:stCxn id="7" idx="4"/>
              <a:endCxn id="102" idx="0"/>
            </p:cNvCxnSpPr>
            <p:nvPr/>
          </p:nvCxnSpPr>
          <p:spPr>
            <a:xfrm>
              <a:off x="2849721" y="1457540"/>
              <a:ext cx="4535468" cy="22326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/>
            <p:cNvCxnSpPr>
              <a:stCxn id="7" idx="4"/>
              <a:endCxn id="107" idx="0"/>
            </p:cNvCxnSpPr>
            <p:nvPr/>
          </p:nvCxnSpPr>
          <p:spPr>
            <a:xfrm>
              <a:off x="2849721" y="1457540"/>
              <a:ext cx="495741" cy="22695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/>
            <p:cNvCxnSpPr>
              <a:stCxn id="8" idx="4"/>
              <a:endCxn id="69" idx="0"/>
            </p:cNvCxnSpPr>
            <p:nvPr/>
          </p:nvCxnSpPr>
          <p:spPr>
            <a:xfrm>
              <a:off x="4841679" y="1471884"/>
              <a:ext cx="525586" cy="22030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コネクタ 128"/>
            <p:cNvCxnSpPr>
              <a:stCxn id="10" idx="4"/>
              <a:endCxn id="69" idx="0"/>
            </p:cNvCxnSpPr>
            <p:nvPr/>
          </p:nvCxnSpPr>
          <p:spPr>
            <a:xfrm flipH="1">
              <a:off x="5367265" y="1457540"/>
              <a:ext cx="1466372" cy="22173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/>
            <p:cNvCxnSpPr>
              <a:stCxn id="11" idx="4"/>
              <a:endCxn id="102" idx="0"/>
            </p:cNvCxnSpPr>
            <p:nvPr/>
          </p:nvCxnSpPr>
          <p:spPr>
            <a:xfrm flipH="1">
              <a:off x="7385189" y="1471884"/>
              <a:ext cx="444427" cy="2218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/>
            <p:cNvCxnSpPr>
              <a:stCxn id="11" idx="4"/>
              <a:endCxn id="69" idx="0"/>
            </p:cNvCxnSpPr>
            <p:nvPr/>
          </p:nvCxnSpPr>
          <p:spPr>
            <a:xfrm flipH="1">
              <a:off x="5367265" y="1471884"/>
              <a:ext cx="2462351" cy="22030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コネクタ 149"/>
            <p:cNvCxnSpPr>
              <a:stCxn id="10" idx="4"/>
              <a:endCxn id="102" idx="0"/>
            </p:cNvCxnSpPr>
            <p:nvPr/>
          </p:nvCxnSpPr>
          <p:spPr>
            <a:xfrm>
              <a:off x="6833637" y="1457540"/>
              <a:ext cx="551552" cy="22326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コネクタ 152"/>
            <p:cNvCxnSpPr>
              <a:stCxn id="9" idx="4"/>
              <a:endCxn id="102" idx="0"/>
            </p:cNvCxnSpPr>
            <p:nvPr/>
          </p:nvCxnSpPr>
          <p:spPr>
            <a:xfrm>
              <a:off x="5837658" y="1471884"/>
              <a:ext cx="1547531" cy="2218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/>
            <p:cNvCxnSpPr>
              <a:stCxn id="8" idx="4"/>
              <a:endCxn id="83" idx="0"/>
            </p:cNvCxnSpPr>
            <p:nvPr/>
          </p:nvCxnSpPr>
          <p:spPr>
            <a:xfrm flipH="1">
              <a:off x="1315859" y="1471884"/>
              <a:ext cx="3525820" cy="22106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コネクタ 158"/>
            <p:cNvCxnSpPr>
              <a:stCxn id="9" idx="4"/>
              <a:endCxn id="107" idx="0"/>
            </p:cNvCxnSpPr>
            <p:nvPr/>
          </p:nvCxnSpPr>
          <p:spPr>
            <a:xfrm flipH="1">
              <a:off x="3345462" y="1471884"/>
              <a:ext cx="2492196" cy="225516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91377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dcterms:created xsi:type="dcterms:W3CDTF">2016-01-31T03:19:31Z</dcterms:created>
  <dcterms:modified xsi:type="dcterms:W3CDTF">2016-02-14T12:14:55Z</dcterms:modified>
</cp:coreProperties>
</file>