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4613"/>
  </p:normalViewPr>
  <p:slideViewPr>
    <p:cSldViewPr snapToGrid="0" snapToObjects="1">
      <p:cViewPr>
        <p:scale>
          <a:sx n="90" d="100"/>
          <a:sy n="90" d="100"/>
        </p:scale>
        <p:origin x="14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1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2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52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46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90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1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7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4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49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8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34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3761-E5DA-DF45-BE6A-5FDE5A9483D1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7A96-69D4-0A48-82D4-FB3E2C710F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3657006" y="203690"/>
            <a:ext cx="4341540" cy="5566558"/>
            <a:chOff x="3657006" y="203690"/>
            <a:chExt cx="4341540" cy="5566558"/>
          </a:xfrm>
        </p:grpSpPr>
        <p:sp>
          <p:nvSpPr>
            <p:cNvPr id="4" name="円/楕円 3"/>
            <p:cNvSpPr/>
            <p:nvPr/>
          </p:nvSpPr>
          <p:spPr>
            <a:xfrm>
              <a:off x="5628079" y="203690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s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5622083" y="5370854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>
                  <a:solidFill>
                    <a:schemeClr val="tx1"/>
                  </a:solidFill>
                </a:rPr>
                <a:t>g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628817" y="945740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6523169" y="946921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657006" y="1750964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5628079" y="1750964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599152" y="1750964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4628817" y="2613803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6523169" y="2613803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3657006" y="3560909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5622083" y="3560909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7599152" y="3560909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6530910" y="4598172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4628817" y="4598172"/>
              <a:ext cx="399394" cy="39939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/>
            <p:cNvCxnSpPr>
              <a:stCxn id="4" idx="3"/>
              <a:endCxn id="27" idx="7"/>
            </p:cNvCxnSpPr>
            <p:nvPr/>
          </p:nvCxnSpPr>
          <p:spPr>
            <a:xfrm flipH="1">
              <a:off x="4969721" y="544594"/>
              <a:ext cx="716848" cy="459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4" idx="5"/>
              <a:endCxn id="28" idx="1"/>
            </p:cNvCxnSpPr>
            <p:nvPr/>
          </p:nvCxnSpPr>
          <p:spPr>
            <a:xfrm>
              <a:off x="5968983" y="544594"/>
              <a:ext cx="612676" cy="460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>
              <a:stCxn id="27" idx="5"/>
              <a:endCxn id="30" idx="1"/>
            </p:cNvCxnSpPr>
            <p:nvPr/>
          </p:nvCxnSpPr>
          <p:spPr>
            <a:xfrm>
              <a:off x="4969721" y="1286644"/>
              <a:ext cx="716848" cy="522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28" idx="3"/>
              <a:endCxn id="30" idx="7"/>
            </p:cNvCxnSpPr>
            <p:nvPr/>
          </p:nvCxnSpPr>
          <p:spPr>
            <a:xfrm flipH="1">
              <a:off x="5968983" y="1287825"/>
              <a:ext cx="612676" cy="5216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27" idx="3"/>
              <a:endCxn id="29" idx="7"/>
            </p:cNvCxnSpPr>
            <p:nvPr/>
          </p:nvCxnSpPr>
          <p:spPr>
            <a:xfrm flipH="1">
              <a:off x="3997910" y="1286644"/>
              <a:ext cx="689397" cy="522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stCxn id="28" idx="5"/>
              <a:endCxn id="31" idx="1"/>
            </p:cNvCxnSpPr>
            <p:nvPr/>
          </p:nvCxnSpPr>
          <p:spPr>
            <a:xfrm>
              <a:off x="6864073" y="1287825"/>
              <a:ext cx="793569" cy="5216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30" idx="3"/>
              <a:endCxn id="32" idx="7"/>
            </p:cNvCxnSpPr>
            <p:nvPr/>
          </p:nvCxnSpPr>
          <p:spPr>
            <a:xfrm flipH="1">
              <a:off x="4969721" y="2091868"/>
              <a:ext cx="716848" cy="580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stCxn id="30" idx="5"/>
              <a:endCxn id="33" idx="1"/>
            </p:cNvCxnSpPr>
            <p:nvPr/>
          </p:nvCxnSpPr>
          <p:spPr>
            <a:xfrm>
              <a:off x="5968983" y="2091868"/>
              <a:ext cx="612676" cy="580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>
              <a:stCxn id="31" idx="3"/>
              <a:endCxn id="33" idx="7"/>
            </p:cNvCxnSpPr>
            <p:nvPr/>
          </p:nvCxnSpPr>
          <p:spPr>
            <a:xfrm flipH="1">
              <a:off x="6864073" y="2091868"/>
              <a:ext cx="793569" cy="580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31" idx="4"/>
              <a:endCxn id="36" idx="0"/>
            </p:cNvCxnSpPr>
            <p:nvPr/>
          </p:nvCxnSpPr>
          <p:spPr>
            <a:xfrm>
              <a:off x="7798849" y="2150358"/>
              <a:ext cx="0" cy="1410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29" idx="4"/>
              <a:endCxn id="34" idx="0"/>
            </p:cNvCxnSpPr>
            <p:nvPr/>
          </p:nvCxnSpPr>
          <p:spPr>
            <a:xfrm>
              <a:off x="3856703" y="2150358"/>
              <a:ext cx="0" cy="1410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stCxn id="29" idx="5"/>
              <a:endCxn id="32" idx="1"/>
            </p:cNvCxnSpPr>
            <p:nvPr/>
          </p:nvCxnSpPr>
          <p:spPr>
            <a:xfrm>
              <a:off x="3997910" y="2091868"/>
              <a:ext cx="689397" cy="580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33" idx="3"/>
              <a:endCxn id="35" idx="7"/>
            </p:cNvCxnSpPr>
            <p:nvPr/>
          </p:nvCxnSpPr>
          <p:spPr>
            <a:xfrm flipH="1">
              <a:off x="5962987" y="2954707"/>
              <a:ext cx="618672" cy="664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32" idx="5"/>
              <a:endCxn id="35" idx="1"/>
            </p:cNvCxnSpPr>
            <p:nvPr/>
          </p:nvCxnSpPr>
          <p:spPr>
            <a:xfrm>
              <a:off x="4969721" y="2954707"/>
              <a:ext cx="710852" cy="664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>
              <a:stCxn id="33" idx="5"/>
              <a:endCxn id="36" idx="1"/>
            </p:cNvCxnSpPr>
            <p:nvPr/>
          </p:nvCxnSpPr>
          <p:spPr>
            <a:xfrm>
              <a:off x="6864073" y="2954707"/>
              <a:ext cx="793569" cy="664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/>
            <p:cNvCxnSpPr>
              <a:stCxn id="32" idx="3"/>
              <a:endCxn id="34" idx="7"/>
            </p:cNvCxnSpPr>
            <p:nvPr/>
          </p:nvCxnSpPr>
          <p:spPr>
            <a:xfrm flipH="1">
              <a:off x="3997910" y="2954707"/>
              <a:ext cx="689397" cy="664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/>
            <p:cNvCxnSpPr>
              <a:stCxn id="35" idx="5"/>
              <a:endCxn id="37" idx="1"/>
            </p:cNvCxnSpPr>
            <p:nvPr/>
          </p:nvCxnSpPr>
          <p:spPr>
            <a:xfrm>
              <a:off x="5962987" y="3901813"/>
              <a:ext cx="626413" cy="754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34" idx="5"/>
              <a:endCxn id="38" idx="1"/>
            </p:cNvCxnSpPr>
            <p:nvPr/>
          </p:nvCxnSpPr>
          <p:spPr>
            <a:xfrm>
              <a:off x="3997910" y="3901813"/>
              <a:ext cx="689397" cy="754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35" idx="3"/>
              <a:endCxn id="38" idx="7"/>
            </p:cNvCxnSpPr>
            <p:nvPr/>
          </p:nvCxnSpPr>
          <p:spPr>
            <a:xfrm flipH="1">
              <a:off x="4969721" y="3901813"/>
              <a:ext cx="710852" cy="754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36" idx="3"/>
              <a:endCxn id="37" idx="7"/>
            </p:cNvCxnSpPr>
            <p:nvPr/>
          </p:nvCxnSpPr>
          <p:spPr>
            <a:xfrm flipH="1">
              <a:off x="6871814" y="3901813"/>
              <a:ext cx="785828" cy="754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38" idx="5"/>
              <a:endCxn id="17" idx="1"/>
            </p:cNvCxnSpPr>
            <p:nvPr/>
          </p:nvCxnSpPr>
          <p:spPr>
            <a:xfrm>
              <a:off x="4969721" y="4939076"/>
              <a:ext cx="710852" cy="490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37" idx="3"/>
              <a:endCxn id="17" idx="7"/>
            </p:cNvCxnSpPr>
            <p:nvPr/>
          </p:nvCxnSpPr>
          <p:spPr>
            <a:xfrm flipH="1">
              <a:off x="5962987" y="4939076"/>
              <a:ext cx="626413" cy="490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3541057" y="329066"/>
            <a:ext cx="4231964" cy="4025772"/>
            <a:chOff x="3541057" y="329066"/>
            <a:chExt cx="4231964" cy="4025772"/>
          </a:xfrm>
        </p:grpSpPr>
        <p:sp>
          <p:nvSpPr>
            <p:cNvPr id="4" name="円/楕円 3"/>
            <p:cNvSpPr/>
            <p:nvPr/>
          </p:nvSpPr>
          <p:spPr>
            <a:xfrm>
              <a:off x="5441576" y="329066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 smtClean="0">
                  <a:solidFill>
                    <a:schemeClr val="tx1"/>
                  </a:solidFill>
                </a:rPr>
                <a:t>s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5441576" y="3923913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g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円/楕円 5"/>
            <p:cNvSpPr/>
            <p:nvPr/>
          </p:nvSpPr>
          <p:spPr>
            <a:xfrm>
              <a:off x="4491317" y="969688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6391835" y="969687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5441576" y="2078727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4491317" y="2078726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6391836" y="2078726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541057" y="2078725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7342096" y="2078726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4491317" y="3011275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6396936" y="3011275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3541057" y="3923911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7342095" y="3923912"/>
              <a:ext cx="430925" cy="4309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矢印コネクタ 17"/>
            <p:cNvCxnSpPr>
              <a:stCxn id="4" idx="3"/>
              <a:endCxn id="6" idx="7"/>
            </p:cNvCxnSpPr>
            <p:nvPr/>
          </p:nvCxnSpPr>
          <p:spPr>
            <a:xfrm flipH="1">
              <a:off x="4859134" y="696883"/>
              <a:ext cx="645550" cy="3359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" idx="5"/>
              <a:endCxn id="7" idx="1"/>
            </p:cNvCxnSpPr>
            <p:nvPr/>
          </p:nvCxnSpPr>
          <p:spPr>
            <a:xfrm>
              <a:off x="5809393" y="696883"/>
              <a:ext cx="645550" cy="335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4" idx="4"/>
              <a:endCxn id="8" idx="0"/>
            </p:cNvCxnSpPr>
            <p:nvPr/>
          </p:nvCxnSpPr>
          <p:spPr>
            <a:xfrm>
              <a:off x="5657039" y="759991"/>
              <a:ext cx="0" cy="1318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6" idx="3"/>
              <a:endCxn id="11" idx="7"/>
            </p:cNvCxnSpPr>
            <p:nvPr/>
          </p:nvCxnSpPr>
          <p:spPr>
            <a:xfrm flipH="1">
              <a:off x="3908874" y="1337505"/>
              <a:ext cx="645551" cy="8043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6" idx="4"/>
              <a:endCxn id="9" idx="0"/>
            </p:cNvCxnSpPr>
            <p:nvPr/>
          </p:nvCxnSpPr>
          <p:spPr>
            <a:xfrm>
              <a:off x="4706780" y="1400613"/>
              <a:ext cx="0" cy="678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6" idx="5"/>
              <a:endCxn id="8" idx="1"/>
            </p:cNvCxnSpPr>
            <p:nvPr/>
          </p:nvCxnSpPr>
          <p:spPr>
            <a:xfrm>
              <a:off x="4859134" y="1337505"/>
              <a:ext cx="645550" cy="804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7" idx="3"/>
              <a:endCxn id="8" idx="7"/>
            </p:cNvCxnSpPr>
            <p:nvPr/>
          </p:nvCxnSpPr>
          <p:spPr>
            <a:xfrm flipH="1">
              <a:off x="5809393" y="1337504"/>
              <a:ext cx="645550" cy="804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7" idx="4"/>
              <a:endCxn id="10" idx="0"/>
            </p:cNvCxnSpPr>
            <p:nvPr/>
          </p:nvCxnSpPr>
          <p:spPr>
            <a:xfrm>
              <a:off x="6607298" y="1400612"/>
              <a:ext cx="1" cy="6781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7" idx="5"/>
              <a:endCxn id="12" idx="1"/>
            </p:cNvCxnSpPr>
            <p:nvPr/>
          </p:nvCxnSpPr>
          <p:spPr>
            <a:xfrm>
              <a:off x="6759652" y="1337504"/>
              <a:ext cx="645552" cy="804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>
              <a:stCxn id="11" idx="4"/>
              <a:endCxn id="15" idx="0"/>
            </p:cNvCxnSpPr>
            <p:nvPr/>
          </p:nvCxnSpPr>
          <p:spPr>
            <a:xfrm>
              <a:off x="3756520" y="2509650"/>
              <a:ext cx="0" cy="1414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16" idx="2"/>
              <a:endCxn id="5" idx="6"/>
            </p:cNvCxnSpPr>
            <p:nvPr/>
          </p:nvCxnSpPr>
          <p:spPr>
            <a:xfrm flipH="1">
              <a:off x="5872501" y="4139375"/>
              <a:ext cx="146959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12" idx="4"/>
              <a:endCxn id="16" idx="0"/>
            </p:cNvCxnSpPr>
            <p:nvPr/>
          </p:nvCxnSpPr>
          <p:spPr>
            <a:xfrm flipH="1">
              <a:off x="7557558" y="2509651"/>
              <a:ext cx="1" cy="1414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stCxn id="15" idx="6"/>
              <a:endCxn id="5" idx="2"/>
            </p:cNvCxnSpPr>
            <p:nvPr/>
          </p:nvCxnSpPr>
          <p:spPr>
            <a:xfrm>
              <a:off x="3971982" y="4139374"/>
              <a:ext cx="1469594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10" idx="4"/>
              <a:endCxn id="14" idx="0"/>
            </p:cNvCxnSpPr>
            <p:nvPr/>
          </p:nvCxnSpPr>
          <p:spPr>
            <a:xfrm>
              <a:off x="6607299" y="2509651"/>
              <a:ext cx="5100" cy="501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12" idx="3"/>
              <a:endCxn id="14" idx="7"/>
            </p:cNvCxnSpPr>
            <p:nvPr/>
          </p:nvCxnSpPr>
          <p:spPr>
            <a:xfrm flipH="1">
              <a:off x="6764753" y="2446543"/>
              <a:ext cx="640451" cy="6278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>
              <a:stCxn id="9" idx="4"/>
              <a:endCxn id="13" idx="0"/>
            </p:cNvCxnSpPr>
            <p:nvPr/>
          </p:nvCxnSpPr>
          <p:spPr>
            <a:xfrm>
              <a:off x="4706780" y="2509651"/>
              <a:ext cx="0" cy="501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/>
            <p:cNvCxnSpPr>
              <a:stCxn id="8" idx="3"/>
              <a:endCxn id="13" idx="7"/>
            </p:cNvCxnSpPr>
            <p:nvPr/>
          </p:nvCxnSpPr>
          <p:spPr>
            <a:xfrm flipH="1">
              <a:off x="4859134" y="2446544"/>
              <a:ext cx="645550" cy="627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/>
            <p:cNvCxnSpPr>
              <a:stCxn id="8" idx="5"/>
              <a:endCxn id="14" idx="1"/>
            </p:cNvCxnSpPr>
            <p:nvPr/>
          </p:nvCxnSpPr>
          <p:spPr>
            <a:xfrm>
              <a:off x="5809393" y="2446544"/>
              <a:ext cx="650651" cy="627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13" idx="3"/>
              <a:endCxn id="15" idx="7"/>
            </p:cNvCxnSpPr>
            <p:nvPr/>
          </p:nvCxnSpPr>
          <p:spPr>
            <a:xfrm flipH="1">
              <a:off x="3908874" y="3379092"/>
              <a:ext cx="645551" cy="6079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11" idx="5"/>
              <a:endCxn id="13" idx="1"/>
            </p:cNvCxnSpPr>
            <p:nvPr/>
          </p:nvCxnSpPr>
          <p:spPr>
            <a:xfrm>
              <a:off x="3908874" y="2446542"/>
              <a:ext cx="645551" cy="6278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/>
            <p:cNvCxnSpPr>
              <a:stCxn id="14" idx="3"/>
              <a:endCxn id="5" idx="7"/>
            </p:cNvCxnSpPr>
            <p:nvPr/>
          </p:nvCxnSpPr>
          <p:spPr>
            <a:xfrm flipH="1">
              <a:off x="5809393" y="3379092"/>
              <a:ext cx="650651" cy="607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83"/>
            <p:cNvCxnSpPr>
              <a:stCxn id="13" idx="5"/>
              <a:endCxn id="5" idx="1"/>
            </p:cNvCxnSpPr>
            <p:nvPr/>
          </p:nvCxnSpPr>
          <p:spPr>
            <a:xfrm>
              <a:off x="4859134" y="3379092"/>
              <a:ext cx="645550" cy="6079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>
              <a:stCxn id="14" idx="5"/>
              <a:endCxn id="16" idx="1"/>
            </p:cNvCxnSpPr>
            <p:nvPr/>
          </p:nvCxnSpPr>
          <p:spPr>
            <a:xfrm>
              <a:off x="6764753" y="3379092"/>
              <a:ext cx="640450" cy="607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59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837032" y="552720"/>
            <a:ext cx="3869957" cy="5099218"/>
            <a:chOff x="2837032" y="552720"/>
            <a:chExt cx="3869957" cy="5099218"/>
          </a:xfrm>
        </p:grpSpPr>
        <p:sp>
          <p:nvSpPr>
            <p:cNvPr id="4" name="円/楕円 3"/>
            <p:cNvSpPr/>
            <p:nvPr/>
          </p:nvSpPr>
          <p:spPr>
            <a:xfrm>
              <a:off x="5541888" y="552720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i="1" smtClean="0">
                  <a:solidFill>
                    <a:schemeClr val="tx1"/>
                  </a:solidFill>
                </a:rPr>
                <a:t>s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円/楕円 4"/>
            <p:cNvSpPr/>
            <p:nvPr/>
          </p:nvSpPr>
          <p:spPr>
            <a:xfrm>
              <a:off x="5541887" y="5263673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g</a:t>
              </a:r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円/楕円 5"/>
            <p:cNvSpPr/>
            <p:nvPr/>
          </p:nvSpPr>
          <p:spPr>
            <a:xfrm>
              <a:off x="5541885" y="2093871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円/楕円 6"/>
            <p:cNvSpPr/>
            <p:nvPr/>
          </p:nvSpPr>
          <p:spPr>
            <a:xfrm>
              <a:off x="4016496" y="2089932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4791941" y="2840100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6317328" y="4483742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4793334" y="1278860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6318724" y="1278861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矢印コネクタ 12"/>
            <p:cNvCxnSpPr>
              <a:stCxn id="10" idx="5"/>
              <a:endCxn id="6" idx="1"/>
            </p:cNvCxnSpPr>
            <p:nvPr/>
          </p:nvCxnSpPr>
          <p:spPr>
            <a:xfrm>
              <a:off x="5124739" y="1610265"/>
              <a:ext cx="474006" cy="540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11" idx="3"/>
              <a:endCxn id="6" idx="7"/>
            </p:cNvCxnSpPr>
            <p:nvPr/>
          </p:nvCxnSpPr>
          <p:spPr>
            <a:xfrm flipH="1">
              <a:off x="5873290" y="1610266"/>
              <a:ext cx="502294" cy="5404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4" idx="3"/>
              <a:endCxn id="10" idx="7"/>
            </p:cNvCxnSpPr>
            <p:nvPr/>
          </p:nvCxnSpPr>
          <p:spPr>
            <a:xfrm flipH="1">
              <a:off x="5124739" y="884125"/>
              <a:ext cx="474009" cy="4515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4" idx="5"/>
              <a:endCxn id="11" idx="1"/>
            </p:cNvCxnSpPr>
            <p:nvPr/>
          </p:nvCxnSpPr>
          <p:spPr>
            <a:xfrm>
              <a:off x="5873293" y="884125"/>
              <a:ext cx="502291" cy="451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10" idx="3"/>
              <a:endCxn id="7" idx="7"/>
            </p:cNvCxnSpPr>
            <p:nvPr/>
          </p:nvCxnSpPr>
          <p:spPr>
            <a:xfrm flipH="1">
              <a:off x="4347901" y="1610265"/>
              <a:ext cx="502293" cy="536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7" idx="5"/>
              <a:endCxn id="8" idx="1"/>
            </p:cNvCxnSpPr>
            <p:nvPr/>
          </p:nvCxnSpPr>
          <p:spPr>
            <a:xfrm>
              <a:off x="4347901" y="2421337"/>
              <a:ext cx="500900" cy="47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11" idx="4"/>
              <a:endCxn id="9" idx="0"/>
            </p:cNvCxnSpPr>
            <p:nvPr/>
          </p:nvCxnSpPr>
          <p:spPr>
            <a:xfrm flipH="1">
              <a:off x="6511461" y="1667126"/>
              <a:ext cx="1396" cy="2816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7" idx="3"/>
              <a:endCxn id="46" idx="7"/>
            </p:cNvCxnSpPr>
            <p:nvPr/>
          </p:nvCxnSpPr>
          <p:spPr>
            <a:xfrm flipH="1">
              <a:off x="3168437" y="2421337"/>
              <a:ext cx="904919" cy="1316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6" idx="3"/>
              <a:endCxn id="8" idx="7"/>
            </p:cNvCxnSpPr>
            <p:nvPr/>
          </p:nvCxnSpPr>
          <p:spPr>
            <a:xfrm flipH="1">
              <a:off x="5123346" y="2425276"/>
              <a:ext cx="475399" cy="471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4016495" y="5263673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837032" y="3681092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4016495" y="3672436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5541885" y="3681092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4791940" y="4483743"/>
              <a:ext cx="388265" cy="388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線矢印コネクタ 51"/>
            <p:cNvCxnSpPr>
              <a:stCxn id="6" idx="4"/>
              <a:endCxn id="48" idx="0"/>
            </p:cNvCxnSpPr>
            <p:nvPr/>
          </p:nvCxnSpPr>
          <p:spPr>
            <a:xfrm>
              <a:off x="5736018" y="2482136"/>
              <a:ext cx="0" cy="1198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stCxn id="48" idx="3"/>
              <a:endCxn id="49" idx="7"/>
            </p:cNvCxnSpPr>
            <p:nvPr/>
          </p:nvCxnSpPr>
          <p:spPr>
            <a:xfrm flipH="1">
              <a:off x="5123345" y="4012497"/>
              <a:ext cx="475400" cy="52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stCxn id="48" idx="5"/>
              <a:endCxn id="9" idx="1"/>
            </p:cNvCxnSpPr>
            <p:nvPr/>
          </p:nvCxnSpPr>
          <p:spPr>
            <a:xfrm>
              <a:off x="5873290" y="4012497"/>
              <a:ext cx="500898" cy="528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endCxn id="48" idx="7"/>
            </p:cNvCxnSpPr>
            <p:nvPr/>
          </p:nvCxnSpPr>
          <p:spPr>
            <a:xfrm flipH="1">
              <a:off x="5873290" y="1664055"/>
              <a:ext cx="562435" cy="2073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9" idx="3"/>
              <a:endCxn id="5" idx="7"/>
            </p:cNvCxnSpPr>
            <p:nvPr/>
          </p:nvCxnSpPr>
          <p:spPr>
            <a:xfrm flipH="1">
              <a:off x="5873292" y="4815147"/>
              <a:ext cx="500896" cy="505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>
              <a:stCxn id="45" idx="6"/>
              <a:endCxn id="5" idx="2"/>
            </p:cNvCxnSpPr>
            <p:nvPr/>
          </p:nvCxnSpPr>
          <p:spPr>
            <a:xfrm>
              <a:off x="4404760" y="5457806"/>
              <a:ext cx="11371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7" idx="4"/>
              <a:endCxn id="47" idx="0"/>
            </p:cNvCxnSpPr>
            <p:nvPr/>
          </p:nvCxnSpPr>
          <p:spPr>
            <a:xfrm flipH="1">
              <a:off x="4210628" y="2478197"/>
              <a:ext cx="1" cy="1194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8" idx="3"/>
              <a:endCxn id="47" idx="7"/>
            </p:cNvCxnSpPr>
            <p:nvPr/>
          </p:nvCxnSpPr>
          <p:spPr>
            <a:xfrm flipH="1">
              <a:off x="4347900" y="3171505"/>
              <a:ext cx="500901" cy="557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8" idx="5"/>
              <a:endCxn id="48" idx="1"/>
            </p:cNvCxnSpPr>
            <p:nvPr/>
          </p:nvCxnSpPr>
          <p:spPr>
            <a:xfrm>
              <a:off x="5123346" y="3171505"/>
              <a:ext cx="475399" cy="566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/>
            <p:cNvCxnSpPr>
              <a:stCxn id="47" idx="5"/>
              <a:endCxn id="49" idx="1"/>
            </p:cNvCxnSpPr>
            <p:nvPr/>
          </p:nvCxnSpPr>
          <p:spPr>
            <a:xfrm>
              <a:off x="4347900" y="4003841"/>
              <a:ext cx="500900" cy="5367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>
              <a:stCxn id="46" idx="5"/>
              <a:endCxn id="45" idx="1"/>
            </p:cNvCxnSpPr>
            <p:nvPr/>
          </p:nvCxnSpPr>
          <p:spPr>
            <a:xfrm>
              <a:off x="3168437" y="4012497"/>
              <a:ext cx="904918" cy="1308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>
              <a:stCxn id="47" idx="4"/>
              <a:endCxn id="45" idx="0"/>
            </p:cNvCxnSpPr>
            <p:nvPr/>
          </p:nvCxnSpPr>
          <p:spPr>
            <a:xfrm>
              <a:off x="4210628" y="4060701"/>
              <a:ext cx="0" cy="12029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>
              <a:stCxn id="49" idx="5"/>
              <a:endCxn id="5" idx="1"/>
            </p:cNvCxnSpPr>
            <p:nvPr/>
          </p:nvCxnSpPr>
          <p:spPr>
            <a:xfrm>
              <a:off x="5123345" y="4815148"/>
              <a:ext cx="475402" cy="5053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49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196542" y="911831"/>
            <a:ext cx="11066471" cy="4333068"/>
            <a:chOff x="196542" y="911831"/>
            <a:chExt cx="11066471" cy="4333068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196542" y="931955"/>
              <a:ext cx="3363806" cy="4312944"/>
              <a:chOff x="3657006" y="203690"/>
              <a:chExt cx="4341540" cy="5566558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5628079" y="203690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>
                    <a:solidFill>
                      <a:schemeClr val="tx1"/>
                    </a:solidFill>
                  </a:rPr>
                  <a:t>s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5622083" y="5370854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>
                    <a:solidFill>
                      <a:schemeClr val="tx1"/>
                    </a:solidFill>
                  </a:rPr>
                  <a:t>g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4628817" y="945740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523169" y="946921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657006" y="1750964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5628079" y="1750964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7599152" y="1750964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4628817" y="2613803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円/楕円 12"/>
              <p:cNvSpPr/>
              <p:nvPr/>
            </p:nvSpPr>
            <p:spPr>
              <a:xfrm>
                <a:off x="6523169" y="2613803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3657006" y="3560909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円/楕円 14"/>
              <p:cNvSpPr/>
              <p:nvPr/>
            </p:nvSpPr>
            <p:spPr>
              <a:xfrm>
                <a:off x="5622083" y="3560909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7599152" y="3560909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530910" y="4598172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4628817" y="4598172"/>
                <a:ext cx="399394" cy="39939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矢印コネクタ 18"/>
              <p:cNvCxnSpPr>
                <a:stCxn id="6" idx="3"/>
                <a:endCxn id="29" idx="7"/>
              </p:cNvCxnSpPr>
              <p:nvPr/>
            </p:nvCxnSpPr>
            <p:spPr>
              <a:xfrm flipH="1">
                <a:off x="4969721" y="544594"/>
                <a:ext cx="716848" cy="4596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>
                <a:stCxn id="6" idx="5"/>
                <a:endCxn id="30" idx="1"/>
              </p:cNvCxnSpPr>
              <p:nvPr/>
            </p:nvCxnSpPr>
            <p:spPr>
              <a:xfrm>
                <a:off x="5968983" y="544594"/>
                <a:ext cx="612676" cy="4608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/>
              <p:cNvCxnSpPr>
                <a:stCxn id="29" idx="5"/>
                <a:endCxn id="32" idx="1"/>
              </p:cNvCxnSpPr>
              <p:nvPr/>
            </p:nvCxnSpPr>
            <p:spPr>
              <a:xfrm>
                <a:off x="4969721" y="1286644"/>
                <a:ext cx="716848" cy="522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/>
              <p:cNvCxnSpPr>
                <a:stCxn id="30" idx="3"/>
                <a:endCxn id="32" idx="7"/>
              </p:cNvCxnSpPr>
              <p:nvPr/>
            </p:nvCxnSpPr>
            <p:spPr>
              <a:xfrm flipH="1">
                <a:off x="5968983" y="1287825"/>
                <a:ext cx="612676" cy="521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/>
              <p:cNvCxnSpPr>
                <a:stCxn id="29" idx="3"/>
                <a:endCxn id="31" idx="7"/>
              </p:cNvCxnSpPr>
              <p:nvPr/>
            </p:nvCxnSpPr>
            <p:spPr>
              <a:xfrm flipH="1">
                <a:off x="3997910" y="1286644"/>
                <a:ext cx="689397" cy="522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>
                <a:stCxn id="30" idx="5"/>
                <a:endCxn id="33" idx="1"/>
              </p:cNvCxnSpPr>
              <p:nvPr/>
            </p:nvCxnSpPr>
            <p:spPr>
              <a:xfrm>
                <a:off x="6864073" y="1287825"/>
                <a:ext cx="793569" cy="521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>
                <a:stCxn id="32" idx="3"/>
                <a:endCxn id="34" idx="7"/>
              </p:cNvCxnSpPr>
              <p:nvPr/>
            </p:nvCxnSpPr>
            <p:spPr>
              <a:xfrm flipH="1">
                <a:off x="4969721" y="2091868"/>
                <a:ext cx="716848" cy="5804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>
                <a:stCxn id="32" idx="5"/>
                <a:endCxn id="35" idx="1"/>
              </p:cNvCxnSpPr>
              <p:nvPr/>
            </p:nvCxnSpPr>
            <p:spPr>
              <a:xfrm>
                <a:off x="5968983" y="2091868"/>
                <a:ext cx="612676" cy="5804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/>
              <p:cNvCxnSpPr>
                <a:stCxn id="33" idx="3"/>
                <a:endCxn id="35" idx="7"/>
              </p:cNvCxnSpPr>
              <p:nvPr/>
            </p:nvCxnSpPr>
            <p:spPr>
              <a:xfrm flipH="1">
                <a:off x="6864073" y="2091868"/>
                <a:ext cx="793569" cy="5804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/>
              <p:cNvCxnSpPr>
                <a:stCxn id="33" idx="4"/>
                <a:endCxn id="38" idx="0"/>
              </p:cNvCxnSpPr>
              <p:nvPr/>
            </p:nvCxnSpPr>
            <p:spPr>
              <a:xfrm>
                <a:off x="7798849" y="2150358"/>
                <a:ext cx="0" cy="14105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/>
              <p:cNvCxnSpPr>
                <a:stCxn id="31" idx="4"/>
                <a:endCxn id="36" idx="0"/>
              </p:cNvCxnSpPr>
              <p:nvPr/>
            </p:nvCxnSpPr>
            <p:spPr>
              <a:xfrm>
                <a:off x="3856703" y="2150358"/>
                <a:ext cx="0" cy="14105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>
                <a:stCxn id="31" idx="5"/>
                <a:endCxn id="34" idx="1"/>
              </p:cNvCxnSpPr>
              <p:nvPr/>
            </p:nvCxnSpPr>
            <p:spPr>
              <a:xfrm>
                <a:off x="3997910" y="2091868"/>
                <a:ext cx="689397" cy="5804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>
                <a:stCxn id="35" idx="3"/>
                <a:endCxn id="37" idx="7"/>
              </p:cNvCxnSpPr>
              <p:nvPr/>
            </p:nvCxnSpPr>
            <p:spPr>
              <a:xfrm flipH="1">
                <a:off x="5962987" y="2954707"/>
                <a:ext cx="618672" cy="6646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>
                <a:stCxn id="34" idx="5"/>
                <a:endCxn id="37" idx="1"/>
              </p:cNvCxnSpPr>
              <p:nvPr/>
            </p:nvCxnSpPr>
            <p:spPr>
              <a:xfrm>
                <a:off x="4969721" y="2954707"/>
                <a:ext cx="710852" cy="6646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>
                <a:stCxn id="35" idx="5"/>
                <a:endCxn id="38" idx="1"/>
              </p:cNvCxnSpPr>
              <p:nvPr/>
            </p:nvCxnSpPr>
            <p:spPr>
              <a:xfrm>
                <a:off x="6864073" y="2954707"/>
                <a:ext cx="793569" cy="6646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>
                <a:stCxn id="34" idx="3"/>
                <a:endCxn id="36" idx="7"/>
              </p:cNvCxnSpPr>
              <p:nvPr/>
            </p:nvCxnSpPr>
            <p:spPr>
              <a:xfrm flipH="1">
                <a:off x="3997910" y="2954707"/>
                <a:ext cx="689397" cy="6646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>
                <a:stCxn id="37" idx="5"/>
                <a:endCxn id="39" idx="1"/>
              </p:cNvCxnSpPr>
              <p:nvPr/>
            </p:nvCxnSpPr>
            <p:spPr>
              <a:xfrm>
                <a:off x="5962987" y="3901813"/>
                <a:ext cx="626413" cy="7548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>
                <a:stCxn id="36" idx="5"/>
                <a:endCxn id="40" idx="1"/>
              </p:cNvCxnSpPr>
              <p:nvPr/>
            </p:nvCxnSpPr>
            <p:spPr>
              <a:xfrm>
                <a:off x="3997910" y="3901813"/>
                <a:ext cx="689397" cy="7548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/>
              <p:cNvCxnSpPr>
                <a:stCxn id="37" idx="3"/>
                <a:endCxn id="40" idx="7"/>
              </p:cNvCxnSpPr>
              <p:nvPr/>
            </p:nvCxnSpPr>
            <p:spPr>
              <a:xfrm flipH="1">
                <a:off x="4969721" y="3901813"/>
                <a:ext cx="710852" cy="7548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/>
              <p:cNvCxnSpPr>
                <a:stCxn id="38" idx="3"/>
                <a:endCxn id="39" idx="7"/>
              </p:cNvCxnSpPr>
              <p:nvPr/>
            </p:nvCxnSpPr>
            <p:spPr>
              <a:xfrm flipH="1">
                <a:off x="6871814" y="3901813"/>
                <a:ext cx="785828" cy="7548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>
                <a:stCxn id="40" idx="5"/>
                <a:endCxn id="19" idx="1"/>
              </p:cNvCxnSpPr>
              <p:nvPr/>
            </p:nvCxnSpPr>
            <p:spPr>
              <a:xfrm>
                <a:off x="4969721" y="4939076"/>
                <a:ext cx="710852" cy="4902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/>
              <p:cNvCxnSpPr>
                <a:stCxn id="39" idx="3"/>
                <a:endCxn id="19" idx="7"/>
              </p:cNvCxnSpPr>
              <p:nvPr/>
            </p:nvCxnSpPr>
            <p:spPr>
              <a:xfrm flipH="1">
                <a:off x="5962987" y="4939076"/>
                <a:ext cx="626413" cy="4902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図形グループ 40"/>
            <p:cNvGrpSpPr/>
            <p:nvPr/>
          </p:nvGrpSpPr>
          <p:grpSpPr>
            <a:xfrm>
              <a:off x="3987861" y="1146659"/>
              <a:ext cx="3799868" cy="3614729"/>
              <a:chOff x="3541057" y="329066"/>
              <a:chExt cx="4231964" cy="4025772"/>
            </a:xfrm>
          </p:grpSpPr>
          <p:sp>
            <p:nvSpPr>
              <p:cNvPr id="42" name="円/楕円 41"/>
              <p:cNvSpPr/>
              <p:nvPr/>
            </p:nvSpPr>
            <p:spPr>
              <a:xfrm>
                <a:off x="5441576" y="329066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 smtClean="0">
                    <a:solidFill>
                      <a:schemeClr val="tx1"/>
                    </a:solidFill>
                  </a:rPr>
                  <a:t>s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5441576" y="3923913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>
                    <a:solidFill>
                      <a:schemeClr val="tx1"/>
                    </a:solidFill>
                  </a:rPr>
                  <a:t>g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4491317" y="969688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6391835" y="969687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5441576" y="2078727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4491317" y="2078726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6391836" y="2078726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3541057" y="2078725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7342096" y="2078726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4491317" y="3011275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6396936" y="3011275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3541057" y="3923911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7342095" y="3923912"/>
                <a:ext cx="430925" cy="4309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直線矢印コネクタ 54"/>
              <p:cNvCxnSpPr>
                <a:stCxn id="43" idx="3"/>
                <a:endCxn id="45" idx="7"/>
              </p:cNvCxnSpPr>
              <p:nvPr/>
            </p:nvCxnSpPr>
            <p:spPr>
              <a:xfrm flipH="1">
                <a:off x="4859134" y="696883"/>
                <a:ext cx="645550" cy="3359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/>
              <p:cNvCxnSpPr>
                <a:stCxn id="43" idx="5"/>
                <a:endCxn id="46" idx="1"/>
              </p:cNvCxnSpPr>
              <p:nvPr/>
            </p:nvCxnSpPr>
            <p:spPr>
              <a:xfrm>
                <a:off x="5809393" y="696883"/>
                <a:ext cx="645550" cy="3359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/>
              <p:cNvCxnSpPr>
                <a:stCxn id="43" idx="4"/>
                <a:endCxn id="47" idx="0"/>
              </p:cNvCxnSpPr>
              <p:nvPr/>
            </p:nvCxnSpPr>
            <p:spPr>
              <a:xfrm>
                <a:off x="5657039" y="759991"/>
                <a:ext cx="0" cy="1318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>
                <a:stCxn id="45" idx="3"/>
                <a:endCxn id="50" idx="7"/>
              </p:cNvCxnSpPr>
              <p:nvPr/>
            </p:nvCxnSpPr>
            <p:spPr>
              <a:xfrm flipH="1">
                <a:off x="3908874" y="1337505"/>
                <a:ext cx="645551" cy="8043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>
                <a:stCxn id="45" idx="4"/>
                <a:endCxn id="48" idx="0"/>
              </p:cNvCxnSpPr>
              <p:nvPr/>
            </p:nvCxnSpPr>
            <p:spPr>
              <a:xfrm>
                <a:off x="4706780" y="1400613"/>
                <a:ext cx="0" cy="6781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矢印コネクタ 59"/>
              <p:cNvCxnSpPr>
                <a:stCxn id="45" idx="5"/>
                <a:endCxn id="47" idx="1"/>
              </p:cNvCxnSpPr>
              <p:nvPr/>
            </p:nvCxnSpPr>
            <p:spPr>
              <a:xfrm>
                <a:off x="4859134" y="1337505"/>
                <a:ext cx="645550" cy="804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/>
              <p:cNvCxnSpPr>
                <a:stCxn id="46" idx="3"/>
                <a:endCxn id="47" idx="7"/>
              </p:cNvCxnSpPr>
              <p:nvPr/>
            </p:nvCxnSpPr>
            <p:spPr>
              <a:xfrm flipH="1">
                <a:off x="5809393" y="1337504"/>
                <a:ext cx="645550" cy="8043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/>
              <p:cNvCxnSpPr>
                <a:stCxn id="46" idx="4"/>
                <a:endCxn id="49" idx="0"/>
              </p:cNvCxnSpPr>
              <p:nvPr/>
            </p:nvCxnSpPr>
            <p:spPr>
              <a:xfrm>
                <a:off x="6607298" y="1400612"/>
                <a:ext cx="1" cy="678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/>
              <p:cNvCxnSpPr>
                <a:stCxn id="46" idx="5"/>
                <a:endCxn id="51" idx="1"/>
              </p:cNvCxnSpPr>
              <p:nvPr/>
            </p:nvCxnSpPr>
            <p:spPr>
              <a:xfrm>
                <a:off x="6759652" y="1337504"/>
                <a:ext cx="645552" cy="804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/>
              <p:cNvCxnSpPr>
                <a:stCxn id="50" idx="4"/>
                <a:endCxn id="54" idx="0"/>
              </p:cNvCxnSpPr>
              <p:nvPr/>
            </p:nvCxnSpPr>
            <p:spPr>
              <a:xfrm>
                <a:off x="3756520" y="2509650"/>
                <a:ext cx="0" cy="1414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/>
              <p:cNvCxnSpPr>
                <a:stCxn id="55" idx="2"/>
                <a:endCxn id="44" idx="6"/>
              </p:cNvCxnSpPr>
              <p:nvPr/>
            </p:nvCxnSpPr>
            <p:spPr>
              <a:xfrm flipH="1">
                <a:off x="5872501" y="4139375"/>
                <a:ext cx="146959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/>
              <p:cNvCxnSpPr>
                <a:stCxn id="51" idx="4"/>
                <a:endCxn id="55" idx="0"/>
              </p:cNvCxnSpPr>
              <p:nvPr/>
            </p:nvCxnSpPr>
            <p:spPr>
              <a:xfrm flipH="1">
                <a:off x="7557558" y="2509651"/>
                <a:ext cx="1" cy="1414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/>
              <p:cNvCxnSpPr>
                <a:stCxn id="54" idx="6"/>
                <a:endCxn id="44" idx="2"/>
              </p:cNvCxnSpPr>
              <p:nvPr/>
            </p:nvCxnSpPr>
            <p:spPr>
              <a:xfrm>
                <a:off x="3971982" y="4139374"/>
                <a:ext cx="1469594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/>
              <p:cNvCxnSpPr>
                <a:stCxn id="49" idx="4"/>
                <a:endCxn id="53" idx="0"/>
              </p:cNvCxnSpPr>
              <p:nvPr/>
            </p:nvCxnSpPr>
            <p:spPr>
              <a:xfrm>
                <a:off x="6607299" y="2509651"/>
                <a:ext cx="5100" cy="501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/>
              <p:cNvCxnSpPr>
                <a:stCxn id="51" idx="3"/>
                <a:endCxn id="53" idx="7"/>
              </p:cNvCxnSpPr>
              <p:nvPr/>
            </p:nvCxnSpPr>
            <p:spPr>
              <a:xfrm flipH="1">
                <a:off x="6764753" y="2446543"/>
                <a:ext cx="640451" cy="6278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/>
              <p:cNvCxnSpPr>
                <a:stCxn id="48" idx="4"/>
                <a:endCxn id="52" idx="0"/>
              </p:cNvCxnSpPr>
              <p:nvPr/>
            </p:nvCxnSpPr>
            <p:spPr>
              <a:xfrm>
                <a:off x="4706780" y="2509651"/>
                <a:ext cx="0" cy="501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/>
              <p:cNvCxnSpPr>
                <a:stCxn id="47" idx="3"/>
                <a:endCxn id="52" idx="7"/>
              </p:cNvCxnSpPr>
              <p:nvPr/>
            </p:nvCxnSpPr>
            <p:spPr>
              <a:xfrm flipH="1">
                <a:off x="4859134" y="2446544"/>
                <a:ext cx="645550" cy="6278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/>
              <p:cNvCxnSpPr>
                <a:stCxn id="47" idx="5"/>
                <a:endCxn id="53" idx="1"/>
              </p:cNvCxnSpPr>
              <p:nvPr/>
            </p:nvCxnSpPr>
            <p:spPr>
              <a:xfrm>
                <a:off x="5809393" y="2446544"/>
                <a:ext cx="650651" cy="6278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/>
              <p:cNvCxnSpPr>
                <a:stCxn id="52" idx="3"/>
                <a:endCxn id="54" idx="7"/>
              </p:cNvCxnSpPr>
              <p:nvPr/>
            </p:nvCxnSpPr>
            <p:spPr>
              <a:xfrm flipH="1">
                <a:off x="3908874" y="3379092"/>
                <a:ext cx="645551" cy="6079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矢印コネクタ 73"/>
              <p:cNvCxnSpPr>
                <a:stCxn id="50" idx="5"/>
                <a:endCxn id="52" idx="1"/>
              </p:cNvCxnSpPr>
              <p:nvPr/>
            </p:nvCxnSpPr>
            <p:spPr>
              <a:xfrm>
                <a:off x="3908874" y="2446542"/>
                <a:ext cx="645551" cy="6278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>
                <a:stCxn id="53" idx="3"/>
                <a:endCxn id="44" idx="7"/>
              </p:cNvCxnSpPr>
              <p:nvPr/>
            </p:nvCxnSpPr>
            <p:spPr>
              <a:xfrm flipH="1">
                <a:off x="5809393" y="3379092"/>
                <a:ext cx="650651" cy="6079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矢印コネクタ 75"/>
              <p:cNvCxnSpPr>
                <a:stCxn id="52" idx="5"/>
                <a:endCxn id="44" idx="1"/>
              </p:cNvCxnSpPr>
              <p:nvPr/>
            </p:nvCxnSpPr>
            <p:spPr>
              <a:xfrm>
                <a:off x="4859134" y="3379092"/>
                <a:ext cx="645550" cy="6079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/>
              <p:cNvCxnSpPr>
                <a:stCxn id="53" idx="5"/>
                <a:endCxn id="55" idx="1"/>
              </p:cNvCxnSpPr>
              <p:nvPr/>
            </p:nvCxnSpPr>
            <p:spPr>
              <a:xfrm>
                <a:off x="6764753" y="3379092"/>
                <a:ext cx="640450" cy="607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図形グループ 77"/>
            <p:cNvGrpSpPr/>
            <p:nvPr/>
          </p:nvGrpSpPr>
          <p:grpSpPr>
            <a:xfrm>
              <a:off x="8163245" y="911831"/>
              <a:ext cx="3099768" cy="4084385"/>
              <a:chOff x="2837032" y="552720"/>
              <a:chExt cx="3869957" cy="5099218"/>
            </a:xfrm>
          </p:grpSpPr>
          <p:sp>
            <p:nvSpPr>
              <p:cNvPr id="79" name="円/楕円 78"/>
              <p:cNvSpPr/>
              <p:nvPr/>
            </p:nvSpPr>
            <p:spPr>
              <a:xfrm>
                <a:off x="5541888" y="552720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i="1" smtClean="0">
                    <a:solidFill>
                      <a:schemeClr val="tx1"/>
                    </a:solidFill>
                  </a:rPr>
                  <a:t>s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5541887" y="5263673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i="1" dirty="0">
                    <a:solidFill>
                      <a:schemeClr val="tx1"/>
                    </a:solidFill>
                  </a:rPr>
                  <a:t>g</a:t>
                </a:r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5541885" y="2093871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円/楕円 81"/>
              <p:cNvSpPr/>
              <p:nvPr/>
            </p:nvSpPr>
            <p:spPr>
              <a:xfrm>
                <a:off x="4016496" y="2089932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円/楕円 82"/>
              <p:cNvSpPr/>
              <p:nvPr/>
            </p:nvSpPr>
            <p:spPr>
              <a:xfrm>
                <a:off x="4791941" y="2840100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6317328" y="4483742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円/楕円 84"/>
              <p:cNvSpPr/>
              <p:nvPr/>
            </p:nvSpPr>
            <p:spPr>
              <a:xfrm>
                <a:off x="4793334" y="1278860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6318724" y="1278861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直線矢印コネクタ 86"/>
              <p:cNvCxnSpPr>
                <a:stCxn id="86" idx="5"/>
                <a:endCxn id="82" idx="1"/>
              </p:cNvCxnSpPr>
              <p:nvPr/>
            </p:nvCxnSpPr>
            <p:spPr>
              <a:xfrm>
                <a:off x="5124739" y="1610265"/>
                <a:ext cx="474006" cy="5404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/>
              <p:cNvCxnSpPr>
                <a:stCxn id="87" idx="3"/>
                <a:endCxn id="82" idx="7"/>
              </p:cNvCxnSpPr>
              <p:nvPr/>
            </p:nvCxnSpPr>
            <p:spPr>
              <a:xfrm flipH="1">
                <a:off x="5873290" y="1610266"/>
                <a:ext cx="502294" cy="5404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/>
              <p:cNvCxnSpPr>
                <a:stCxn id="80" idx="3"/>
                <a:endCxn id="86" idx="7"/>
              </p:cNvCxnSpPr>
              <p:nvPr/>
            </p:nvCxnSpPr>
            <p:spPr>
              <a:xfrm flipH="1">
                <a:off x="5124739" y="884125"/>
                <a:ext cx="474009" cy="4515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矢印コネクタ 89"/>
              <p:cNvCxnSpPr>
                <a:stCxn id="80" idx="5"/>
                <a:endCxn id="87" idx="1"/>
              </p:cNvCxnSpPr>
              <p:nvPr/>
            </p:nvCxnSpPr>
            <p:spPr>
              <a:xfrm>
                <a:off x="5873293" y="884125"/>
                <a:ext cx="502291" cy="4515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矢印コネクタ 90"/>
              <p:cNvCxnSpPr>
                <a:stCxn id="86" idx="3"/>
                <a:endCxn id="83" idx="7"/>
              </p:cNvCxnSpPr>
              <p:nvPr/>
            </p:nvCxnSpPr>
            <p:spPr>
              <a:xfrm flipH="1">
                <a:off x="4347901" y="1610265"/>
                <a:ext cx="502293" cy="5365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矢印コネクタ 91"/>
              <p:cNvCxnSpPr>
                <a:stCxn id="83" idx="5"/>
                <a:endCxn id="84" idx="1"/>
              </p:cNvCxnSpPr>
              <p:nvPr/>
            </p:nvCxnSpPr>
            <p:spPr>
              <a:xfrm>
                <a:off x="4347901" y="2421337"/>
                <a:ext cx="500900" cy="4756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矢印コネクタ 92"/>
              <p:cNvCxnSpPr>
                <a:stCxn id="87" idx="4"/>
                <a:endCxn id="85" idx="0"/>
              </p:cNvCxnSpPr>
              <p:nvPr/>
            </p:nvCxnSpPr>
            <p:spPr>
              <a:xfrm flipH="1">
                <a:off x="6511461" y="1667126"/>
                <a:ext cx="1396" cy="28166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矢印コネクタ 93"/>
              <p:cNvCxnSpPr>
                <a:stCxn id="83" idx="3"/>
              </p:cNvCxnSpPr>
              <p:nvPr/>
            </p:nvCxnSpPr>
            <p:spPr>
              <a:xfrm flipH="1">
                <a:off x="3168437" y="2421337"/>
                <a:ext cx="904919" cy="13166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/>
              <p:cNvCxnSpPr>
                <a:stCxn id="82" idx="3"/>
                <a:endCxn id="84" idx="7"/>
              </p:cNvCxnSpPr>
              <p:nvPr/>
            </p:nvCxnSpPr>
            <p:spPr>
              <a:xfrm flipH="1">
                <a:off x="5123346" y="2425276"/>
                <a:ext cx="475399" cy="471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円/楕円 95"/>
              <p:cNvSpPr/>
              <p:nvPr/>
            </p:nvSpPr>
            <p:spPr>
              <a:xfrm>
                <a:off x="4016495" y="5263673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2837032" y="3681092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4016495" y="3672436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5541885" y="3681092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円/楕円 99"/>
              <p:cNvSpPr/>
              <p:nvPr/>
            </p:nvSpPr>
            <p:spPr>
              <a:xfrm>
                <a:off x="4791940" y="4483743"/>
                <a:ext cx="388265" cy="388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直線矢印コネクタ 100"/>
              <p:cNvCxnSpPr>
                <a:stCxn id="82" idx="4"/>
              </p:cNvCxnSpPr>
              <p:nvPr/>
            </p:nvCxnSpPr>
            <p:spPr>
              <a:xfrm>
                <a:off x="5736018" y="2482136"/>
                <a:ext cx="0" cy="11989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矢印コネクタ 101"/>
              <p:cNvCxnSpPr/>
              <p:nvPr/>
            </p:nvCxnSpPr>
            <p:spPr>
              <a:xfrm flipH="1">
                <a:off x="5123345" y="4012497"/>
                <a:ext cx="475400" cy="5281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endCxn id="85" idx="1"/>
              </p:cNvCxnSpPr>
              <p:nvPr/>
            </p:nvCxnSpPr>
            <p:spPr>
              <a:xfrm>
                <a:off x="5873290" y="4012497"/>
                <a:ext cx="500898" cy="5281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矢印コネクタ 103"/>
              <p:cNvCxnSpPr/>
              <p:nvPr/>
            </p:nvCxnSpPr>
            <p:spPr>
              <a:xfrm flipH="1">
                <a:off x="5873290" y="1664055"/>
                <a:ext cx="562435" cy="20738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/>
              <p:cNvCxnSpPr>
                <a:stCxn id="85" idx="3"/>
                <a:endCxn id="81" idx="7"/>
              </p:cNvCxnSpPr>
              <p:nvPr/>
            </p:nvCxnSpPr>
            <p:spPr>
              <a:xfrm flipH="1">
                <a:off x="5873292" y="4815147"/>
                <a:ext cx="500896" cy="5053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/>
              <p:cNvCxnSpPr>
                <a:endCxn id="81" idx="2"/>
              </p:cNvCxnSpPr>
              <p:nvPr/>
            </p:nvCxnSpPr>
            <p:spPr>
              <a:xfrm>
                <a:off x="4404760" y="5457806"/>
                <a:ext cx="11371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/>
              <p:cNvCxnSpPr>
                <a:stCxn id="83" idx="4"/>
              </p:cNvCxnSpPr>
              <p:nvPr/>
            </p:nvCxnSpPr>
            <p:spPr>
              <a:xfrm flipH="1">
                <a:off x="4210628" y="2478197"/>
                <a:ext cx="1" cy="11942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矢印コネクタ 107"/>
              <p:cNvCxnSpPr>
                <a:stCxn id="84" idx="3"/>
              </p:cNvCxnSpPr>
              <p:nvPr/>
            </p:nvCxnSpPr>
            <p:spPr>
              <a:xfrm flipH="1">
                <a:off x="4347900" y="3171505"/>
                <a:ext cx="500901" cy="5577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矢印コネクタ 108"/>
              <p:cNvCxnSpPr>
                <a:stCxn id="84" idx="5"/>
              </p:cNvCxnSpPr>
              <p:nvPr/>
            </p:nvCxnSpPr>
            <p:spPr>
              <a:xfrm>
                <a:off x="5123346" y="3171505"/>
                <a:ext cx="475399" cy="5664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矢印コネクタ 109"/>
              <p:cNvCxnSpPr/>
              <p:nvPr/>
            </p:nvCxnSpPr>
            <p:spPr>
              <a:xfrm>
                <a:off x="4347900" y="4003841"/>
                <a:ext cx="500900" cy="5367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/>
              <p:cNvCxnSpPr/>
              <p:nvPr/>
            </p:nvCxnSpPr>
            <p:spPr>
              <a:xfrm>
                <a:off x="3168437" y="4012497"/>
                <a:ext cx="904918" cy="1308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矢印コネクタ 111"/>
              <p:cNvCxnSpPr/>
              <p:nvPr/>
            </p:nvCxnSpPr>
            <p:spPr>
              <a:xfrm>
                <a:off x="4210628" y="4060701"/>
                <a:ext cx="0" cy="1202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/>
              <p:cNvCxnSpPr>
                <a:endCxn id="81" idx="1"/>
              </p:cNvCxnSpPr>
              <p:nvPr/>
            </p:nvCxnSpPr>
            <p:spPr>
              <a:xfrm>
                <a:off x="5123345" y="4815148"/>
                <a:ext cx="475402" cy="5053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82732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</Words>
  <Application>Microsoft Macintosh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11</cp:revision>
  <dcterms:created xsi:type="dcterms:W3CDTF">2016-01-23T23:43:36Z</dcterms:created>
  <dcterms:modified xsi:type="dcterms:W3CDTF">2016-02-14T15:58:09Z</dcterms:modified>
</cp:coreProperties>
</file>