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13"/>
  </p:normalViewPr>
  <p:slideViewPr>
    <p:cSldViewPr snapToGrid="0" snapToObjects="1">
      <p:cViewPr>
        <p:scale>
          <a:sx n="147" d="100"/>
          <a:sy n="147" d="100"/>
        </p:scale>
        <p:origin x="-1224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12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73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53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7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12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2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0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4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F6A2-9FBD-5145-B7BF-A21054C404F5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241074" y="638629"/>
            <a:ext cx="3657600" cy="559670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5743903" y="570077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734519" y="465376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96303" y="667099"/>
            <a:ext cx="432779" cy="4355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322671" y="348132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390283" y="21359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935977" y="1596343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59641" y="1337365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5076031" y="495361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760137" y="392528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7" idx="4"/>
            <a:endCxn id="6" idx="7"/>
          </p:cNvCxnSpPr>
          <p:nvPr/>
        </p:nvCxnSpPr>
        <p:spPr>
          <a:xfrm flipH="1">
            <a:off x="6113303" y="5086548"/>
            <a:ext cx="837606" cy="677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3" idx="1"/>
          </p:cNvCxnSpPr>
          <p:nvPr/>
        </p:nvCxnSpPr>
        <p:spPr>
          <a:xfrm>
            <a:off x="6265703" y="1038874"/>
            <a:ext cx="733653" cy="6208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5" idx="0"/>
          </p:cNvCxnSpPr>
          <p:nvPr/>
        </p:nvCxnSpPr>
        <p:spPr>
          <a:xfrm>
            <a:off x="4539061" y="3914108"/>
            <a:ext cx="753360" cy="10395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2" idx="3"/>
            <a:endCxn id="7" idx="0"/>
          </p:cNvCxnSpPr>
          <p:nvPr/>
        </p:nvCxnSpPr>
        <p:spPr>
          <a:xfrm flipH="1">
            <a:off x="4539061" y="1706765"/>
            <a:ext cx="383959" cy="1774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5"/>
            <a:endCxn id="6" idx="1"/>
          </p:cNvCxnSpPr>
          <p:nvPr/>
        </p:nvCxnSpPr>
        <p:spPr>
          <a:xfrm>
            <a:off x="5445431" y="5323019"/>
            <a:ext cx="361851" cy="44113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6" idx="2"/>
            <a:endCxn id="12" idx="0"/>
          </p:cNvCxnSpPr>
          <p:nvPr/>
        </p:nvCxnSpPr>
        <p:spPr>
          <a:xfrm flipH="1">
            <a:off x="5076031" y="884880"/>
            <a:ext cx="820272" cy="4524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2" idx="0"/>
          </p:cNvCxnSpPr>
          <p:nvPr/>
        </p:nvCxnSpPr>
        <p:spPr>
          <a:xfrm flipH="1">
            <a:off x="5606673" y="1102660"/>
            <a:ext cx="506020" cy="10332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1" idx="4"/>
            <a:endCxn id="14" idx="0"/>
          </p:cNvCxnSpPr>
          <p:nvPr/>
        </p:nvCxnSpPr>
        <p:spPr>
          <a:xfrm flipH="1">
            <a:off x="5976527" y="3332509"/>
            <a:ext cx="34987" cy="59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0" idx="3"/>
          </p:cNvCxnSpPr>
          <p:nvPr/>
        </p:nvCxnSpPr>
        <p:spPr>
          <a:xfrm flipV="1">
            <a:off x="4755450" y="2505318"/>
            <a:ext cx="698212" cy="11924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1" idx="7"/>
            <a:endCxn id="11" idx="3"/>
          </p:cNvCxnSpPr>
          <p:nvPr/>
        </p:nvCxnSpPr>
        <p:spPr>
          <a:xfrm flipV="1">
            <a:off x="6164524" y="1965743"/>
            <a:ext cx="834832" cy="9973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1"/>
            <a:endCxn id="14" idx="5"/>
          </p:cNvCxnSpPr>
          <p:nvPr/>
        </p:nvCxnSpPr>
        <p:spPr>
          <a:xfrm flipH="1" flipV="1">
            <a:off x="6129537" y="4294688"/>
            <a:ext cx="668361" cy="4224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4" idx="3"/>
            <a:endCxn id="13" idx="7"/>
          </p:cNvCxnSpPr>
          <p:nvPr/>
        </p:nvCxnSpPr>
        <p:spPr>
          <a:xfrm flipH="1">
            <a:off x="5445431" y="4294688"/>
            <a:ext cx="378085" cy="7223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7368756" y="36977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endCxn id="13" idx="4"/>
          </p:cNvCxnSpPr>
          <p:nvPr/>
        </p:nvCxnSpPr>
        <p:spPr>
          <a:xfrm flipH="1" flipV="1">
            <a:off x="7152367" y="2029122"/>
            <a:ext cx="432779" cy="16685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7" idx="7"/>
          </p:cNvCxnSpPr>
          <p:nvPr/>
        </p:nvCxnSpPr>
        <p:spPr>
          <a:xfrm flipV="1">
            <a:off x="7103919" y="4130497"/>
            <a:ext cx="481227" cy="5866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5"/>
            <a:endCxn id="81" idx="1"/>
          </p:cNvCxnSpPr>
          <p:nvPr/>
        </p:nvCxnSpPr>
        <p:spPr>
          <a:xfrm>
            <a:off x="5759683" y="2505318"/>
            <a:ext cx="98820" cy="457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5795124" y="2899730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月 36"/>
          <p:cNvSpPr/>
          <p:nvPr/>
        </p:nvSpPr>
        <p:spPr>
          <a:xfrm rot="20317593">
            <a:off x="5203563" y="2756630"/>
            <a:ext cx="679269" cy="2293746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月 35"/>
          <p:cNvSpPr/>
          <p:nvPr/>
        </p:nvSpPr>
        <p:spPr>
          <a:xfrm rot="11791271">
            <a:off x="6316509" y="2707423"/>
            <a:ext cx="679269" cy="2293746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月 33"/>
          <p:cNvSpPr/>
          <p:nvPr/>
        </p:nvSpPr>
        <p:spPr>
          <a:xfrm rot="10181459">
            <a:off x="6242305" y="1046694"/>
            <a:ext cx="679269" cy="2293746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 rot="1112970">
            <a:off x="5250824" y="994460"/>
            <a:ext cx="653100" cy="2293746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5355800" y="1118066"/>
            <a:ext cx="1500696" cy="37413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5743903" y="570077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734519" y="465376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96303" y="667099"/>
            <a:ext cx="432779" cy="4355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322671" y="348132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390283" y="21359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935977" y="1596343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59641" y="1337365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5076031" y="495361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760137" y="392528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7" idx="4"/>
            <a:endCxn id="6" idx="7"/>
          </p:cNvCxnSpPr>
          <p:nvPr/>
        </p:nvCxnSpPr>
        <p:spPr>
          <a:xfrm flipH="1">
            <a:off x="6113303" y="5086548"/>
            <a:ext cx="837606" cy="677610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265703" y="1038874"/>
            <a:ext cx="733653" cy="6208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5" idx="0"/>
          </p:cNvCxnSpPr>
          <p:nvPr/>
        </p:nvCxnSpPr>
        <p:spPr>
          <a:xfrm>
            <a:off x="4539061" y="3914108"/>
            <a:ext cx="753360" cy="10395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2" idx="3"/>
            <a:endCxn id="7" idx="0"/>
          </p:cNvCxnSpPr>
          <p:nvPr/>
        </p:nvCxnSpPr>
        <p:spPr>
          <a:xfrm flipH="1">
            <a:off x="4539061" y="1706765"/>
            <a:ext cx="383959" cy="17745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5"/>
            <a:endCxn id="6" idx="1"/>
          </p:cNvCxnSpPr>
          <p:nvPr/>
        </p:nvCxnSpPr>
        <p:spPr>
          <a:xfrm>
            <a:off x="5445431" y="5323019"/>
            <a:ext cx="361851" cy="441139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6" idx="2"/>
            <a:endCxn id="12" idx="0"/>
          </p:cNvCxnSpPr>
          <p:nvPr/>
        </p:nvCxnSpPr>
        <p:spPr>
          <a:xfrm flipH="1">
            <a:off x="5076031" y="884880"/>
            <a:ext cx="820272" cy="4524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2" idx="0"/>
          </p:cNvCxnSpPr>
          <p:nvPr/>
        </p:nvCxnSpPr>
        <p:spPr>
          <a:xfrm flipH="1">
            <a:off x="5606673" y="1102660"/>
            <a:ext cx="506020" cy="10332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1" idx="4"/>
            <a:endCxn id="14" idx="0"/>
          </p:cNvCxnSpPr>
          <p:nvPr/>
        </p:nvCxnSpPr>
        <p:spPr>
          <a:xfrm flipH="1">
            <a:off x="5976527" y="3332509"/>
            <a:ext cx="34987" cy="5927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0" idx="3"/>
          </p:cNvCxnSpPr>
          <p:nvPr/>
        </p:nvCxnSpPr>
        <p:spPr>
          <a:xfrm flipV="1">
            <a:off x="4755450" y="2505318"/>
            <a:ext cx="698212" cy="11924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1" idx="7"/>
            <a:endCxn id="11" idx="3"/>
          </p:cNvCxnSpPr>
          <p:nvPr/>
        </p:nvCxnSpPr>
        <p:spPr>
          <a:xfrm flipV="1">
            <a:off x="6164524" y="1965743"/>
            <a:ext cx="834832" cy="9973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1"/>
            <a:endCxn id="14" idx="5"/>
          </p:cNvCxnSpPr>
          <p:nvPr/>
        </p:nvCxnSpPr>
        <p:spPr>
          <a:xfrm flipH="1" flipV="1">
            <a:off x="6129537" y="4294688"/>
            <a:ext cx="668361" cy="4224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4" idx="3"/>
            <a:endCxn id="13" idx="7"/>
          </p:cNvCxnSpPr>
          <p:nvPr/>
        </p:nvCxnSpPr>
        <p:spPr>
          <a:xfrm flipH="1">
            <a:off x="5445431" y="4294688"/>
            <a:ext cx="378085" cy="7223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7368756" y="36977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endCxn id="13" idx="4"/>
          </p:cNvCxnSpPr>
          <p:nvPr/>
        </p:nvCxnSpPr>
        <p:spPr>
          <a:xfrm flipH="1" flipV="1">
            <a:off x="7152367" y="2029122"/>
            <a:ext cx="432779" cy="166859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7" idx="7"/>
          </p:cNvCxnSpPr>
          <p:nvPr/>
        </p:nvCxnSpPr>
        <p:spPr>
          <a:xfrm flipV="1">
            <a:off x="7103919" y="4130497"/>
            <a:ext cx="481227" cy="5866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5"/>
            <a:endCxn id="81" idx="1"/>
          </p:cNvCxnSpPr>
          <p:nvPr/>
        </p:nvCxnSpPr>
        <p:spPr>
          <a:xfrm>
            <a:off x="5759683" y="2505318"/>
            <a:ext cx="98820" cy="4577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5795124" y="2899730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9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5525563" y="2863420"/>
            <a:ext cx="955983" cy="15669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 rot="20732445">
            <a:off x="5345070" y="1916071"/>
            <a:ext cx="955983" cy="15669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5743903" y="570077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734519" y="465376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96303" y="667099"/>
            <a:ext cx="432779" cy="4355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322671" y="348132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390283" y="21359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935977" y="1596343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59641" y="1337365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5076031" y="495361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760137" y="392528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7" idx="4"/>
            <a:endCxn id="6" idx="7"/>
          </p:cNvCxnSpPr>
          <p:nvPr/>
        </p:nvCxnSpPr>
        <p:spPr>
          <a:xfrm flipH="1">
            <a:off x="6113303" y="5086548"/>
            <a:ext cx="837606" cy="677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3" idx="1"/>
          </p:cNvCxnSpPr>
          <p:nvPr/>
        </p:nvCxnSpPr>
        <p:spPr>
          <a:xfrm>
            <a:off x="6265703" y="1038874"/>
            <a:ext cx="733653" cy="6208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5" idx="0"/>
          </p:cNvCxnSpPr>
          <p:nvPr/>
        </p:nvCxnSpPr>
        <p:spPr>
          <a:xfrm>
            <a:off x="4539061" y="3914108"/>
            <a:ext cx="753360" cy="10395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2" idx="3"/>
            <a:endCxn id="7" idx="0"/>
          </p:cNvCxnSpPr>
          <p:nvPr/>
        </p:nvCxnSpPr>
        <p:spPr>
          <a:xfrm flipH="1">
            <a:off x="4539061" y="1706765"/>
            <a:ext cx="383959" cy="1774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5"/>
            <a:endCxn id="6" idx="1"/>
          </p:cNvCxnSpPr>
          <p:nvPr/>
        </p:nvCxnSpPr>
        <p:spPr>
          <a:xfrm>
            <a:off x="5445431" y="5323019"/>
            <a:ext cx="361851" cy="441139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6" idx="2"/>
            <a:endCxn id="12" idx="0"/>
          </p:cNvCxnSpPr>
          <p:nvPr/>
        </p:nvCxnSpPr>
        <p:spPr>
          <a:xfrm flipH="1">
            <a:off x="5076031" y="884880"/>
            <a:ext cx="820272" cy="4524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2" idx="0"/>
          </p:cNvCxnSpPr>
          <p:nvPr/>
        </p:nvCxnSpPr>
        <p:spPr>
          <a:xfrm flipH="1">
            <a:off x="5606673" y="1102660"/>
            <a:ext cx="506020" cy="10332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1" idx="4"/>
            <a:endCxn id="14" idx="0"/>
          </p:cNvCxnSpPr>
          <p:nvPr/>
        </p:nvCxnSpPr>
        <p:spPr>
          <a:xfrm flipH="1">
            <a:off x="5976527" y="3332509"/>
            <a:ext cx="34987" cy="5927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0" idx="3"/>
          </p:cNvCxnSpPr>
          <p:nvPr/>
        </p:nvCxnSpPr>
        <p:spPr>
          <a:xfrm flipV="1">
            <a:off x="4755450" y="2505318"/>
            <a:ext cx="698212" cy="11924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1" idx="7"/>
            <a:endCxn id="11" idx="3"/>
          </p:cNvCxnSpPr>
          <p:nvPr/>
        </p:nvCxnSpPr>
        <p:spPr>
          <a:xfrm flipV="1">
            <a:off x="6164524" y="1965743"/>
            <a:ext cx="834832" cy="9973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1"/>
            <a:endCxn id="14" idx="5"/>
          </p:cNvCxnSpPr>
          <p:nvPr/>
        </p:nvCxnSpPr>
        <p:spPr>
          <a:xfrm flipH="1" flipV="1">
            <a:off x="6129537" y="4294688"/>
            <a:ext cx="668361" cy="4224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4" idx="3"/>
            <a:endCxn id="13" idx="7"/>
          </p:cNvCxnSpPr>
          <p:nvPr/>
        </p:nvCxnSpPr>
        <p:spPr>
          <a:xfrm flipH="1">
            <a:off x="5445431" y="4294688"/>
            <a:ext cx="378085" cy="7223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7368756" y="36977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endCxn id="13" idx="4"/>
          </p:cNvCxnSpPr>
          <p:nvPr/>
        </p:nvCxnSpPr>
        <p:spPr>
          <a:xfrm flipH="1" flipV="1">
            <a:off x="7152367" y="2029122"/>
            <a:ext cx="432779" cy="16685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7" idx="7"/>
          </p:cNvCxnSpPr>
          <p:nvPr/>
        </p:nvCxnSpPr>
        <p:spPr>
          <a:xfrm flipV="1">
            <a:off x="7103919" y="4130497"/>
            <a:ext cx="481227" cy="5866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5"/>
            <a:endCxn id="81" idx="1"/>
          </p:cNvCxnSpPr>
          <p:nvPr/>
        </p:nvCxnSpPr>
        <p:spPr>
          <a:xfrm>
            <a:off x="5759683" y="2505318"/>
            <a:ext cx="98820" cy="457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5795124" y="2899730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円/楕円 33"/>
          <p:cNvSpPr/>
          <p:nvPr/>
        </p:nvSpPr>
        <p:spPr>
          <a:xfrm rot="20732445">
            <a:off x="5345070" y="1916071"/>
            <a:ext cx="955983" cy="15669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5743903" y="570077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734519" y="465376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96303" y="667099"/>
            <a:ext cx="432779" cy="4355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322671" y="348132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390283" y="21359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935977" y="1596343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59641" y="1337365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5076031" y="495361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760137" y="392528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7" idx="4"/>
            <a:endCxn id="6" idx="7"/>
          </p:cNvCxnSpPr>
          <p:nvPr/>
        </p:nvCxnSpPr>
        <p:spPr>
          <a:xfrm flipH="1">
            <a:off x="6113303" y="5086548"/>
            <a:ext cx="837606" cy="677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3" idx="1"/>
          </p:cNvCxnSpPr>
          <p:nvPr/>
        </p:nvCxnSpPr>
        <p:spPr>
          <a:xfrm>
            <a:off x="6265703" y="1038874"/>
            <a:ext cx="733653" cy="6208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5" idx="0"/>
          </p:cNvCxnSpPr>
          <p:nvPr/>
        </p:nvCxnSpPr>
        <p:spPr>
          <a:xfrm>
            <a:off x="4539061" y="3914108"/>
            <a:ext cx="753360" cy="10395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2" idx="3"/>
            <a:endCxn id="7" idx="0"/>
          </p:cNvCxnSpPr>
          <p:nvPr/>
        </p:nvCxnSpPr>
        <p:spPr>
          <a:xfrm flipH="1">
            <a:off x="4539061" y="1706765"/>
            <a:ext cx="383959" cy="1774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5"/>
            <a:endCxn id="6" idx="1"/>
          </p:cNvCxnSpPr>
          <p:nvPr/>
        </p:nvCxnSpPr>
        <p:spPr>
          <a:xfrm>
            <a:off x="5445431" y="5323019"/>
            <a:ext cx="361851" cy="44113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6" idx="2"/>
            <a:endCxn id="12" idx="0"/>
          </p:cNvCxnSpPr>
          <p:nvPr/>
        </p:nvCxnSpPr>
        <p:spPr>
          <a:xfrm flipH="1">
            <a:off x="5076031" y="884880"/>
            <a:ext cx="820272" cy="4524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2" idx="0"/>
          </p:cNvCxnSpPr>
          <p:nvPr/>
        </p:nvCxnSpPr>
        <p:spPr>
          <a:xfrm flipH="1">
            <a:off x="5606673" y="1102660"/>
            <a:ext cx="506020" cy="10332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1" idx="4"/>
            <a:endCxn id="14" idx="0"/>
          </p:cNvCxnSpPr>
          <p:nvPr/>
        </p:nvCxnSpPr>
        <p:spPr>
          <a:xfrm flipH="1">
            <a:off x="5976527" y="3332509"/>
            <a:ext cx="34987" cy="59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0" idx="3"/>
          </p:cNvCxnSpPr>
          <p:nvPr/>
        </p:nvCxnSpPr>
        <p:spPr>
          <a:xfrm flipV="1">
            <a:off x="4755450" y="2505318"/>
            <a:ext cx="698212" cy="11924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1" idx="7"/>
            <a:endCxn id="11" idx="3"/>
          </p:cNvCxnSpPr>
          <p:nvPr/>
        </p:nvCxnSpPr>
        <p:spPr>
          <a:xfrm flipV="1">
            <a:off x="6164524" y="1965743"/>
            <a:ext cx="834832" cy="9973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1"/>
            <a:endCxn id="14" idx="5"/>
          </p:cNvCxnSpPr>
          <p:nvPr/>
        </p:nvCxnSpPr>
        <p:spPr>
          <a:xfrm flipH="1" flipV="1">
            <a:off x="6129537" y="4294688"/>
            <a:ext cx="668361" cy="4224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4" idx="3"/>
            <a:endCxn id="13" idx="7"/>
          </p:cNvCxnSpPr>
          <p:nvPr/>
        </p:nvCxnSpPr>
        <p:spPr>
          <a:xfrm flipH="1">
            <a:off x="5445431" y="4294688"/>
            <a:ext cx="378085" cy="7223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7368756" y="36977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endCxn id="13" idx="4"/>
          </p:cNvCxnSpPr>
          <p:nvPr/>
        </p:nvCxnSpPr>
        <p:spPr>
          <a:xfrm flipH="1" flipV="1">
            <a:off x="7152367" y="2029122"/>
            <a:ext cx="432779" cy="16685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7" idx="7"/>
          </p:cNvCxnSpPr>
          <p:nvPr/>
        </p:nvCxnSpPr>
        <p:spPr>
          <a:xfrm flipV="1">
            <a:off x="7103919" y="4130497"/>
            <a:ext cx="481227" cy="5866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5"/>
            <a:endCxn id="81" idx="1"/>
          </p:cNvCxnSpPr>
          <p:nvPr/>
        </p:nvCxnSpPr>
        <p:spPr>
          <a:xfrm>
            <a:off x="5759683" y="2505318"/>
            <a:ext cx="98820" cy="457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5795124" y="2899730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424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</Words>
  <Application>Microsoft Macintosh PowerPoint</Application>
  <PresentationFormat>ワイド画面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16</cp:revision>
  <cp:lastPrinted>2016-01-28T08:02:24Z</cp:lastPrinted>
  <dcterms:created xsi:type="dcterms:W3CDTF">2016-01-24T01:35:44Z</dcterms:created>
  <dcterms:modified xsi:type="dcterms:W3CDTF">2016-01-28T23:14:25Z</dcterms:modified>
</cp:coreProperties>
</file>