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3"/>
  </p:normalViewPr>
  <p:slideViewPr>
    <p:cSldViewPr snapToGrid="0" snapToObjects="1">
      <p:cViewPr>
        <p:scale>
          <a:sx n="141" d="100"/>
          <a:sy n="141" d="100"/>
        </p:scale>
        <p:origin x="-192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7D9E-A3C4-6643-AD6F-7E4CEAD3A07E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0539-8587-D04A-9A43-FD6173DD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74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7D9E-A3C4-6643-AD6F-7E4CEAD3A07E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0539-8587-D04A-9A43-FD6173DD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03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7D9E-A3C4-6643-AD6F-7E4CEAD3A07E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0539-8587-D04A-9A43-FD6173DD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77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7D9E-A3C4-6643-AD6F-7E4CEAD3A07E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0539-8587-D04A-9A43-FD6173DD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93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7D9E-A3C4-6643-AD6F-7E4CEAD3A07E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0539-8587-D04A-9A43-FD6173DD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80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7D9E-A3C4-6643-AD6F-7E4CEAD3A07E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0539-8587-D04A-9A43-FD6173DD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16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7D9E-A3C4-6643-AD6F-7E4CEAD3A07E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0539-8587-D04A-9A43-FD6173DD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66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7D9E-A3C4-6643-AD6F-7E4CEAD3A07E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0539-8587-D04A-9A43-FD6173DD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11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7D9E-A3C4-6643-AD6F-7E4CEAD3A07E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0539-8587-D04A-9A43-FD6173DD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3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7D9E-A3C4-6643-AD6F-7E4CEAD3A07E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0539-8587-D04A-9A43-FD6173DD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97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7D9E-A3C4-6643-AD6F-7E4CEAD3A07E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0539-8587-D04A-9A43-FD6173DD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59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77D9E-A3C4-6643-AD6F-7E4CEAD3A07E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D0539-8587-D04A-9A43-FD6173DD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21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7930365" y="4755831"/>
            <a:ext cx="550248" cy="5502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solidFill>
                  <a:schemeClr val="tx1"/>
                </a:solidFill>
              </a:rPr>
              <a:t>v</a:t>
            </a:r>
            <a:r>
              <a:rPr lang="en-US" altLang="ja-JP" i="1" baseline="-25000" dirty="0" smtClean="0">
                <a:solidFill>
                  <a:schemeClr val="tx1"/>
                </a:solidFill>
              </a:rPr>
              <a:t>6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6426460" y="2928881"/>
            <a:ext cx="550248" cy="5502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smtClean="0">
                <a:solidFill>
                  <a:schemeClr val="tx1"/>
                </a:solidFill>
              </a:rPr>
              <a:t>v</a:t>
            </a:r>
            <a:r>
              <a:rPr lang="en-US" altLang="ja-JP" i="1" baseline="-25000" dirty="0">
                <a:solidFill>
                  <a:schemeClr val="tx1"/>
                </a:solidFill>
              </a:rPr>
              <a:t>5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7930365" y="1101931"/>
            <a:ext cx="550248" cy="5502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smtClean="0">
                <a:solidFill>
                  <a:schemeClr val="tx1"/>
                </a:solidFill>
              </a:rPr>
              <a:t>v</a:t>
            </a:r>
            <a:r>
              <a:rPr lang="en-US" altLang="ja-JP" i="1" baseline="-25000" dirty="0">
                <a:solidFill>
                  <a:schemeClr val="tx1"/>
                </a:solidFill>
              </a:rPr>
              <a:t>4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4220442" y="2928881"/>
            <a:ext cx="550248" cy="5502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smtClean="0">
                <a:solidFill>
                  <a:schemeClr val="tx1"/>
                </a:solidFill>
              </a:rPr>
              <a:t>v</a:t>
            </a:r>
            <a:r>
              <a:rPr lang="en-US" altLang="ja-JP" i="1" baseline="-25000" dirty="0">
                <a:solidFill>
                  <a:schemeClr val="tx1"/>
                </a:solidFill>
              </a:rPr>
              <a:t>3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2731816" y="4755831"/>
            <a:ext cx="550248" cy="5502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solidFill>
                  <a:schemeClr val="tx1"/>
                </a:solidFill>
              </a:rPr>
              <a:t>v</a:t>
            </a:r>
            <a:r>
              <a:rPr lang="en-US" altLang="ja-JP" i="1" baseline="-25000" dirty="0">
                <a:solidFill>
                  <a:schemeClr val="tx1"/>
                </a:solidFill>
              </a:rPr>
              <a:t>2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716538" y="1101931"/>
            <a:ext cx="550248" cy="5502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solidFill>
                  <a:schemeClr val="tx1"/>
                </a:solidFill>
              </a:rPr>
              <a:t>v</a:t>
            </a:r>
            <a:r>
              <a:rPr lang="en-US" altLang="ja-JP" i="1" baseline="-25000" dirty="0">
                <a:solidFill>
                  <a:schemeClr val="tx1"/>
                </a:solidFill>
              </a:rPr>
              <a:t>1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9461164" y="2969173"/>
            <a:ext cx="550248" cy="5502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</a:rPr>
              <a:t>g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1175459" y="2969173"/>
            <a:ext cx="550248" cy="5502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</a:rPr>
              <a:t>s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/>
          <p:cNvCxnSpPr>
            <a:stCxn id="11" idx="7"/>
            <a:endCxn id="9" idx="3"/>
          </p:cNvCxnSpPr>
          <p:nvPr/>
        </p:nvCxnSpPr>
        <p:spPr>
          <a:xfrm flipV="1">
            <a:off x="1645125" y="1571597"/>
            <a:ext cx="1151995" cy="147815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9" idx="6"/>
            <a:endCxn id="6" idx="2"/>
          </p:cNvCxnSpPr>
          <p:nvPr/>
        </p:nvCxnSpPr>
        <p:spPr>
          <a:xfrm>
            <a:off x="3266786" y="1377055"/>
            <a:ext cx="466357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8" idx="7"/>
            <a:endCxn id="7" idx="3"/>
          </p:cNvCxnSpPr>
          <p:nvPr/>
        </p:nvCxnSpPr>
        <p:spPr>
          <a:xfrm flipV="1">
            <a:off x="3201482" y="3398547"/>
            <a:ext cx="1099542" cy="143786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9" idx="5"/>
            <a:endCxn id="7" idx="1"/>
          </p:cNvCxnSpPr>
          <p:nvPr/>
        </p:nvCxnSpPr>
        <p:spPr>
          <a:xfrm>
            <a:off x="3186204" y="1571597"/>
            <a:ext cx="1114820" cy="143786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1" idx="5"/>
            <a:endCxn id="8" idx="1"/>
          </p:cNvCxnSpPr>
          <p:nvPr/>
        </p:nvCxnSpPr>
        <p:spPr>
          <a:xfrm>
            <a:off x="1645125" y="3438839"/>
            <a:ext cx="1167273" cy="139757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5" idx="5"/>
            <a:endCxn id="4" idx="1"/>
          </p:cNvCxnSpPr>
          <p:nvPr/>
        </p:nvCxnSpPr>
        <p:spPr>
          <a:xfrm>
            <a:off x="6896126" y="3398547"/>
            <a:ext cx="1114821" cy="143786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7" idx="6"/>
            <a:endCxn id="5" idx="2"/>
          </p:cNvCxnSpPr>
          <p:nvPr/>
        </p:nvCxnSpPr>
        <p:spPr>
          <a:xfrm>
            <a:off x="4770690" y="3204005"/>
            <a:ext cx="165577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8" idx="6"/>
            <a:endCxn id="4" idx="2"/>
          </p:cNvCxnSpPr>
          <p:nvPr/>
        </p:nvCxnSpPr>
        <p:spPr>
          <a:xfrm>
            <a:off x="3282064" y="5030955"/>
            <a:ext cx="4648301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4" idx="7"/>
            <a:endCxn id="10" idx="3"/>
          </p:cNvCxnSpPr>
          <p:nvPr/>
        </p:nvCxnSpPr>
        <p:spPr>
          <a:xfrm flipV="1">
            <a:off x="8400031" y="3438839"/>
            <a:ext cx="1141715" cy="139757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6" idx="5"/>
            <a:endCxn id="10" idx="1"/>
          </p:cNvCxnSpPr>
          <p:nvPr/>
        </p:nvCxnSpPr>
        <p:spPr>
          <a:xfrm>
            <a:off x="8400031" y="1571597"/>
            <a:ext cx="1141715" cy="147815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5" idx="7"/>
            <a:endCxn id="6" idx="3"/>
          </p:cNvCxnSpPr>
          <p:nvPr/>
        </p:nvCxnSpPr>
        <p:spPr>
          <a:xfrm flipV="1">
            <a:off x="6896126" y="1571597"/>
            <a:ext cx="1114821" cy="143786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3704405" y="1903883"/>
            <a:ext cx="5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/>
              <a:t>e</a:t>
            </a:r>
            <a:r>
              <a:rPr lang="en-US" altLang="ja-JP" i="1" baseline="-25000" dirty="0" smtClean="0"/>
              <a:t>3</a:t>
            </a:r>
            <a:endParaRPr kumimoji="1" lang="ja-JP" altLang="en-US" i="1" baseline="-250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811254" y="1991511"/>
            <a:ext cx="5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/>
              <a:t>e</a:t>
            </a:r>
            <a:r>
              <a:rPr lang="en-US" altLang="ja-JP" i="1" baseline="-25000" dirty="0" smtClean="0"/>
              <a:t>1</a:t>
            </a:r>
            <a:endParaRPr kumimoji="1" lang="ja-JP" altLang="en-US" i="1" baseline="-25000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1922812" y="4147503"/>
            <a:ext cx="5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/>
              <a:t>e</a:t>
            </a:r>
            <a:r>
              <a:rPr lang="en-US" altLang="ja-JP" i="1" baseline="-25000" dirty="0" smtClean="0"/>
              <a:t>2</a:t>
            </a:r>
            <a:endParaRPr kumimoji="1" lang="ja-JP" altLang="en-US" i="1" baseline="-25000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751253" y="4016768"/>
            <a:ext cx="5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/>
              <a:t>e</a:t>
            </a:r>
            <a:r>
              <a:rPr lang="en-US" altLang="ja-JP" i="1" baseline="-25000" dirty="0" smtClean="0"/>
              <a:t>4</a:t>
            </a:r>
            <a:endParaRPr kumimoji="1" lang="ja-JP" altLang="en-US" i="1" baseline="-25000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5307904" y="920329"/>
            <a:ext cx="5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/>
              <a:t>e</a:t>
            </a:r>
            <a:r>
              <a:rPr lang="en-US" altLang="ja-JP" i="1" baseline="-25000" dirty="0" smtClean="0"/>
              <a:t>5</a:t>
            </a:r>
            <a:endParaRPr kumimoji="1" lang="ja-JP" altLang="en-US" i="1" baseline="-25000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5307904" y="5121413"/>
            <a:ext cx="5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/>
              <a:t>e</a:t>
            </a:r>
            <a:r>
              <a:rPr lang="en-US" altLang="ja-JP" i="1" baseline="-25000" dirty="0" smtClean="0"/>
              <a:t>7</a:t>
            </a:r>
            <a:endParaRPr kumimoji="1" lang="ja-JP" altLang="en-US" i="1" baseline="-25000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299274" y="2784507"/>
            <a:ext cx="5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/>
              <a:t>e</a:t>
            </a:r>
            <a:r>
              <a:rPr lang="en-US" altLang="ja-JP" i="1" baseline="-25000" dirty="0" smtClean="0"/>
              <a:t>6</a:t>
            </a:r>
            <a:endParaRPr kumimoji="1" lang="ja-JP" altLang="en-US" i="1" baseline="-25000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6976708" y="1968302"/>
            <a:ext cx="5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/>
              <a:t>e</a:t>
            </a:r>
            <a:r>
              <a:rPr lang="en-US" altLang="ja-JP" i="1" baseline="-25000" dirty="0" smtClean="0"/>
              <a:t>8</a:t>
            </a:r>
            <a:endParaRPr kumimoji="1" lang="ja-JP" altLang="en-US" i="1" baseline="-25000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6942974" y="4073620"/>
            <a:ext cx="5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/>
              <a:t>e</a:t>
            </a:r>
            <a:r>
              <a:rPr lang="en-US" altLang="ja-JP" i="1" baseline="-25000" dirty="0" smtClean="0"/>
              <a:t>9</a:t>
            </a:r>
            <a:endParaRPr kumimoji="1" lang="ja-JP" altLang="en-US" i="1" baseline="-250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8948408" y="1991511"/>
            <a:ext cx="5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/>
              <a:t>e</a:t>
            </a:r>
            <a:r>
              <a:rPr lang="en-US" altLang="ja-JP" i="1" baseline="-25000" dirty="0" smtClean="0"/>
              <a:t>10</a:t>
            </a:r>
            <a:endParaRPr kumimoji="1" lang="ja-JP" altLang="en-US" i="1" baseline="-25000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9139669" y="3952960"/>
            <a:ext cx="5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/>
              <a:t>e</a:t>
            </a:r>
            <a:r>
              <a:rPr lang="en-US" altLang="ja-JP" i="1" baseline="-25000" dirty="0" smtClean="0"/>
              <a:t>11</a:t>
            </a:r>
            <a:endParaRPr kumimoji="1" lang="ja-JP" alt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82210026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</Words>
  <Application>Microsoft Macintosh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6</cp:revision>
  <dcterms:created xsi:type="dcterms:W3CDTF">2016-01-24T05:26:52Z</dcterms:created>
  <dcterms:modified xsi:type="dcterms:W3CDTF">2016-02-08T05:49:39Z</dcterms:modified>
</cp:coreProperties>
</file>