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>
        <p:scale>
          <a:sx n="127" d="100"/>
          <a:sy n="127" d="100"/>
        </p:scale>
        <p:origin x="-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23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12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73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53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27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12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2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69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0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6A2-9FBD-5145-B7BF-A21054C404F5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44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AF6A2-9FBD-5145-B7BF-A21054C404F5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CF45-48CE-6448-89B7-7B40D7F58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4241074" y="638629"/>
            <a:ext cx="3657600" cy="559670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5743903" y="570077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g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734519" y="465376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896303" y="667099"/>
            <a:ext cx="432779" cy="4355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</a:rPr>
              <a:t>s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4322671" y="348132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5390283" y="213591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935977" y="1596343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859641" y="1337365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5076031" y="4953619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5760137" y="392528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>
            <a:stCxn id="7" idx="4"/>
            <a:endCxn id="6" idx="7"/>
          </p:cNvCxnSpPr>
          <p:nvPr/>
        </p:nvCxnSpPr>
        <p:spPr>
          <a:xfrm flipH="1">
            <a:off x="6113303" y="5086548"/>
            <a:ext cx="837606" cy="6776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endCxn id="13" idx="1"/>
          </p:cNvCxnSpPr>
          <p:nvPr/>
        </p:nvCxnSpPr>
        <p:spPr>
          <a:xfrm>
            <a:off x="6265703" y="1038874"/>
            <a:ext cx="733653" cy="62084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endCxn id="15" idx="0"/>
          </p:cNvCxnSpPr>
          <p:nvPr/>
        </p:nvCxnSpPr>
        <p:spPr>
          <a:xfrm>
            <a:off x="4539061" y="3914108"/>
            <a:ext cx="753360" cy="103951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2" idx="3"/>
            <a:endCxn id="7" idx="0"/>
          </p:cNvCxnSpPr>
          <p:nvPr/>
        </p:nvCxnSpPr>
        <p:spPr>
          <a:xfrm flipH="1">
            <a:off x="4539061" y="1706765"/>
            <a:ext cx="383959" cy="17745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5" idx="5"/>
            <a:endCxn id="6" idx="1"/>
          </p:cNvCxnSpPr>
          <p:nvPr/>
        </p:nvCxnSpPr>
        <p:spPr>
          <a:xfrm>
            <a:off x="5445431" y="5323019"/>
            <a:ext cx="361851" cy="44113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6" idx="2"/>
            <a:endCxn id="12" idx="0"/>
          </p:cNvCxnSpPr>
          <p:nvPr/>
        </p:nvCxnSpPr>
        <p:spPr>
          <a:xfrm flipH="1">
            <a:off x="5076031" y="884880"/>
            <a:ext cx="820272" cy="4524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12" idx="0"/>
          </p:cNvCxnSpPr>
          <p:nvPr/>
        </p:nvCxnSpPr>
        <p:spPr>
          <a:xfrm flipH="1">
            <a:off x="5606673" y="1102660"/>
            <a:ext cx="506020" cy="10332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81" idx="4"/>
            <a:endCxn id="14" idx="0"/>
          </p:cNvCxnSpPr>
          <p:nvPr/>
        </p:nvCxnSpPr>
        <p:spPr>
          <a:xfrm flipH="1">
            <a:off x="5976527" y="3332509"/>
            <a:ext cx="34987" cy="5927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endCxn id="10" idx="3"/>
          </p:cNvCxnSpPr>
          <p:nvPr/>
        </p:nvCxnSpPr>
        <p:spPr>
          <a:xfrm flipV="1">
            <a:off x="4755450" y="2505318"/>
            <a:ext cx="698212" cy="11924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81" idx="7"/>
            <a:endCxn id="11" idx="3"/>
          </p:cNvCxnSpPr>
          <p:nvPr/>
        </p:nvCxnSpPr>
        <p:spPr>
          <a:xfrm flipV="1">
            <a:off x="6164524" y="1965743"/>
            <a:ext cx="834832" cy="99736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5" idx="1"/>
            <a:endCxn id="14" idx="5"/>
          </p:cNvCxnSpPr>
          <p:nvPr/>
        </p:nvCxnSpPr>
        <p:spPr>
          <a:xfrm flipH="1" flipV="1">
            <a:off x="6129537" y="4294688"/>
            <a:ext cx="668361" cy="4224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4" idx="3"/>
            <a:endCxn id="13" idx="7"/>
          </p:cNvCxnSpPr>
          <p:nvPr/>
        </p:nvCxnSpPr>
        <p:spPr>
          <a:xfrm flipH="1">
            <a:off x="5445431" y="4294688"/>
            <a:ext cx="378085" cy="7223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7368756" y="3697718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>
            <a:endCxn id="13" idx="4"/>
          </p:cNvCxnSpPr>
          <p:nvPr/>
        </p:nvCxnSpPr>
        <p:spPr>
          <a:xfrm flipH="1" flipV="1">
            <a:off x="7152367" y="2029122"/>
            <a:ext cx="432779" cy="16685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7" idx="7"/>
          </p:cNvCxnSpPr>
          <p:nvPr/>
        </p:nvCxnSpPr>
        <p:spPr>
          <a:xfrm flipV="1">
            <a:off x="7103919" y="4130497"/>
            <a:ext cx="481227" cy="5866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0" idx="5"/>
            <a:endCxn id="81" idx="1"/>
          </p:cNvCxnSpPr>
          <p:nvPr/>
        </p:nvCxnSpPr>
        <p:spPr>
          <a:xfrm>
            <a:off x="5759683" y="2505318"/>
            <a:ext cx="98820" cy="4577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/楕円 80"/>
          <p:cNvSpPr/>
          <p:nvPr/>
        </p:nvSpPr>
        <p:spPr>
          <a:xfrm>
            <a:off x="5795124" y="2899730"/>
            <a:ext cx="432779" cy="4327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6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図形グループ 7"/>
          <p:cNvGrpSpPr/>
          <p:nvPr/>
        </p:nvGrpSpPr>
        <p:grpSpPr>
          <a:xfrm>
            <a:off x="4322671" y="667099"/>
            <a:ext cx="3478864" cy="5466459"/>
            <a:chOff x="4322671" y="667099"/>
            <a:chExt cx="3478864" cy="5466459"/>
          </a:xfrm>
        </p:grpSpPr>
        <p:sp>
          <p:nvSpPr>
            <p:cNvPr id="37" name="月 36"/>
            <p:cNvSpPr/>
            <p:nvPr/>
          </p:nvSpPr>
          <p:spPr>
            <a:xfrm rot="20317593">
              <a:off x="5203563" y="2756630"/>
              <a:ext cx="679269" cy="2293746"/>
            </a:xfrm>
            <a:prstGeom prst="mo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月 35"/>
            <p:cNvSpPr/>
            <p:nvPr/>
          </p:nvSpPr>
          <p:spPr>
            <a:xfrm rot="11791271">
              <a:off x="6316509" y="2707423"/>
              <a:ext cx="679269" cy="2293746"/>
            </a:xfrm>
            <a:prstGeom prst="mo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月 33"/>
            <p:cNvSpPr/>
            <p:nvPr/>
          </p:nvSpPr>
          <p:spPr>
            <a:xfrm rot="10181459">
              <a:off x="6242305" y="1046694"/>
              <a:ext cx="679269" cy="2293746"/>
            </a:xfrm>
            <a:prstGeom prst="mo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月 2"/>
            <p:cNvSpPr/>
            <p:nvPr/>
          </p:nvSpPr>
          <p:spPr>
            <a:xfrm rot="1112970">
              <a:off x="5250824" y="994460"/>
              <a:ext cx="653100" cy="2293746"/>
            </a:xfrm>
            <a:prstGeom prst="mo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円/楕円 1"/>
            <p:cNvSpPr/>
            <p:nvPr/>
          </p:nvSpPr>
          <p:spPr>
            <a:xfrm>
              <a:off x="5355800" y="1118066"/>
              <a:ext cx="1500696" cy="374131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/>
            <p:cNvSpPr/>
            <p:nvPr/>
          </p:nvSpPr>
          <p:spPr>
            <a:xfrm>
              <a:off x="5743903" y="5700779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i="1" dirty="0" smtClean="0">
                  <a:solidFill>
                    <a:schemeClr val="tx1"/>
                  </a:solidFill>
                </a:rPr>
                <a:t>g</a:t>
              </a:r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" name="円/楕円 4"/>
            <p:cNvSpPr/>
            <p:nvPr/>
          </p:nvSpPr>
          <p:spPr>
            <a:xfrm>
              <a:off x="6734519" y="4653769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" name="円/楕円 5"/>
            <p:cNvSpPr/>
            <p:nvPr/>
          </p:nvSpPr>
          <p:spPr>
            <a:xfrm>
              <a:off x="5896303" y="667099"/>
              <a:ext cx="432779" cy="43556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i="1" dirty="0">
                  <a:solidFill>
                    <a:schemeClr val="tx1"/>
                  </a:solidFill>
                </a:rPr>
                <a:t>s</a:t>
              </a:r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円/楕円 6"/>
            <p:cNvSpPr/>
            <p:nvPr/>
          </p:nvSpPr>
          <p:spPr>
            <a:xfrm>
              <a:off x="4322671" y="3481329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円/楕円 9"/>
            <p:cNvSpPr/>
            <p:nvPr/>
          </p:nvSpPr>
          <p:spPr>
            <a:xfrm>
              <a:off x="5390283" y="2135918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6935977" y="1596343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4859641" y="1337365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5076031" y="4953619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5760137" y="3925288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コネクタ 14"/>
            <p:cNvCxnSpPr>
              <a:stCxn id="7" idx="4"/>
              <a:endCxn id="6" idx="7"/>
            </p:cNvCxnSpPr>
            <p:nvPr/>
          </p:nvCxnSpPr>
          <p:spPr>
            <a:xfrm flipH="1">
              <a:off x="6113303" y="5086548"/>
              <a:ext cx="837606" cy="677610"/>
            </a:xfrm>
            <a:prstGeom prst="line">
              <a:avLst/>
            </a:prstGeom>
            <a:ln w="508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6265703" y="1038874"/>
              <a:ext cx="733653" cy="6208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>
              <a:endCxn id="15" idx="0"/>
            </p:cNvCxnSpPr>
            <p:nvPr/>
          </p:nvCxnSpPr>
          <p:spPr>
            <a:xfrm>
              <a:off x="4539061" y="3914108"/>
              <a:ext cx="753360" cy="103951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2" idx="3"/>
              <a:endCxn id="7" idx="0"/>
            </p:cNvCxnSpPr>
            <p:nvPr/>
          </p:nvCxnSpPr>
          <p:spPr>
            <a:xfrm flipH="1">
              <a:off x="4539061" y="1706765"/>
              <a:ext cx="383959" cy="177456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>
              <a:stCxn id="15" idx="5"/>
              <a:endCxn id="6" idx="1"/>
            </p:cNvCxnSpPr>
            <p:nvPr/>
          </p:nvCxnSpPr>
          <p:spPr>
            <a:xfrm>
              <a:off x="5445431" y="5323019"/>
              <a:ext cx="361851" cy="441139"/>
            </a:xfrm>
            <a:prstGeom prst="line">
              <a:avLst/>
            </a:prstGeom>
            <a:ln w="508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stCxn id="6" idx="2"/>
              <a:endCxn id="12" idx="0"/>
            </p:cNvCxnSpPr>
            <p:nvPr/>
          </p:nvCxnSpPr>
          <p:spPr>
            <a:xfrm flipH="1">
              <a:off x="5076031" y="884880"/>
              <a:ext cx="820272" cy="4524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endCxn id="12" idx="0"/>
            </p:cNvCxnSpPr>
            <p:nvPr/>
          </p:nvCxnSpPr>
          <p:spPr>
            <a:xfrm flipH="1">
              <a:off x="5606673" y="1102660"/>
              <a:ext cx="506020" cy="10332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81" idx="4"/>
              <a:endCxn id="14" idx="0"/>
            </p:cNvCxnSpPr>
            <p:nvPr/>
          </p:nvCxnSpPr>
          <p:spPr>
            <a:xfrm flipH="1">
              <a:off x="5976527" y="3332509"/>
              <a:ext cx="34987" cy="59277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endCxn id="10" idx="3"/>
            </p:cNvCxnSpPr>
            <p:nvPr/>
          </p:nvCxnSpPr>
          <p:spPr>
            <a:xfrm flipV="1">
              <a:off x="4755450" y="2505318"/>
              <a:ext cx="698212" cy="119240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81" idx="7"/>
              <a:endCxn id="11" idx="3"/>
            </p:cNvCxnSpPr>
            <p:nvPr/>
          </p:nvCxnSpPr>
          <p:spPr>
            <a:xfrm flipV="1">
              <a:off x="6164524" y="1965743"/>
              <a:ext cx="834832" cy="9973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stCxn id="5" idx="1"/>
              <a:endCxn id="14" idx="5"/>
            </p:cNvCxnSpPr>
            <p:nvPr/>
          </p:nvCxnSpPr>
          <p:spPr>
            <a:xfrm flipH="1" flipV="1">
              <a:off x="6129537" y="4294688"/>
              <a:ext cx="668361" cy="4224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stCxn id="14" idx="3"/>
              <a:endCxn id="13" idx="7"/>
            </p:cNvCxnSpPr>
            <p:nvPr/>
          </p:nvCxnSpPr>
          <p:spPr>
            <a:xfrm flipH="1">
              <a:off x="5445431" y="4294688"/>
              <a:ext cx="378085" cy="7223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円/楕円 30"/>
            <p:cNvSpPr/>
            <p:nvPr/>
          </p:nvSpPr>
          <p:spPr>
            <a:xfrm>
              <a:off x="7368756" y="3697718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線コネクタ 31"/>
            <p:cNvCxnSpPr>
              <a:endCxn id="13" idx="4"/>
            </p:cNvCxnSpPr>
            <p:nvPr/>
          </p:nvCxnSpPr>
          <p:spPr>
            <a:xfrm flipH="1" flipV="1">
              <a:off x="7152367" y="2029122"/>
              <a:ext cx="432779" cy="166859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>
              <a:stCxn id="7" idx="7"/>
            </p:cNvCxnSpPr>
            <p:nvPr/>
          </p:nvCxnSpPr>
          <p:spPr>
            <a:xfrm flipV="1">
              <a:off x="7103919" y="4130497"/>
              <a:ext cx="481227" cy="5866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stCxn id="10" idx="5"/>
              <a:endCxn id="81" idx="1"/>
            </p:cNvCxnSpPr>
            <p:nvPr/>
          </p:nvCxnSpPr>
          <p:spPr>
            <a:xfrm>
              <a:off x="5759683" y="2505318"/>
              <a:ext cx="98820" cy="45779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円/楕円 80"/>
            <p:cNvSpPr/>
            <p:nvPr/>
          </p:nvSpPr>
          <p:spPr>
            <a:xfrm>
              <a:off x="5795124" y="2899730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419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4322671" y="667099"/>
            <a:ext cx="3478864" cy="5466459"/>
            <a:chOff x="4322671" y="667099"/>
            <a:chExt cx="3478864" cy="5466459"/>
          </a:xfrm>
        </p:grpSpPr>
        <p:sp>
          <p:nvSpPr>
            <p:cNvPr id="35" name="円/楕円 34"/>
            <p:cNvSpPr/>
            <p:nvPr/>
          </p:nvSpPr>
          <p:spPr>
            <a:xfrm>
              <a:off x="5525563" y="2863420"/>
              <a:ext cx="955983" cy="156699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 rot="20732445">
              <a:off x="5345070" y="1916071"/>
              <a:ext cx="955983" cy="156699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/>
            <p:cNvSpPr/>
            <p:nvPr/>
          </p:nvSpPr>
          <p:spPr>
            <a:xfrm>
              <a:off x="5743903" y="5700779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i="1" dirty="0" smtClean="0">
                  <a:solidFill>
                    <a:schemeClr val="tx1"/>
                  </a:solidFill>
                </a:rPr>
                <a:t>g</a:t>
              </a:r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" name="円/楕円 4"/>
            <p:cNvSpPr/>
            <p:nvPr/>
          </p:nvSpPr>
          <p:spPr>
            <a:xfrm>
              <a:off x="6734519" y="4653769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" name="円/楕円 5"/>
            <p:cNvSpPr/>
            <p:nvPr/>
          </p:nvSpPr>
          <p:spPr>
            <a:xfrm>
              <a:off x="5896303" y="667099"/>
              <a:ext cx="432779" cy="43556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i="1" dirty="0">
                  <a:solidFill>
                    <a:schemeClr val="tx1"/>
                  </a:solidFill>
                </a:rPr>
                <a:t>s</a:t>
              </a:r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円/楕円 6"/>
            <p:cNvSpPr/>
            <p:nvPr/>
          </p:nvSpPr>
          <p:spPr>
            <a:xfrm>
              <a:off x="4322671" y="3481329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円/楕円 9"/>
            <p:cNvSpPr/>
            <p:nvPr/>
          </p:nvSpPr>
          <p:spPr>
            <a:xfrm>
              <a:off x="5390283" y="2135918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6935977" y="1596343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4859641" y="1337365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5076031" y="4953619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5760137" y="3925288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コネクタ 14"/>
            <p:cNvCxnSpPr>
              <a:stCxn id="7" idx="4"/>
              <a:endCxn id="6" idx="7"/>
            </p:cNvCxnSpPr>
            <p:nvPr/>
          </p:nvCxnSpPr>
          <p:spPr>
            <a:xfrm flipH="1">
              <a:off x="6113303" y="5086548"/>
              <a:ext cx="837606" cy="677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endCxn id="13" idx="1"/>
            </p:cNvCxnSpPr>
            <p:nvPr/>
          </p:nvCxnSpPr>
          <p:spPr>
            <a:xfrm>
              <a:off x="6265703" y="1038874"/>
              <a:ext cx="733653" cy="62084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>
              <a:endCxn id="15" idx="0"/>
            </p:cNvCxnSpPr>
            <p:nvPr/>
          </p:nvCxnSpPr>
          <p:spPr>
            <a:xfrm>
              <a:off x="4539061" y="3914108"/>
              <a:ext cx="753360" cy="103951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2" idx="3"/>
              <a:endCxn id="7" idx="0"/>
            </p:cNvCxnSpPr>
            <p:nvPr/>
          </p:nvCxnSpPr>
          <p:spPr>
            <a:xfrm flipH="1">
              <a:off x="4539061" y="1706765"/>
              <a:ext cx="383959" cy="17745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>
              <a:stCxn id="15" idx="5"/>
              <a:endCxn id="6" idx="1"/>
            </p:cNvCxnSpPr>
            <p:nvPr/>
          </p:nvCxnSpPr>
          <p:spPr>
            <a:xfrm>
              <a:off x="5445431" y="5323019"/>
              <a:ext cx="361851" cy="441139"/>
            </a:xfrm>
            <a:prstGeom prst="line">
              <a:avLst/>
            </a:prstGeom>
            <a:ln w="508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stCxn id="6" idx="2"/>
              <a:endCxn id="12" idx="0"/>
            </p:cNvCxnSpPr>
            <p:nvPr/>
          </p:nvCxnSpPr>
          <p:spPr>
            <a:xfrm flipH="1">
              <a:off x="5076031" y="884880"/>
              <a:ext cx="820272" cy="45248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endCxn id="12" idx="0"/>
            </p:cNvCxnSpPr>
            <p:nvPr/>
          </p:nvCxnSpPr>
          <p:spPr>
            <a:xfrm flipH="1">
              <a:off x="5606673" y="1102660"/>
              <a:ext cx="506020" cy="103325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81" idx="4"/>
              <a:endCxn id="14" idx="0"/>
            </p:cNvCxnSpPr>
            <p:nvPr/>
          </p:nvCxnSpPr>
          <p:spPr>
            <a:xfrm flipH="1">
              <a:off x="5976527" y="3332509"/>
              <a:ext cx="34987" cy="59277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endCxn id="10" idx="3"/>
            </p:cNvCxnSpPr>
            <p:nvPr/>
          </p:nvCxnSpPr>
          <p:spPr>
            <a:xfrm flipV="1">
              <a:off x="4755450" y="2505318"/>
              <a:ext cx="698212" cy="11924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81" idx="7"/>
              <a:endCxn id="11" idx="3"/>
            </p:cNvCxnSpPr>
            <p:nvPr/>
          </p:nvCxnSpPr>
          <p:spPr>
            <a:xfrm flipV="1">
              <a:off x="6164524" y="1965743"/>
              <a:ext cx="834832" cy="9973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stCxn id="5" idx="1"/>
              <a:endCxn id="14" idx="5"/>
            </p:cNvCxnSpPr>
            <p:nvPr/>
          </p:nvCxnSpPr>
          <p:spPr>
            <a:xfrm flipH="1" flipV="1">
              <a:off x="6129537" y="4294688"/>
              <a:ext cx="668361" cy="4224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stCxn id="14" idx="3"/>
              <a:endCxn id="13" idx="7"/>
            </p:cNvCxnSpPr>
            <p:nvPr/>
          </p:nvCxnSpPr>
          <p:spPr>
            <a:xfrm flipH="1">
              <a:off x="5445431" y="4294688"/>
              <a:ext cx="378085" cy="72231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円/楕円 30"/>
            <p:cNvSpPr/>
            <p:nvPr/>
          </p:nvSpPr>
          <p:spPr>
            <a:xfrm>
              <a:off x="7368756" y="3697718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線コネクタ 31"/>
            <p:cNvCxnSpPr>
              <a:endCxn id="13" idx="4"/>
            </p:cNvCxnSpPr>
            <p:nvPr/>
          </p:nvCxnSpPr>
          <p:spPr>
            <a:xfrm flipH="1" flipV="1">
              <a:off x="7152367" y="2029122"/>
              <a:ext cx="432779" cy="16685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>
              <a:stCxn id="7" idx="7"/>
            </p:cNvCxnSpPr>
            <p:nvPr/>
          </p:nvCxnSpPr>
          <p:spPr>
            <a:xfrm flipV="1">
              <a:off x="7103919" y="4130497"/>
              <a:ext cx="481227" cy="5866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stCxn id="10" idx="5"/>
              <a:endCxn id="81" idx="1"/>
            </p:cNvCxnSpPr>
            <p:nvPr/>
          </p:nvCxnSpPr>
          <p:spPr>
            <a:xfrm>
              <a:off x="5759683" y="2505318"/>
              <a:ext cx="98820" cy="45779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円/楕円 80"/>
            <p:cNvSpPr/>
            <p:nvPr/>
          </p:nvSpPr>
          <p:spPr>
            <a:xfrm>
              <a:off x="5795124" y="2899730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2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4322671" y="667099"/>
            <a:ext cx="3478864" cy="5466459"/>
            <a:chOff x="4322671" y="667099"/>
            <a:chExt cx="3478864" cy="5466459"/>
          </a:xfrm>
        </p:grpSpPr>
        <p:sp>
          <p:nvSpPr>
            <p:cNvPr id="34" name="円/楕円 33"/>
            <p:cNvSpPr/>
            <p:nvPr/>
          </p:nvSpPr>
          <p:spPr>
            <a:xfrm rot="20732445">
              <a:off x="5345070" y="1916071"/>
              <a:ext cx="955983" cy="156699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/>
            <p:cNvSpPr/>
            <p:nvPr/>
          </p:nvSpPr>
          <p:spPr>
            <a:xfrm>
              <a:off x="5743903" y="5700779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i="1" dirty="0" smtClean="0">
                  <a:solidFill>
                    <a:schemeClr val="tx1"/>
                  </a:solidFill>
                </a:rPr>
                <a:t>g</a:t>
              </a:r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" name="円/楕円 4"/>
            <p:cNvSpPr/>
            <p:nvPr/>
          </p:nvSpPr>
          <p:spPr>
            <a:xfrm>
              <a:off x="6734519" y="4653769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" name="円/楕円 5"/>
            <p:cNvSpPr/>
            <p:nvPr/>
          </p:nvSpPr>
          <p:spPr>
            <a:xfrm>
              <a:off x="5896303" y="667099"/>
              <a:ext cx="432779" cy="43556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i="1" dirty="0">
                  <a:solidFill>
                    <a:schemeClr val="tx1"/>
                  </a:solidFill>
                </a:rPr>
                <a:t>s</a:t>
              </a:r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円/楕円 6"/>
            <p:cNvSpPr/>
            <p:nvPr/>
          </p:nvSpPr>
          <p:spPr>
            <a:xfrm>
              <a:off x="4322671" y="3481329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円/楕円 9"/>
            <p:cNvSpPr/>
            <p:nvPr/>
          </p:nvSpPr>
          <p:spPr>
            <a:xfrm>
              <a:off x="5390283" y="2135918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6935977" y="1596343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4859641" y="1337365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5076031" y="4953619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5760137" y="3925288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コネクタ 14"/>
            <p:cNvCxnSpPr>
              <a:stCxn id="7" idx="4"/>
              <a:endCxn id="6" idx="7"/>
            </p:cNvCxnSpPr>
            <p:nvPr/>
          </p:nvCxnSpPr>
          <p:spPr>
            <a:xfrm flipH="1">
              <a:off x="6113303" y="5086548"/>
              <a:ext cx="837606" cy="6776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endCxn id="13" idx="1"/>
            </p:cNvCxnSpPr>
            <p:nvPr/>
          </p:nvCxnSpPr>
          <p:spPr>
            <a:xfrm>
              <a:off x="6265703" y="1038874"/>
              <a:ext cx="733653" cy="62084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>
              <a:endCxn id="15" idx="0"/>
            </p:cNvCxnSpPr>
            <p:nvPr/>
          </p:nvCxnSpPr>
          <p:spPr>
            <a:xfrm>
              <a:off x="4539061" y="3914108"/>
              <a:ext cx="753360" cy="103951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2" idx="3"/>
              <a:endCxn id="7" idx="0"/>
            </p:cNvCxnSpPr>
            <p:nvPr/>
          </p:nvCxnSpPr>
          <p:spPr>
            <a:xfrm flipH="1">
              <a:off x="4539061" y="1706765"/>
              <a:ext cx="383959" cy="17745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>
              <a:stCxn id="15" idx="5"/>
              <a:endCxn id="6" idx="1"/>
            </p:cNvCxnSpPr>
            <p:nvPr/>
          </p:nvCxnSpPr>
          <p:spPr>
            <a:xfrm>
              <a:off x="5445431" y="5323019"/>
              <a:ext cx="361851" cy="4411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stCxn id="6" idx="2"/>
              <a:endCxn id="12" idx="0"/>
            </p:cNvCxnSpPr>
            <p:nvPr/>
          </p:nvCxnSpPr>
          <p:spPr>
            <a:xfrm flipH="1">
              <a:off x="5076031" y="884880"/>
              <a:ext cx="820272" cy="45248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endCxn id="12" idx="0"/>
            </p:cNvCxnSpPr>
            <p:nvPr/>
          </p:nvCxnSpPr>
          <p:spPr>
            <a:xfrm flipH="1">
              <a:off x="5606673" y="1102660"/>
              <a:ext cx="506020" cy="103325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81" idx="4"/>
              <a:endCxn id="14" idx="0"/>
            </p:cNvCxnSpPr>
            <p:nvPr/>
          </p:nvCxnSpPr>
          <p:spPr>
            <a:xfrm flipH="1">
              <a:off x="5976527" y="3332509"/>
              <a:ext cx="34987" cy="59277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endCxn id="10" idx="3"/>
            </p:cNvCxnSpPr>
            <p:nvPr/>
          </p:nvCxnSpPr>
          <p:spPr>
            <a:xfrm flipV="1">
              <a:off x="4755450" y="2505318"/>
              <a:ext cx="698212" cy="11924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81" idx="7"/>
              <a:endCxn id="11" idx="3"/>
            </p:cNvCxnSpPr>
            <p:nvPr/>
          </p:nvCxnSpPr>
          <p:spPr>
            <a:xfrm flipV="1">
              <a:off x="6164524" y="1965743"/>
              <a:ext cx="834832" cy="99736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stCxn id="5" idx="1"/>
              <a:endCxn id="14" idx="5"/>
            </p:cNvCxnSpPr>
            <p:nvPr/>
          </p:nvCxnSpPr>
          <p:spPr>
            <a:xfrm flipH="1" flipV="1">
              <a:off x="6129537" y="4294688"/>
              <a:ext cx="668361" cy="4224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stCxn id="14" idx="3"/>
              <a:endCxn id="13" idx="7"/>
            </p:cNvCxnSpPr>
            <p:nvPr/>
          </p:nvCxnSpPr>
          <p:spPr>
            <a:xfrm flipH="1">
              <a:off x="5445431" y="4294688"/>
              <a:ext cx="378085" cy="7223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円/楕円 30"/>
            <p:cNvSpPr/>
            <p:nvPr/>
          </p:nvSpPr>
          <p:spPr>
            <a:xfrm>
              <a:off x="7368756" y="3697718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線コネクタ 31"/>
            <p:cNvCxnSpPr>
              <a:endCxn id="13" idx="4"/>
            </p:cNvCxnSpPr>
            <p:nvPr/>
          </p:nvCxnSpPr>
          <p:spPr>
            <a:xfrm flipH="1" flipV="1">
              <a:off x="7152367" y="2029122"/>
              <a:ext cx="432779" cy="16685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>
              <a:stCxn id="7" idx="7"/>
            </p:cNvCxnSpPr>
            <p:nvPr/>
          </p:nvCxnSpPr>
          <p:spPr>
            <a:xfrm flipV="1">
              <a:off x="7103919" y="4130497"/>
              <a:ext cx="481227" cy="5866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stCxn id="10" idx="5"/>
              <a:endCxn id="81" idx="1"/>
            </p:cNvCxnSpPr>
            <p:nvPr/>
          </p:nvCxnSpPr>
          <p:spPr>
            <a:xfrm>
              <a:off x="5759683" y="2505318"/>
              <a:ext cx="98820" cy="45779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円/楕円 80"/>
            <p:cNvSpPr/>
            <p:nvPr/>
          </p:nvSpPr>
          <p:spPr>
            <a:xfrm>
              <a:off x="5795124" y="2899730"/>
              <a:ext cx="432779" cy="4327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34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618455" y="276888"/>
            <a:ext cx="8859610" cy="3012587"/>
            <a:chOff x="1618455" y="276888"/>
            <a:chExt cx="8859610" cy="3012587"/>
          </a:xfrm>
        </p:grpSpPr>
        <p:grpSp>
          <p:nvGrpSpPr>
            <p:cNvPr id="3" name="図形グループ 2"/>
            <p:cNvGrpSpPr/>
            <p:nvPr/>
          </p:nvGrpSpPr>
          <p:grpSpPr>
            <a:xfrm>
              <a:off x="1618455" y="276888"/>
              <a:ext cx="1968807" cy="3012587"/>
              <a:chOff x="4241074" y="638629"/>
              <a:chExt cx="3657600" cy="5596708"/>
            </a:xfrm>
          </p:grpSpPr>
          <p:sp>
            <p:nvSpPr>
              <p:cNvPr id="2" name="円/楕円 1"/>
              <p:cNvSpPr/>
              <p:nvPr/>
            </p:nvSpPr>
            <p:spPr>
              <a:xfrm>
                <a:off x="4241074" y="638629"/>
                <a:ext cx="3657600" cy="559670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円/楕円 3"/>
              <p:cNvSpPr/>
              <p:nvPr/>
            </p:nvSpPr>
            <p:spPr>
              <a:xfrm>
                <a:off x="5743903" y="5700779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i="1" dirty="0" smtClean="0">
                    <a:solidFill>
                      <a:schemeClr val="tx1"/>
                    </a:solidFill>
                  </a:rPr>
                  <a:t>g</a:t>
                </a:r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円/楕円 4"/>
              <p:cNvSpPr/>
              <p:nvPr/>
            </p:nvSpPr>
            <p:spPr>
              <a:xfrm>
                <a:off x="6734519" y="4653769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円/楕円 5"/>
              <p:cNvSpPr/>
              <p:nvPr/>
            </p:nvSpPr>
            <p:spPr>
              <a:xfrm>
                <a:off x="5896303" y="667099"/>
                <a:ext cx="432779" cy="43556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i="1" dirty="0">
                    <a:solidFill>
                      <a:schemeClr val="tx1"/>
                    </a:solidFill>
                  </a:rPr>
                  <a:t>s</a:t>
                </a:r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円/楕円 6"/>
              <p:cNvSpPr/>
              <p:nvPr/>
            </p:nvSpPr>
            <p:spPr>
              <a:xfrm>
                <a:off x="4322671" y="3481329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5390283" y="2135918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6935977" y="1596343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円/楕円 11"/>
              <p:cNvSpPr/>
              <p:nvPr/>
            </p:nvSpPr>
            <p:spPr>
              <a:xfrm>
                <a:off x="4859641" y="1337365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円/楕円 12"/>
              <p:cNvSpPr/>
              <p:nvPr/>
            </p:nvSpPr>
            <p:spPr>
              <a:xfrm>
                <a:off x="5076031" y="4953619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5760137" y="3925288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線コネクタ 14"/>
              <p:cNvCxnSpPr>
                <a:stCxn id="7" idx="4"/>
                <a:endCxn id="6" idx="7"/>
              </p:cNvCxnSpPr>
              <p:nvPr/>
            </p:nvCxnSpPr>
            <p:spPr>
              <a:xfrm flipH="1">
                <a:off x="6113303" y="5086548"/>
                <a:ext cx="837606" cy="67761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>
                <a:endCxn id="13" idx="1"/>
              </p:cNvCxnSpPr>
              <p:nvPr/>
            </p:nvCxnSpPr>
            <p:spPr>
              <a:xfrm>
                <a:off x="6265703" y="1038874"/>
                <a:ext cx="733653" cy="62084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>
                <a:endCxn id="15" idx="0"/>
              </p:cNvCxnSpPr>
              <p:nvPr/>
            </p:nvCxnSpPr>
            <p:spPr>
              <a:xfrm>
                <a:off x="4539061" y="3914108"/>
                <a:ext cx="753360" cy="103951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>
                <a:stCxn id="12" idx="3"/>
                <a:endCxn id="7" idx="0"/>
              </p:cNvCxnSpPr>
              <p:nvPr/>
            </p:nvCxnSpPr>
            <p:spPr>
              <a:xfrm flipH="1">
                <a:off x="4539061" y="1706765"/>
                <a:ext cx="383959" cy="17745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>
                <a:stCxn id="15" idx="5"/>
                <a:endCxn id="6" idx="1"/>
              </p:cNvCxnSpPr>
              <p:nvPr/>
            </p:nvCxnSpPr>
            <p:spPr>
              <a:xfrm>
                <a:off x="5445431" y="5323019"/>
                <a:ext cx="361851" cy="44113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>
                <a:stCxn id="6" idx="2"/>
                <a:endCxn id="12" idx="0"/>
              </p:cNvCxnSpPr>
              <p:nvPr/>
            </p:nvCxnSpPr>
            <p:spPr>
              <a:xfrm flipH="1">
                <a:off x="5076031" y="884880"/>
                <a:ext cx="820272" cy="45248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>
                <a:endCxn id="12" idx="0"/>
              </p:cNvCxnSpPr>
              <p:nvPr/>
            </p:nvCxnSpPr>
            <p:spPr>
              <a:xfrm flipH="1">
                <a:off x="5606673" y="1102660"/>
                <a:ext cx="506020" cy="103325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>
                <a:stCxn id="81" idx="4"/>
                <a:endCxn id="14" idx="0"/>
              </p:cNvCxnSpPr>
              <p:nvPr/>
            </p:nvCxnSpPr>
            <p:spPr>
              <a:xfrm flipH="1">
                <a:off x="5976527" y="3332509"/>
                <a:ext cx="34987" cy="59277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>
                <a:endCxn id="10" idx="3"/>
              </p:cNvCxnSpPr>
              <p:nvPr/>
            </p:nvCxnSpPr>
            <p:spPr>
              <a:xfrm flipV="1">
                <a:off x="4755450" y="2505318"/>
                <a:ext cx="698212" cy="119240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>
                <a:stCxn id="81" idx="7"/>
                <a:endCxn id="11" idx="3"/>
              </p:cNvCxnSpPr>
              <p:nvPr/>
            </p:nvCxnSpPr>
            <p:spPr>
              <a:xfrm flipV="1">
                <a:off x="6164524" y="1965743"/>
                <a:ext cx="834832" cy="99736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/>
              <p:cNvCxnSpPr>
                <a:stCxn id="5" idx="1"/>
                <a:endCxn id="14" idx="5"/>
              </p:cNvCxnSpPr>
              <p:nvPr/>
            </p:nvCxnSpPr>
            <p:spPr>
              <a:xfrm flipH="1" flipV="1">
                <a:off x="6129537" y="4294688"/>
                <a:ext cx="668361" cy="42246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>
                <a:stCxn id="14" idx="3"/>
                <a:endCxn id="13" idx="7"/>
              </p:cNvCxnSpPr>
              <p:nvPr/>
            </p:nvCxnSpPr>
            <p:spPr>
              <a:xfrm flipH="1">
                <a:off x="5445431" y="4294688"/>
                <a:ext cx="378085" cy="72231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円/楕円 30"/>
              <p:cNvSpPr/>
              <p:nvPr/>
            </p:nvSpPr>
            <p:spPr>
              <a:xfrm>
                <a:off x="7368756" y="3697718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直線コネクタ 31"/>
              <p:cNvCxnSpPr>
                <a:endCxn id="13" idx="4"/>
              </p:cNvCxnSpPr>
              <p:nvPr/>
            </p:nvCxnSpPr>
            <p:spPr>
              <a:xfrm flipH="1" flipV="1">
                <a:off x="7152367" y="2029122"/>
                <a:ext cx="432779" cy="166859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>
                <a:stCxn id="7" idx="7"/>
              </p:cNvCxnSpPr>
              <p:nvPr/>
            </p:nvCxnSpPr>
            <p:spPr>
              <a:xfrm flipV="1">
                <a:off x="7103919" y="4130497"/>
                <a:ext cx="481227" cy="58665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/>
              <p:cNvCxnSpPr>
                <a:stCxn id="10" idx="5"/>
                <a:endCxn id="81" idx="1"/>
              </p:cNvCxnSpPr>
              <p:nvPr/>
            </p:nvCxnSpPr>
            <p:spPr>
              <a:xfrm>
                <a:off x="5759683" y="2505318"/>
                <a:ext cx="98820" cy="45779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円/楕円 80"/>
              <p:cNvSpPr/>
              <p:nvPr/>
            </p:nvSpPr>
            <p:spPr>
              <a:xfrm>
                <a:off x="5795124" y="2899730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図形グループ 33"/>
            <p:cNvGrpSpPr/>
            <p:nvPr/>
          </p:nvGrpSpPr>
          <p:grpSpPr>
            <a:xfrm>
              <a:off x="4084880" y="292212"/>
              <a:ext cx="1872598" cy="2942477"/>
              <a:chOff x="4322671" y="667099"/>
              <a:chExt cx="3478864" cy="5466459"/>
            </a:xfrm>
          </p:grpSpPr>
          <p:sp>
            <p:nvSpPr>
              <p:cNvPr id="35" name="月 34"/>
              <p:cNvSpPr/>
              <p:nvPr/>
            </p:nvSpPr>
            <p:spPr>
              <a:xfrm rot="20317593">
                <a:off x="5203563" y="2756630"/>
                <a:ext cx="679269" cy="2293746"/>
              </a:xfrm>
              <a:prstGeom prst="moon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月 35"/>
              <p:cNvSpPr/>
              <p:nvPr/>
            </p:nvSpPr>
            <p:spPr>
              <a:xfrm rot="11791271">
                <a:off x="6316509" y="2707423"/>
                <a:ext cx="679269" cy="2293746"/>
              </a:xfrm>
              <a:prstGeom prst="moon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月 36"/>
              <p:cNvSpPr/>
              <p:nvPr/>
            </p:nvSpPr>
            <p:spPr>
              <a:xfrm rot="10181459">
                <a:off x="6242305" y="1046694"/>
                <a:ext cx="679269" cy="2293746"/>
              </a:xfrm>
              <a:prstGeom prst="moon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月 37"/>
              <p:cNvSpPr/>
              <p:nvPr/>
            </p:nvSpPr>
            <p:spPr>
              <a:xfrm rot="1112970">
                <a:off x="5250824" y="994460"/>
                <a:ext cx="653100" cy="2293746"/>
              </a:xfrm>
              <a:prstGeom prst="moon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5355800" y="1118066"/>
                <a:ext cx="1500696" cy="3741317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5743903" y="5700779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i="1" dirty="0" smtClean="0">
                    <a:solidFill>
                      <a:schemeClr val="tx1"/>
                    </a:solidFill>
                  </a:rPr>
                  <a:t>g</a:t>
                </a:r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6734519" y="4653769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円/楕円 42"/>
              <p:cNvSpPr/>
              <p:nvPr/>
            </p:nvSpPr>
            <p:spPr>
              <a:xfrm>
                <a:off x="5896303" y="667099"/>
                <a:ext cx="432779" cy="43556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i="1" dirty="0">
                    <a:solidFill>
                      <a:schemeClr val="tx1"/>
                    </a:solidFill>
                  </a:rPr>
                  <a:t>s</a:t>
                </a:r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円/楕円 43"/>
              <p:cNvSpPr/>
              <p:nvPr/>
            </p:nvSpPr>
            <p:spPr>
              <a:xfrm>
                <a:off x="4322671" y="3481329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円/楕円 44"/>
              <p:cNvSpPr/>
              <p:nvPr/>
            </p:nvSpPr>
            <p:spPr>
              <a:xfrm>
                <a:off x="5390283" y="2135918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円/楕円 45"/>
              <p:cNvSpPr/>
              <p:nvPr/>
            </p:nvSpPr>
            <p:spPr>
              <a:xfrm>
                <a:off x="6935977" y="1596343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円/楕円 46"/>
              <p:cNvSpPr/>
              <p:nvPr/>
            </p:nvSpPr>
            <p:spPr>
              <a:xfrm>
                <a:off x="4859641" y="1337365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円/楕円 47"/>
              <p:cNvSpPr/>
              <p:nvPr/>
            </p:nvSpPr>
            <p:spPr>
              <a:xfrm>
                <a:off x="5076031" y="4953619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円/楕円 48"/>
              <p:cNvSpPr/>
              <p:nvPr/>
            </p:nvSpPr>
            <p:spPr>
              <a:xfrm>
                <a:off x="5760137" y="3925288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直線コネクタ 49"/>
              <p:cNvCxnSpPr>
                <a:stCxn id="39" idx="4"/>
                <a:endCxn id="38" idx="7"/>
              </p:cNvCxnSpPr>
              <p:nvPr/>
            </p:nvCxnSpPr>
            <p:spPr>
              <a:xfrm flipH="1">
                <a:off x="6113303" y="5086548"/>
                <a:ext cx="837606" cy="677610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>
                <a:off x="6265703" y="1038874"/>
                <a:ext cx="733653" cy="62084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/>
              <p:cNvCxnSpPr>
                <a:endCxn id="48" idx="0"/>
              </p:cNvCxnSpPr>
              <p:nvPr/>
            </p:nvCxnSpPr>
            <p:spPr>
              <a:xfrm>
                <a:off x="4539061" y="3914108"/>
                <a:ext cx="753360" cy="103951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/>
              <p:cNvCxnSpPr>
                <a:stCxn id="45" idx="3"/>
                <a:endCxn id="39" idx="0"/>
              </p:cNvCxnSpPr>
              <p:nvPr/>
            </p:nvCxnSpPr>
            <p:spPr>
              <a:xfrm flipH="1">
                <a:off x="4539061" y="1706765"/>
                <a:ext cx="383959" cy="177456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/>
              <p:cNvCxnSpPr>
                <a:stCxn id="48" idx="5"/>
                <a:endCxn id="38" idx="1"/>
              </p:cNvCxnSpPr>
              <p:nvPr/>
            </p:nvCxnSpPr>
            <p:spPr>
              <a:xfrm>
                <a:off x="5445431" y="5323019"/>
                <a:ext cx="361851" cy="441139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/>
              <p:cNvCxnSpPr>
                <a:stCxn id="38" idx="2"/>
                <a:endCxn id="45" idx="0"/>
              </p:cNvCxnSpPr>
              <p:nvPr/>
            </p:nvCxnSpPr>
            <p:spPr>
              <a:xfrm flipH="1">
                <a:off x="5076031" y="884880"/>
                <a:ext cx="820272" cy="45248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>
                <a:endCxn id="45" idx="0"/>
              </p:cNvCxnSpPr>
              <p:nvPr/>
            </p:nvCxnSpPr>
            <p:spPr>
              <a:xfrm flipH="1">
                <a:off x="5606673" y="1102660"/>
                <a:ext cx="506020" cy="103325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>
                <a:endCxn id="47" idx="0"/>
              </p:cNvCxnSpPr>
              <p:nvPr/>
            </p:nvCxnSpPr>
            <p:spPr>
              <a:xfrm flipH="1">
                <a:off x="5976527" y="3332509"/>
                <a:ext cx="34987" cy="59277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>
                <a:endCxn id="43" idx="3"/>
              </p:cNvCxnSpPr>
              <p:nvPr/>
            </p:nvCxnSpPr>
            <p:spPr>
              <a:xfrm flipV="1">
                <a:off x="4755450" y="2505318"/>
                <a:ext cx="698212" cy="119240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/>
              <p:cNvCxnSpPr>
                <a:endCxn id="44" idx="3"/>
              </p:cNvCxnSpPr>
              <p:nvPr/>
            </p:nvCxnSpPr>
            <p:spPr>
              <a:xfrm flipV="1">
                <a:off x="6164524" y="1965743"/>
                <a:ext cx="834832" cy="99736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>
                <a:stCxn id="37" idx="1"/>
                <a:endCxn id="47" idx="5"/>
              </p:cNvCxnSpPr>
              <p:nvPr/>
            </p:nvCxnSpPr>
            <p:spPr>
              <a:xfrm flipH="1" flipV="1">
                <a:off x="6129537" y="4294688"/>
                <a:ext cx="668361" cy="42246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/>
              <p:cNvCxnSpPr>
                <a:stCxn id="47" idx="3"/>
                <a:endCxn id="46" idx="7"/>
              </p:cNvCxnSpPr>
              <p:nvPr/>
            </p:nvCxnSpPr>
            <p:spPr>
              <a:xfrm flipH="1">
                <a:off x="5445431" y="4294688"/>
                <a:ext cx="378085" cy="7223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円/楕円 61"/>
              <p:cNvSpPr/>
              <p:nvPr/>
            </p:nvSpPr>
            <p:spPr>
              <a:xfrm>
                <a:off x="7368756" y="3697718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直線コネクタ 62"/>
              <p:cNvCxnSpPr>
                <a:endCxn id="46" idx="4"/>
              </p:cNvCxnSpPr>
              <p:nvPr/>
            </p:nvCxnSpPr>
            <p:spPr>
              <a:xfrm flipH="1" flipV="1">
                <a:off x="7152367" y="2029122"/>
                <a:ext cx="432779" cy="16685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/>
              <p:cNvCxnSpPr>
                <a:stCxn id="39" idx="7"/>
              </p:cNvCxnSpPr>
              <p:nvPr/>
            </p:nvCxnSpPr>
            <p:spPr>
              <a:xfrm flipV="1">
                <a:off x="7103919" y="4130497"/>
                <a:ext cx="481227" cy="58665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>
                <a:stCxn id="43" idx="5"/>
              </p:cNvCxnSpPr>
              <p:nvPr/>
            </p:nvCxnSpPr>
            <p:spPr>
              <a:xfrm>
                <a:off x="5759683" y="2505318"/>
                <a:ext cx="98820" cy="45779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円/楕円 65"/>
              <p:cNvSpPr/>
              <p:nvPr/>
            </p:nvSpPr>
            <p:spPr>
              <a:xfrm>
                <a:off x="5795124" y="2899730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図形グループ 66"/>
            <p:cNvGrpSpPr/>
            <p:nvPr/>
          </p:nvGrpSpPr>
          <p:grpSpPr>
            <a:xfrm>
              <a:off x="6353496" y="292212"/>
              <a:ext cx="1885036" cy="2962022"/>
              <a:chOff x="4322671" y="667099"/>
              <a:chExt cx="3478864" cy="5466459"/>
            </a:xfrm>
          </p:grpSpPr>
          <p:sp>
            <p:nvSpPr>
              <p:cNvPr id="68" name="円/楕円 67"/>
              <p:cNvSpPr/>
              <p:nvPr/>
            </p:nvSpPr>
            <p:spPr>
              <a:xfrm>
                <a:off x="5525563" y="2863420"/>
                <a:ext cx="955983" cy="156699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円/楕円 68"/>
              <p:cNvSpPr/>
              <p:nvPr/>
            </p:nvSpPr>
            <p:spPr>
              <a:xfrm rot="20732445">
                <a:off x="5345070" y="1916071"/>
                <a:ext cx="955983" cy="156699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円/楕円 69"/>
              <p:cNvSpPr/>
              <p:nvPr/>
            </p:nvSpPr>
            <p:spPr>
              <a:xfrm>
                <a:off x="5743903" y="5700779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i="1" dirty="0" smtClean="0">
                    <a:solidFill>
                      <a:schemeClr val="tx1"/>
                    </a:solidFill>
                  </a:rPr>
                  <a:t>g</a:t>
                </a:r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円/楕円 70"/>
              <p:cNvSpPr/>
              <p:nvPr/>
            </p:nvSpPr>
            <p:spPr>
              <a:xfrm>
                <a:off x="6734519" y="4653769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円/楕円 71"/>
              <p:cNvSpPr/>
              <p:nvPr/>
            </p:nvSpPr>
            <p:spPr>
              <a:xfrm>
                <a:off x="5896303" y="667099"/>
                <a:ext cx="432779" cy="43556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i="1" dirty="0">
                    <a:solidFill>
                      <a:schemeClr val="tx1"/>
                    </a:solidFill>
                  </a:rPr>
                  <a:t>s</a:t>
                </a:r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円/楕円 72"/>
              <p:cNvSpPr/>
              <p:nvPr/>
            </p:nvSpPr>
            <p:spPr>
              <a:xfrm>
                <a:off x="4322671" y="3481329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円/楕円 73"/>
              <p:cNvSpPr/>
              <p:nvPr/>
            </p:nvSpPr>
            <p:spPr>
              <a:xfrm>
                <a:off x="5390283" y="2135918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円/楕円 74"/>
              <p:cNvSpPr/>
              <p:nvPr/>
            </p:nvSpPr>
            <p:spPr>
              <a:xfrm>
                <a:off x="6935977" y="1596343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円/楕円 75"/>
              <p:cNvSpPr/>
              <p:nvPr/>
            </p:nvSpPr>
            <p:spPr>
              <a:xfrm>
                <a:off x="4859641" y="1337365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円/楕円 76"/>
              <p:cNvSpPr/>
              <p:nvPr/>
            </p:nvSpPr>
            <p:spPr>
              <a:xfrm>
                <a:off x="5076031" y="4953619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円/楕円 77"/>
              <p:cNvSpPr/>
              <p:nvPr/>
            </p:nvSpPr>
            <p:spPr>
              <a:xfrm>
                <a:off x="5760137" y="3925288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直線コネクタ 78"/>
              <p:cNvCxnSpPr>
                <a:stCxn id="72" idx="4"/>
                <a:endCxn id="71" idx="7"/>
              </p:cNvCxnSpPr>
              <p:nvPr/>
            </p:nvCxnSpPr>
            <p:spPr>
              <a:xfrm flipH="1">
                <a:off x="6113303" y="5086548"/>
                <a:ext cx="837606" cy="67761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/>
              <p:cNvCxnSpPr>
                <a:endCxn id="78" idx="1"/>
              </p:cNvCxnSpPr>
              <p:nvPr/>
            </p:nvCxnSpPr>
            <p:spPr>
              <a:xfrm>
                <a:off x="6265703" y="1038874"/>
                <a:ext cx="733653" cy="62084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/>
              <p:cNvCxnSpPr>
                <a:endCxn id="80" idx="0"/>
              </p:cNvCxnSpPr>
              <p:nvPr/>
            </p:nvCxnSpPr>
            <p:spPr>
              <a:xfrm>
                <a:off x="4539061" y="3914108"/>
                <a:ext cx="753360" cy="103951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/>
              <p:cNvCxnSpPr>
                <a:stCxn id="77" idx="3"/>
                <a:endCxn id="72" idx="0"/>
              </p:cNvCxnSpPr>
              <p:nvPr/>
            </p:nvCxnSpPr>
            <p:spPr>
              <a:xfrm flipH="1">
                <a:off x="4539061" y="1706765"/>
                <a:ext cx="383959" cy="17745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/>
              <p:cNvCxnSpPr>
                <a:stCxn id="80" idx="5"/>
                <a:endCxn id="71" idx="1"/>
              </p:cNvCxnSpPr>
              <p:nvPr/>
            </p:nvCxnSpPr>
            <p:spPr>
              <a:xfrm>
                <a:off x="5445431" y="5323019"/>
                <a:ext cx="361851" cy="441139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/>
              <p:cNvCxnSpPr>
                <a:stCxn id="71" idx="2"/>
                <a:endCxn id="77" idx="0"/>
              </p:cNvCxnSpPr>
              <p:nvPr/>
            </p:nvCxnSpPr>
            <p:spPr>
              <a:xfrm flipH="1">
                <a:off x="5076031" y="884880"/>
                <a:ext cx="820272" cy="45248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/>
              <p:cNvCxnSpPr>
                <a:endCxn id="77" idx="0"/>
              </p:cNvCxnSpPr>
              <p:nvPr/>
            </p:nvCxnSpPr>
            <p:spPr>
              <a:xfrm flipH="1">
                <a:off x="5606673" y="1102660"/>
                <a:ext cx="506020" cy="103325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/>
              <p:cNvCxnSpPr>
                <a:endCxn id="79" idx="0"/>
              </p:cNvCxnSpPr>
              <p:nvPr/>
            </p:nvCxnSpPr>
            <p:spPr>
              <a:xfrm flipH="1">
                <a:off x="5976527" y="3332509"/>
                <a:ext cx="34987" cy="59277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>
                <a:endCxn id="75" idx="3"/>
              </p:cNvCxnSpPr>
              <p:nvPr/>
            </p:nvCxnSpPr>
            <p:spPr>
              <a:xfrm flipV="1">
                <a:off x="4755450" y="2505318"/>
                <a:ext cx="698212" cy="119240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>
                <a:endCxn id="76" idx="3"/>
              </p:cNvCxnSpPr>
              <p:nvPr/>
            </p:nvCxnSpPr>
            <p:spPr>
              <a:xfrm flipV="1">
                <a:off x="6164524" y="1965743"/>
                <a:ext cx="834832" cy="99736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/>
              <p:cNvCxnSpPr>
                <a:stCxn id="70" idx="1"/>
                <a:endCxn id="79" idx="5"/>
              </p:cNvCxnSpPr>
              <p:nvPr/>
            </p:nvCxnSpPr>
            <p:spPr>
              <a:xfrm flipH="1" flipV="1">
                <a:off x="6129537" y="4294688"/>
                <a:ext cx="668361" cy="42246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/>
              <p:cNvCxnSpPr>
                <a:stCxn id="79" idx="3"/>
                <a:endCxn id="78" idx="7"/>
              </p:cNvCxnSpPr>
              <p:nvPr/>
            </p:nvCxnSpPr>
            <p:spPr>
              <a:xfrm flipH="1">
                <a:off x="5445431" y="4294688"/>
                <a:ext cx="378085" cy="7223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円/楕円 91"/>
              <p:cNvSpPr/>
              <p:nvPr/>
            </p:nvSpPr>
            <p:spPr>
              <a:xfrm>
                <a:off x="7368756" y="3697718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3" name="直線コネクタ 92"/>
              <p:cNvCxnSpPr>
                <a:endCxn id="78" idx="4"/>
              </p:cNvCxnSpPr>
              <p:nvPr/>
            </p:nvCxnSpPr>
            <p:spPr>
              <a:xfrm flipH="1" flipV="1">
                <a:off x="7152367" y="2029122"/>
                <a:ext cx="432779" cy="166859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コネクタ 93"/>
              <p:cNvCxnSpPr>
                <a:stCxn id="72" idx="7"/>
              </p:cNvCxnSpPr>
              <p:nvPr/>
            </p:nvCxnSpPr>
            <p:spPr>
              <a:xfrm flipV="1">
                <a:off x="7103919" y="4130497"/>
                <a:ext cx="481227" cy="58665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/>
              <p:cNvCxnSpPr>
                <a:stCxn id="75" idx="5"/>
              </p:cNvCxnSpPr>
              <p:nvPr/>
            </p:nvCxnSpPr>
            <p:spPr>
              <a:xfrm>
                <a:off x="5759683" y="2505318"/>
                <a:ext cx="98820" cy="45779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円/楕円 95"/>
              <p:cNvSpPr/>
              <p:nvPr/>
            </p:nvSpPr>
            <p:spPr>
              <a:xfrm>
                <a:off x="5795124" y="2899730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図形グループ 96"/>
            <p:cNvGrpSpPr/>
            <p:nvPr/>
          </p:nvGrpSpPr>
          <p:grpSpPr>
            <a:xfrm>
              <a:off x="8593029" y="292212"/>
              <a:ext cx="1885036" cy="2962022"/>
              <a:chOff x="4322671" y="667099"/>
              <a:chExt cx="3478864" cy="5466459"/>
            </a:xfrm>
          </p:grpSpPr>
          <p:sp>
            <p:nvSpPr>
              <p:cNvPr id="98" name="円/楕円 97"/>
              <p:cNvSpPr/>
              <p:nvPr/>
            </p:nvSpPr>
            <p:spPr>
              <a:xfrm rot="20732445">
                <a:off x="5345070" y="1916071"/>
                <a:ext cx="955983" cy="156699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円/楕円 98"/>
              <p:cNvSpPr/>
              <p:nvPr/>
            </p:nvSpPr>
            <p:spPr>
              <a:xfrm>
                <a:off x="5743903" y="5700779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i="1" dirty="0" smtClean="0">
                    <a:solidFill>
                      <a:schemeClr val="tx1"/>
                    </a:solidFill>
                  </a:rPr>
                  <a:t>g</a:t>
                </a:r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円/楕円 99"/>
              <p:cNvSpPr/>
              <p:nvPr/>
            </p:nvSpPr>
            <p:spPr>
              <a:xfrm>
                <a:off x="6734519" y="4653769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円/楕円 100"/>
              <p:cNvSpPr/>
              <p:nvPr/>
            </p:nvSpPr>
            <p:spPr>
              <a:xfrm>
                <a:off x="5896303" y="667099"/>
                <a:ext cx="432779" cy="43556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i="1" dirty="0">
                    <a:solidFill>
                      <a:schemeClr val="tx1"/>
                    </a:solidFill>
                  </a:rPr>
                  <a:t>s</a:t>
                </a:r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円/楕円 101"/>
              <p:cNvSpPr/>
              <p:nvPr/>
            </p:nvSpPr>
            <p:spPr>
              <a:xfrm>
                <a:off x="4322671" y="3481329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円/楕円 102"/>
              <p:cNvSpPr/>
              <p:nvPr/>
            </p:nvSpPr>
            <p:spPr>
              <a:xfrm>
                <a:off x="5390283" y="2135918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円/楕円 103"/>
              <p:cNvSpPr/>
              <p:nvPr/>
            </p:nvSpPr>
            <p:spPr>
              <a:xfrm>
                <a:off x="6935977" y="1596343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円/楕円 104"/>
              <p:cNvSpPr/>
              <p:nvPr/>
            </p:nvSpPr>
            <p:spPr>
              <a:xfrm>
                <a:off x="4859641" y="1337365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円/楕円 105"/>
              <p:cNvSpPr/>
              <p:nvPr/>
            </p:nvSpPr>
            <p:spPr>
              <a:xfrm>
                <a:off x="5076031" y="4953619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円/楕円 106"/>
              <p:cNvSpPr/>
              <p:nvPr/>
            </p:nvSpPr>
            <p:spPr>
              <a:xfrm>
                <a:off x="5760137" y="3925288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" name="直線コネクタ 107"/>
              <p:cNvCxnSpPr>
                <a:stCxn id="102" idx="4"/>
                <a:endCxn id="101" idx="7"/>
              </p:cNvCxnSpPr>
              <p:nvPr/>
            </p:nvCxnSpPr>
            <p:spPr>
              <a:xfrm flipH="1">
                <a:off x="6113303" y="5086548"/>
                <a:ext cx="837606" cy="67761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/>
              <p:cNvCxnSpPr>
                <a:endCxn id="108" idx="1"/>
              </p:cNvCxnSpPr>
              <p:nvPr/>
            </p:nvCxnSpPr>
            <p:spPr>
              <a:xfrm>
                <a:off x="6265703" y="1038874"/>
                <a:ext cx="733653" cy="62084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/>
              <p:cNvCxnSpPr>
                <a:endCxn id="110" idx="0"/>
              </p:cNvCxnSpPr>
              <p:nvPr/>
            </p:nvCxnSpPr>
            <p:spPr>
              <a:xfrm>
                <a:off x="4539061" y="3914108"/>
                <a:ext cx="753360" cy="103951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/>
              <p:cNvCxnSpPr>
                <a:stCxn id="107" idx="3"/>
                <a:endCxn id="102" idx="0"/>
              </p:cNvCxnSpPr>
              <p:nvPr/>
            </p:nvCxnSpPr>
            <p:spPr>
              <a:xfrm flipH="1">
                <a:off x="4539061" y="1706765"/>
                <a:ext cx="383959" cy="17745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/>
              <p:cNvCxnSpPr>
                <a:stCxn id="110" idx="5"/>
                <a:endCxn id="101" idx="1"/>
              </p:cNvCxnSpPr>
              <p:nvPr/>
            </p:nvCxnSpPr>
            <p:spPr>
              <a:xfrm>
                <a:off x="5445431" y="5323019"/>
                <a:ext cx="361851" cy="44113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/>
              <p:cNvCxnSpPr>
                <a:stCxn id="101" idx="2"/>
                <a:endCxn id="107" idx="0"/>
              </p:cNvCxnSpPr>
              <p:nvPr/>
            </p:nvCxnSpPr>
            <p:spPr>
              <a:xfrm flipH="1">
                <a:off x="5076031" y="884880"/>
                <a:ext cx="820272" cy="45248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/>
              <p:cNvCxnSpPr>
                <a:endCxn id="107" idx="0"/>
              </p:cNvCxnSpPr>
              <p:nvPr/>
            </p:nvCxnSpPr>
            <p:spPr>
              <a:xfrm flipH="1">
                <a:off x="5606673" y="1102660"/>
                <a:ext cx="506020" cy="103325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/>
              <p:cNvCxnSpPr>
                <a:endCxn id="109" idx="0"/>
              </p:cNvCxnSpPr>
              <p:nvPr/>
            </p:nvCxnSpPr>
            <p:spPr>
              <a:xfrm flipH="1">
                <a:off x="5976527" y="3332509"/>
                <a:ext cx="34987" cy="59277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/>
              <p:cNvCxnSpPr>
                <a:endCxn id="105" idx="3"/>
              </p:cNvCxnSpPr>
              <p:nvPr/>
            </p:nvCxnSpPr>
            <p:spPr>
              <a:xfrm flipV="1">
                <a:off x="4755450" y="2505318"/>
                <a:ext cx="698212" cy="119240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/>
              <p:cNvCxnSpPr>
                <a:endCxn id="106" idx="3"/>
              </p:cNvCxnSpPr>
              <p:nvPr/>
            </p:nvCxnSpPr>
            <p:spPr>
              <a:xfrm flipV="1">
                <a:off x="6164524" y="1965743"/>
                <a:ext cx="834832" cy="99736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/>
              <p:cNvCxnSpPr>
                <a:stCxn id="100" idx="1"/>
                <a:endCxn id="109" idx="5"/>
              </p:cNvCxnSpPr>
              <p:nvPr/>
            </p:nvCxnSpPr>
            <p:spPr>
              <a:xfrm flipH="1" flipV="1">
                <a:off x="6129537" y="4294688"/>
                <a:ext cx="668361" cy="42246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/>
              <p:cNvCxnSpPr>
                <a:stCxn id="109" idx="3"/>
                <a:endCxn id="108" idx="7"/>
              </p:cNvCxnSpPr>
              <p:nvPr/>
            </p:nvCxnSpPr>
            <p:spPr>
              <a:xfrm flipH="1">
                <a:off x="5445431" y="4294688"/>
                <a:ext cx="378085" cy="72231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円/楕円 119"/>
              <p:cNvSpPr/>
              <p:nvPr/>
            </p:nvSpPr>
            <p:spPr>
              <a:xfrm>
                <a:off x="7368756" y="3697718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1" name="直線コネクタ 120"/>
              <p:cNvCxnSpPr>
                <a:endCxn id="108" idx="4"/>
              </p:cNvCxnSpPr>
              <p:nvPr/>
            </p:nvCxnSpPr>
            <p:spPr>
              <a:xfrm flipH="1" flipV="1">
                <a:off x="7152367" y="2029122"/>
                <a:ext cx="432779" cy="166859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/>
              <p:cNvCxnSpPr>
                <a:stCxn id="102" idx="7"/>
              </p:cNvCxnSpPr>
              <p:nvPr/>
            </p:nvCxnSpPr>
            <p:spPr>
              <a:xfrm flipV="1">
                <a:off x="7103919" y="4130497"/>
                <a:ext cx="481227" cy="58665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/>
              <p:cNvCxnSpPr>
                <a:stCxn id="105" idx="5"/>
              </p:cNvCxnSpPr>
              <p:nvPr/>
            </p:nvCxnSpPr>
            <p:spPr>
              <a:xfrm>
                <a:off x="5759683" y="2505318"/>
                <a:ext cx="98820" cy="45779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円/楕円 123"/>
              <p:cNvSpPr/>
              <p:nvPr/>
            </p:nvSpPr>
            <p:spPr>
              <a:xfrm>
                <a:off x="5795124" y="2899730"/>
                <a:ext cx="432779" cy="43277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72243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16</Words>
  <Application>Microsoft Macintosh PowerPoint</Application>
  <PresentationFormat>ワイド画面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19</cp:revision>
  <cp:lastPrinted>2016-01-28T08:02:24Z</cp:lastPrinted>
  <dcterms:created xsi:type="dcterms:W3CDTF">2016-01-24T01:35:44Z</dcterms:created>
  <dcterms:modified xsi:type="dcterms:W3CDTF">2016-02-15T11:52:53Z</dcterms:modified>
</cp:coreProperties>
</file>