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/>
    <p:restoredTop sz="83149"/>
  </p:normalViewPr>
  <p:slideViewPr>
    <p:cSldViewPr snapToGrid="0" snapToObjects="1">
      <p:cViewPr>
        <p:scale>
          <a:sx n="67" d="100"/>
          <a:sy n="67" d="100"/>
        </p:scale>
        <p:origin x="113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24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3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4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77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85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48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55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2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47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BD30-C775-4E40-947C-2E668E110C7C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71A0-7CA2-BB49-A121-3462E20C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9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71856" y="3385679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075978" y="4843418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400069" y="1959980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7181397" y="2172724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589961" y="5790949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282464" y="603812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734656" y="904754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184785" y="5698541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954934" y="3385679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5508876" y="4399310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137687" y="3215479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4" idx="7"/>
            <a:endCxn id="6" idx="3"/>
          </p:cNvCxnSpPr>
          <p:nvPr/>
        </p:nvCxnSpPr>
        <p:spPr>
          <a:xfrm flipV="1">
            <a:off x="1125115" y="2473720"/>
            <a:ext cx="1369878" cy="10001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7"/>
            <a:endCxn id="9" idx="3"/>
          </p:cNvCxnSpPr>
          <p:nvPr/>
        </p:nvCxnSpPr>
        <p:spPr>
          <a:xfrm flipV="1">
            <a:off x="2953328" y="1117552"/>
            <a:ext cx="1424060" cy="9305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4" idx="5"/>
            <a:endCxn id="5" idx="1"/>
          </p:cNvCxnSpPr>
          <p:nvPr/>
        </p:nvCxnSpPr>
        <p:spPr>
          <a:xfrm>
            <a:off x="1125115" y="3899419"/>
            <a:ext cx="1045787" cy="1032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7"/>
            <a:endCxn id="12" idx="4"/>
          </p:cNvCxnSpPr>
          <p:nvPr/>
        </p:nvCxnSpPr>
        <p:spPr>
          <a:xfrm flipV="1">
            <a:off x="10143220" y="3987563"/>
            <a:ext cx="1135806" cy="18915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0" idx="6"/>
          </p:cNvCxnSpPr>
          <p:nvPr/>
        </p:nvCxnSpPr>
        <p:spPr>
          <a:xfrm>
            <a:off x="8382839" y="1205696"/>
            <a:ext cx="2662863" cy="22681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3" idx="6"/>
            <a:endCxn id="8" idx="1"/>
          </p:cNvCxnSpPr>
          <p:nvPr/>
        </p:nvCxnSpPr>
        <p:spPr>
          <a:xfrm>
            <a:off x="6157059" y="4700252"/>
            <a:ext cx="3527826" cy="11788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7" idx="6"/>
            <a:endCxn id="12" idx="2"/>
          </p:cNvCxnSpPr>
          <p:nvPr/>
        </p:nvCxnSpPr>
        <p:spPr>
          <a:xfrm>
            <a:off x="7829580" y="2473666"/>
            <a:ext cx="3125354" cy="1212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3" idx="4"/>
            <a:endCxn id="11" idx="0"/>
          </p:cNvCxnSpPr>
          <p:nvPr/>
        </p:nvCxnSpPr>
        <p:spPr>
          <a:xfrm flipH="1">
            <a:off x="5508877" y="5001194"/>
            <a:ext cx="324091" cy="6973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5" idx="6"/>
            <a:endCxn id="11" idx="2"/>
          </p:cNvCxnSpPr>
          <p:nvPr/>
        </p:nvCxnSpPr>
        <p:spPr>
          <a:xfrm>
            <a:off x="2724161" y="5144360"/>
            <a:ext cx="2460624" cy="8551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6"/>
            <a:endCxn id="10" idx="2"/>
          </p:cNvCxnSpPr>
          <p:nvPr/>
        </p:nvCxnSpPr>
        <p:spPr>
          <a:xfrm>
            <a:off x="4930647" y="904754"/>
            <a:ext cx="2804009" cy="3009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1" idx="6"/>
            <a:endCxn id="8" idx="2"/>
          </p:cNvCxnSpPr>
          <p:nvPr/>
        </p:nvCxnSpPr>
        <p:spPr>
          <a:xfrm>
            <a:off x="5832968" y="5999483"/>
            <a:ext cx="3756993" cy="924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" idx="6"/>
            <a:endCxn id="13" idx="2"/>
          </p:cNvCxnSpPr>
          <p:nvPr/>
        </p:nvCxnSpPr>
        <p:spPr>
          <a:xfrm>
            <a:off x="1220039" y="3686621"/>
            <a:ext cx="4288837" cy="1013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6" idx="6"/>
            <a:endCxn id="14" idx="2"/>
          </p:cNvCxnSpPr>
          <p:nvPr/>
        </p:nvCxnSpPr>
        <p:spPr>
          <a:xfrm>
            <a:off x="3048252" y="2260922"/>
            <a:ext cx="3089435" cy="1255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4" idx="7"/>
            <a:endCxn id="7" idx="3"/>
          </p:cNvCxnSpPr>
          <p:nvPr/>
        </p:nvCxnSpPr>
        <p:spPr>
          <a:xfrm flipV="1">
            <a:off x="6690946" y="2686464"/>
            <a:ext cx="585375" cy="617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5945493" y="3817363"/>
            <a:ext cx="375097" cy="598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9" idx="5"/>
            <a:endCxn id="7" idx="1"/>
          </p:cNvCxnSpPr>
          <p:nvPr/>
        </p:nvCxnSpPr>
        <p:spPr>
          <a:xfrm>
            <a:off x="4835723" y="1117552"/>
            <a:ext cx="2440598" cy="11433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0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338827" y="2928479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90187" y="4675401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46363" y="1219133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406112" y="4675401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7002180" y="2928479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8406112" y="1219133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312857" y="2928479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435346" y="2928479"/>
            <a:ext cx="648183" cy="6018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4" idx="7"/>
            <a:endCxn id="6" idx="3"/>
          </p:cNvCxnSpPr>
          <p:nvPr/>
        </p:nvCxnSpPr>
        <p:spPr>
          <a:xfrm flipV="1">
            <a:off x="1892086" y="1732873"/>
            <a:ext cx="1449201" cy="1283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4" idx="5"/>
            <a:endCxn id="5" idx="1"/>
          </p:cNvCxnSpPr>
          <p:nvPr/>
        </p:nvCxnSpPr>
        <p:spPr>
          <a:xfrm>
            <a:off x="1892086" y="3442219"/>
            <a:ext cx="1493025" cy="13213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7"/>
            <a:endCxn id="12" idx="3"/>
          </p:cNvCxnSpPr>
          <p:nvPr/>
        </p:nvCxnSpPr>
        <p:spPr>
          <a:xfrm flipV="1">
            <a:off x="8959371" y="3442219"/>
            <a:ext cx="1448410" cy="13213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0" idx="5"/>
            <a:endCxn id="12" idx="1"/>
          </p:cNvCxnSpPr>
          <p:nvPr/>
        </p:nvCxnSpPr>
        <p:spPr>
          <a:xfrm>
            <a:off x="8959371" y="1732873"/>
            <a:ext cx="1448410" cy="1283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6" idx="6"/>
            <a:endCxn id="10" idx="2"/>
          </p:cNvCxnSpPr>
          <p:nvPr/>
        </p:nvCxnSpPr>
        <p:spPr>
          <a:xfrm>
            <a:off x="3894546" y="1520075"/>
            <a:ext cx="4511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3" idx="6"/>
            <a:endCxn id="9" idx="2"/>
          </p:cNvCxnSpPr>
          <p:nvPr/>
        </p:nvCxnSpPr>
        <p:spPr>
          <a:xfrm>
            <a:off x="5083529" y="3229421"/>
            <a:ext cx="19186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" idx="7"/>
            <a:endCxn id="13" idx="3"/>
          </p:cNvCxnSpPr>
          <p:nvPr/>
        </p:nvCxnSpPr>
        <p:spPr>
          <a:xfrm flipV="1">
            <a:off x="3843446" y="3442219"/>
            <a:ext cx="686824" cy="13213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6" idx="5"/>
            <a:endCxn id="13" idx="1"/>
          </p:cNvCxnSpPr>
          <p:nvPr/>
        </p:nvCxnSpPr>
        <p:spPr>
          <a:xfrm>
            <a:off x="3799622" y="1732873"/>
            <a:ext cx="730648" cy="1283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" idx="6"/>
            <a:endCxn id="8" idx="2"/>
          </p:cNvCxnSpPr>
          <p:nvPr/>
        </p:nvCxnSpPr>
        <p:spPr>
          <a:xfrm>
            <a:off x="3938370" y="4976343"/>
            <a:ext cx="44677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9" idx="7"/>
            <a:endCxn id="10" idx="3"/>
          </p:cNvCxnSpPr>
          <p:nvPr/>
        </p:nvCxnSpPr>
        <p:spPr>
          <a:xfrm flipV="1">
            <a:off x="7555439" y="1732873"/>
            <a:ext cx="945597" cy="1283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9" idx="5"/>
            <a:endCxn id="8" idx="0"/>
          </p:cNvCxnSpPr>
          <p:nvPr/>
        </p:nvCxnSpPr>
        <p:spPr>
          <a:xfrm>
            <a:off x="7555439" y="3442219"/>
            <a:ext cx="1174765" cy="1233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1061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9881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10</cp:revision>
  <dcterms:created xsi:type="dcterms:W3CDTF">2015-11-18T13:58:08Z</dcterms:created>
  <dcterms:modified xsi:type="dcterms:W3CDTF">2015-11-25T13:42:28Z</dcterms:modified>
</cp:coreProperties>
</file>