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63" r:id="rId4"/>
    <p:sldId id="261" r:id="rId5"/>
    <p:sldId id="257" r:id="rId6"/>
    <p:sldId id="258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lang="en-US" altLang="ja-JP" dirty="0" err="1"/>
              <a:t>pickture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システム工学科　ゲームクリエイトコース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　堀井亮佑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45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　２</a:t>
            </a:r>
            <a:r>
              <a:rPr kumimoji="1" lang="en-US" altLang="ja-JP" dirty="0" err="1" smtClean="0"/>
              <a:t>pickture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14811" cy="4038600"/>
          </a:xfrm>
        </p:spPr>
        <p:txBody>
          <a:bodyPr/>
          <a:lstStyle/>
          <a:p>
            <a:r>
              <a:rPr kumimoji="1" lang="ja-JP" altLang="en-US" sz="2800" dirty="0" smtClean="0"/>
              <a:t>ランダムで出てくる二つの画像の大小を選択していくゲーム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・すべての</a:t>
            </a:r>
            <a:r>
              <a:rPr lang="ja-JP" altLang="en-US" sz="2800" dirty="0"/>
              <a:t>問題</a:t>
            </a:r>
            <a:r>
              <a:rPr lang="ja-JP" altLang="en-US" sz="2800" dirty="0" smtClean="0"/>
              <a:t>を解くとゲーム終了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・終了時にリザルト表示してタイトルに戻る</a:t>
            </a:r>
            <a:endParaRPr lang="en-US" altLang="ja-JP" dirty="0" smtClean="0"/>
          </a:p>
          <a:p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0367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2999" y="831273"/>
            <a:ext cx="4085823" cy="81995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ゲーム</a:t>
            </a:r>
            <a:r>
              <a:rPr kumimoji="1" lang="ja-JP" altLang="en-US" dirty="0" smtClean="0"/>
              <a:t>画面説明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1452" y="1912122"/>
            <a:ext cx="3969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ゲームスタートすると画像が二枚ランダムで表示されます。どちらがより古く見えるかをボタンで選んでいくゲームです。</a:t>
            </a:r>
            <a:endParaRPr kumimoji="1" lang="en-US" altLang="ja-JP" sz="2800" dirty="0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42" y="1912122"/>
            <a:ext cx="7181710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143000" y="783352"/>
            <a:ext cx="9875520" cy="1006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スケジュール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43000" y="1998044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ja-JP" altLang="en-US" sz="2800" dirty="0" smtClean="0"/>
              <a:t>・</a:t>
            </a:r>
            <a:r>
              <a:rPr lang="ja-JP" altLang="en-US" sz="2800" dirty="0" smtClean="0">
                <a:solidFill>
                  <a:srgbClr val="FF0000"/>
                </a:solidFill>
              </a:rPr>
              <a:t>人物・建造物の画像や</a:t>
            </a:r>
            <a:r>
              <a:rPr lang="en-US" altLang="ja-JP" sz="2800" dirty="0" smtClean="0">
                <a:solidFill>
                  <a:srgbClr val="FF0000"/>
                </a:solidFill>
              </a:rPr>
              <a:t>BGM</a:t>
            </a:r>
            <a:r>
              <a:rPr lang="ja-JP" altLang="en-US" sz="2800" dirty="0" smtClean="0">
                <a:solidFill>
                  <a:srgbClr val="FF0000"/>
                </a:solidFill>
              </a:rPr>
              <a:t>・</a:t>
            </a:r>
            <a:r>
              <a:rPr lang="en-US" altLang="ja-JP" sz="2800" dirty="0" smtClean="0">
                <a:solidFill>
                  <a:srgbClr val="FF0000"/>
                </a:solidFill>
              </a:rPr>
              <a:t>SE</a:t>
            </a:r>
            <a:r>
              <a:rPr lang="ja-JP" altLang="en-US" sz="28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2800" dirty="0" smtClean="0">
                <a:solidFill>
                  <a:srgbClr val="FF0000"/>
                </a:solidFill>
              </a:rPr>
              <a:t>タイトル画面、ゲーム画面、リザルト画面の収集</a:t>
            </a:r>
            <a:r>
              <a:rPr lang="en-US" altLang="ja-JP" sz="2800" dirty="0" smtClean="0">
                <a:solidFill>
                  <a:srgbClr val="FF0000"/>
                </a:solidFill>
              </a:rPr>
              <a:t>/</a:t>
            </a:r>
            <a:r>
              <a:rPr lang="ja-JP" altLang="en-US" sz="2800" dirty="0" smtClean="0">
                <a:solidFill>
                  <a:srgbClr val="FF0000"/>
                </a:solidFill>
              </a:rPr>
              <a:t>作成、素材導入（２０時間程度）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r>
              <a:rPr lang="ja-JP" altLang="en-US" sz="2800" dirty="0" smtClean="0"/>
              <a:t>・ゲーム制作（６０時間程度）</a:t>
            </a:r>
            <a:endParaRPr lang="en-US" altLang="ja-JP" sz="2800" dirty="0"/>
          </a:p>
          <a:p>
            <a:pPr marL="45720" indent="0">
              <a:buFont typeface="Corbel" pitchFamily="34" charset="0"/>
              <a:buNone/>
            </a:pPr>
            <a:r>
              <a:rPr lang="ja-JP" altLang="en-US" sz="2800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画像の取り込み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</a:rPr>
              <a:t>表示</a:t>
            </a:r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>
                <a:solidFill>
                  <a:srgbClr val="FF0000"/>
                </a:solidFill>
              </a:rPr>
              <a:t>	</a:t>
            </a:r>
            <a:r>
              <a:rPr lang="ja-JP" altLang="en-US" dirty="0" smtClean="0">
                <a:solidFill>
                  <a:srgbClr val="FF0000"/>
                </a:solidFill>
              </a:rPr>
              <a:t>２０時間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画像の大小の区別</a:t>
            </a:r>
            <a:r>
              <a:rPr lang="en-US" altLang="ja-JP" dirty="0" smtClean="0"/>
              <a:t>			</a:t>
            </a:r>
            <a:r>
              <a:rPr lang="ja-JP" altLang="en-US" dirty="0"/>
              <a:t>２</a:t>
            </a:r>
            <a:r>
              <a:rPr lang="ja-JP" altLang="en-US" dirty="0" smtClean="0"/>
              <a:t>０時間</a:t>
            </a:r>
            <a:endParaRPr lang="en-US" altLang="ja-JP" dirty="0" smtClean="0"/>
          </a:p>
          <a:p>
            <a:pPr marL="45720" indent="0">
              <a:buFont typeface="Corbel" pitchFamily="34" charset="0"/>
              <a:buNone/>
            </a:pPr>
            <a:r>
              <a:rPr lang="ja-JP" altLang="en-US" dirty="0"/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BGM</a:t>
            </a:r>
            <a:r>
              <a:rPr lang="ja-JP" altLang="en-US" dirty="0" smtClean="0">
                <a:solidFill>
                  <a:srgbClr val="FF0000"/>
                </a:solidFill>
              </a:rPr>
              <a:t>や</a:t>
            </a:r>
            <a:r>
              <a:rPr lang="en-US" altLang="ja-JP" dirty="0" smtClean="0">
                <a:solidFill>
                  <a:srgbClr val="FF0000"/>
                </a:solidFill>
              </a:rPr>
              <a:t>SE</a:t>
            </a:r>
            <a:r>
              <a:rPr lang="ja-JP" altLang="en-US" dirty="0" err="1" smtClean="0">
                <a:solidFill>
                  <a:srgbClr val="FF0000"/>
                </a:solidFill>
              </a:rPr>
              <a:t>、</a:t>
            </a:r>
            <a:r>
              <a:rPr lang="ja-JP" altLang="en-US" dirty="0" smtClean="0">
                <a:solidFill>
                  <a:srgbClr val="FF0000"/>
                </a:solidFill>
              </a:rPr>
              <a:t>画面遷移の設定</a:t>
            </a: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FF0000"/>
                </a:solidFill>
              </a:rPr>
              <a:t>１０時間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ボタンの判定</a:t>
            </a:r>
            <a:r>
              <a:rPr lang="en-US" altLang="ja-JP" dirty="0" smtClean="0"/>
              <a:t>			</a:t>
            </a:r>
            <a:r>
              <a:rPr lang="ja-JP" altLang="en-US" dirty="0"/>
              <a:t>１</a:t>
            </a:r>
            <a:r>
              <a:rPr lang="ja-JP" altLang="en-US" dirty="0" smtClean="0"/>
              <a:t>０時間</a:t>
            </a:r>
            <a:endParaRPr lang="en-US" altLang="ja-JP" dirty="0" smtClean="0"/>
          </a:p>
          <a:p>
            <a:pPr marL="45720" indent="0">
              <a:buFont typeface="Corbel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3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１</a:t>
            </a:r>
            <a:r>
              <a:rPr lang="ja-JP" altLang="en-US" dirty="0"/>
              <a:t>０</a:t>
            </a:r>
            <a:r>
              <a:rPr kumimoji="1" lang="ja-JP" altLang="en-US" dirty="0" smtClean="0"/>
              <a:t>月に</a:t>
            </a:r>
            <a:r>
              <a:rPr lang="ja-JP" altLang="en-US" dirty="0"/>
              <a:t>し</a:t>
            </a:r>
            <a:r>
              <a:rPr kumimoji="1" lang="ja-JP" altLang="en-US" dirty="0" smtClean="0"/>
              <a:t>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49256" cy="30754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ja-JP" altLang="en-US" sz="3200" dirty="0" smtClean="0"/>
              <a:t>・効果音</a:t>
            </a:r>
            <a:r>
              <a:rPr lang="en-US" altLang="ja-JP" sz="3200" dirty="0" smtClean="0"/>
              <a:t>/BGM</a:t>
            </a:r>
            <a:r>
              <a:rPr lang="ja-JP" altLang="en-US" sz="3200" dirty="0" smtClean="0"/>
              <a:t>収集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３</a:t>
            </a:r>
            <a:r>
              <a:rPr lang="ja-JP" altLang="en-US" sz="3200" dirty="0" smtClean="0"/>
              <a:t>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・画像収集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（岩手の建造物）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１０時間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/>
              <a:t>・画面遷移プログラム</a:t>
            </a:r>
            <a:r>
              <a:rPr lang="en-US" altLang="ja-JP" sz="3200" dirty="0"/>
              <a:t>		</a:t>
            </a:r>
            <a:r>
              <a:rPr lang="ja-JP" altLang="en-US" sz="3200" dirty="0"/>
              <a:t>６</a:t>
            </a:r>
            <a:r>
              <a:rPr lang="ja-JP" altLang="en-US" sz="3200" dirty="0" smtClean="0"/>
              <a:t>時間</a:t>
            </a:r>
            <a:endParaRPr lang="en-US" altLang="ja-JP" sz="3200" dirty="0"/>
          </a:p>
          <a:p>
            <a:pPr marL="4572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3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05288" cy="1356360"/>
          </a:xfrm>
        </p:spPr>
        <p:txBody>
          <a:bodyPr/>
          <a:lstStyle/>
          <a:p>
            <a:r>
              <a:rPr lang="ja-JP" altLang="en-US" dirty="0" smtClean="0"/>
              <a:t>１１月にした</a:t>
            </a:r>
            <a:r>
              <a:rPr kumimoji="1" lang="ja-JP" altLang="en-US" dirty="0" smtClean="0"/>
              <a:t>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282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ja-JP" altLang="en-US" sz="3200" dirty="0" smtClean="0"/>
              <a:t>・画像</a:t>
            </a:r>
            <a:r>
              <a:rPr lang="ja-JP" altLang="en-US" sz="3200" dirty="0"/>
              <a:t>の取り込み</a:t>
            </a:r>
            <a:r>
              <a:rPr lang="en-US" altLang="ja-JP" sz="3200" dirty="0"/>
              <a:t>/</a:t>
            </a:r>
            <a:r>
              <a:rPr lang="ja-JP" altLang="en-US" sz="3200" dirty="0"/>
              <a:t>表示</a:t>
            </a:r>
            <a:r>
              <a:rPr lang="en-US" altLang="ja-JP" sz="3200" dirty="0"/>
              <a:t>		</a:t>
            </a:r>
            <a:r>
              <a:rPr lang="ja-JP" altLang="en-US" sz="3200" dirty="0" smtClean="0"/>
              <a:t>２０時間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lang="ja-JP" altLang="en-US" sz="3200" dirty="0" smtClean="0"/>
              <a:t>・ゲームシーンの完成に</a:t>
            </a:r>
            <a:r>
              <a:rPr lang="ja-JP" altLang="en-US" sz="3200" dirty="0" smtClean="0"/>
              <a:t>向けて　４０時間～</a:t>
            </a:r>
            <a:endParaRPr lang="en-US" altLang="ja-JP" sz="3200" dirty="0" smtClean="0"/>
          </a:p>
          <a:p>
            <a:pPr marL="45720" indent="0">
              <a:buNone/>
            </a:pPr>
            <a:endParaRPr lang="en-US" altLang="ja-JP" sz="3200" dirty="0" smtClean="0"/>
          </a:p>
          <a:p>
            <a:pPr marL="45720" indent="0">
              <a:buNone/>
            </a:pPr>
            <a:endParaRPr kumimoji="1" lang="en-US" altLang="ja-JP" sz="3200" dirty="0" smtClean="0"/>
          </a:p>
          <a:p>
            <a:pPr marL="4572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12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実装できたこと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2800" dirty="0" smtClean="0"/>
              <a:t>・タイトル画面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・説明画面</a:t>
            </a:r>
            <a:endParaRPr lang="en-US" altLang="ja-JP" sz="2800" dirty="0" smtClean="0"/>
          </a:p>
          <a:p>
            <a:pPr marL="45720" indent="0">
              <a:buNone/>
            </a:pPr>
            <a:r>
              <a:rPr kumimoji="1" lang="ja-JP" altLang="en-US" sz="2800" dirty="0" smtClean="0"/>
              <a:t>・ゲーム画面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シーンの遷移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en-US" altLang="ja-JP" sz="2800" dirty="0" smtClean="0"/>
              <a:t>BGM</a:t>
            </a:r>
            <a:r>
              <a:rPr lang="ja-JP" altLang="en-US" sz="2800" dirty="0" smtClean="0"/>
              <a:t>の設定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53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実装出来なかったこと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ja-JP" altLang="en-US" sz="2800" dirty="0" smtClean="0"/>
              <a:t>・画像がランダムで表示されない</a:t>
            </a:r>
            <a:endParaRPr lang="en-US" altLang="ja-JP" sz="2800" dirty="0" smtClean="0"/>
          </a:p>
          <a:p>
            <a:pPr marL="45720" indent="0">
              <a:buNone/>
            </a:pPr>
            <a:r>
              <a:rPr kumimoji="1" lang="ja-JP" altLang="en-US" sz="2800" dirty="0" smtClean="0"/>
              <a:t>　問題を解けない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　ボタン押せない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　クリアできない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8534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ja-JP" altLang="en-US" sz="2800" dirty="0" smtClean="0"/>
              <a:t>・自分の技術力の低さ（一人で出来なかった）</a:t>
            </a:r>
            <a:endParaRPr lang="en-US" altLang="ja-JP" sz="28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ja-JP" altLang="en-US" sz="2800" dirty="0"/>
              <a:t>自分</a:t>
            </a:r>
            <a:r>
              <a:rPr lang="ja-JP" altLang="en-US" sz="2800" dirty="0" smtClean="0"/>
              <a:t>の技術力を鑑みて時間を計算し、計画を立てるべきだった。</a:t>
            </a:r>
            <a:endParaRPr lang="en-US" altLang="ja-JP" sz="28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ja-JP" altLang="en-US" sz="2800" dirty="0" smtClean="0"/>
              <a:t>・先生に聞いてでも完成させようという意識が足りなかった。</a:t>
            </a:r>
            <a:endParaRPr lang="en-US" altLang="ja-JP" sz="2800" dirty="0"/>
          </a:p>
          <a:p>
            <a:pPr marL="45720" indent="0">
              <a:lnSpc>
                <a:spcPct val="100000"/>
              </a:lnSpc>
              <a:buNone/>
            </a:pPr>
            <a:r>
              <a:rPr lang="ja-JP" altLang="en-US" sz="2800" dirty="0" smtClean="0"/>
              <a:t>・今回の発表が終わった後、完成させるように開発を続けていきます。</a:t>
            </a:r>
            <a:endParaRPr lang="en-US" altLang="ja-JP" sz="2800" dirty="0" smtClean="0"/>
          </a:p>
          <a:p>
            <a:pPr marL="45720" indent="0">
              <a:lnSpc>
                <a:spcPct val="100000"/>
              </a:lnSpc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80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630</TotalTime>
  <Words>212</Words>
  <Application>Microsoft Office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ＭＳ ゴシック</vt:lpstr>
      <vt:lpstr>Corbel</vt:lpstr>
      <vt:lpstr>基礎</vt:lpstr>
      <vt:lpstr>２pickture</vt:lpstr>
      <vt:lpstr>タイトル　２pickture</vt:lpstr>
      <vt:lpstr>ゲーム画面説明</vt:lpstr>
      <vt:lpstr>PowerPoint プレゼンテーション</vt:lpstr>
      <vt:lpstr>１０月にしたこと</vt:lpstr>
      <vt:lpstr>１１月にしたこと</vt:lpstr>
      <vt:lpstr>実装できたこと</vt:lpstr>
      <vt:lpstr>実装出来なかったこと</vt:lpstr>
      <vt:lpstr>今回の反省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企業連携10/28発表</dc:title>
  <dc:creator>4153213</dc:creator>
  <cp:lastModifiedBy>4153213</cp:lastModifiedBy>
  <cp:revision>42</cp:revision>
  <dcterms:created xsi:type="dcterms:W3CDTF">2016-10-27T00:33:21Z</dcterms:created>
  <dcterms:modified xsi:type="dcterms:W3CDTF">2016-12-02T02:56:49Z</dcterms:modified>
</cp:coreProperties>
</file>