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3" r:id="rId3"/>
    <p:sldId id="261" r:id="rId4"/>
    <p:sldId id="257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画像</a:t>
            </a:r>
            <a:r>
              <a:rPr lang="ja-JP" altLang="en-US" dirty="0" smtClean="0"/>
              <a:t>で</a:t>
            </a:r>
            <a:r>
              <a:rPr lang="en-US" altLang="ja-JP" dirty="0" smtClean="0"/>
              <a:t>HIGH&amp;LOW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ゲームクリエイトコース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45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831273"/>
            <a:ext cx="3364606" cy="819955"/>
          </a:xfrm>
        </p:spPr>
        <p:txBody>
          <a:bodyPr/>
          <a:lstStyle/>
          <a:p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12122"/>
            <a:ext cx="6220077" cy="4086896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7641452" y="1912122"/>
            <a:ext cx="3969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上の画像と比べて、下の画像が年上か年下かを考え、ボタンを押す。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7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143000" y="783352"/>
            <a:ext cx="9875520" cy="1006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3000" y="1998044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ja-JP" altLang="en-US" sz="2800" dirty="0" smtClean="0"/>
              <a:t>・</a:t>
            </a:r>
            <a:r>
              <a:rPr lang="ja-JP" altLang="en-US" sz="2800" dirty="0" smtClean="0">
                <a:solidFill>
                  <a:srgbClr val="FF0000"/>
                </a:solidFill>
              </a:rPr>
              <a:t>人物・建造物の画像や</a:t>
            </a:r>
            <a:r>
              <a:rPr lang="en-US" altLang="ja-JP" sz="2800" dirty="0" smtClean="0">
                <a:solidFill>
                  <a:srgbClr val="FF0000"/>
                </a:solidFill>
              </a:rPr>
              <a:t>BGM</a:t>
            </a:r>
            <a:r>
              <a:rPr lang="ja-JP" altLang="en-US" sz="2800" dirty="0" smtClean="0">
                <a:solidFill>
                  <a:srgbClr val="FF0000"/>
                </a:solidFill>
              </a:rPr>
              <a:t>・</a:t>
            </a:r>
            <a:r>
              <a:rPr lang="en-US" altLang="ja-JP" sz="2800" dirty="0" smtClean="0">
                <a:solidFill>
                  <a:srgbClr val="FF0000"/>
                </a:solidFill>
              </a:rPr>
              <a:t>SE</a:t>
            </a:r>
            <a:r>
              <a:rPr lang="ja-JP" altLang="en-US" sz="28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2800" dirty="0" smtClean="0">
                <a:solidFill>
                  <a:srgbClr val="FF0000"/>
                </a:solidFill>
              </a:rPr>
              <a:t>タイトル画面、ゲーム画面</a:t>
            </a:r>
            <a:r>
              <a:rPr lang="ja-JP" altLang="en-US" sz="2800" dirty="0" smtClean="0"/>
              <a:t>、リザルト画面の収集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作成、素材導入（２０時間程度）</a:t>
            </a:r>
            <a:endParaRPr lang="en-US" altLang="ja-JP" sz="2800" dirty="0" smtClean="0"/>
          </a:p>
          <a:p>
            <a:pPr marL="45720" indent="0">
              <a:buFont typeface="Corbel" pitchFamily="34" charset="0"/>
              <a:buNone/>
            </a:pPr>
            <a:r>
              <a:rPr lang="ja-JP" altLang="en-US" sz="2800" dirty="0" smtClean="0"/>
              <a:t>・ゲーム制作（６０時間程度）</a:t>
            </a:r>
            <a:endParaRPr lang="en-US" altLang="ja-JP" sz="2800" dirty="0"/>
          </a:p>
          <a:p>
            <a:pPr marL="45720" indent="0">
              <a:buFont typeface="Corbel" pitchFamily="34" charset="0"/>
              <a:buNone/>
            </a:pPr>
            <a:r>
              <a:rPr lang="ja-JP" altLang="en-US" sz="2800" dirty="0" smtClean="0"/>
              <a:t>　</a:t>
            </a:r>
            <a:r>
              <a:rPr lang="ja-JP" altLang="en-US" dirty="0" smtClean="0"/>
              <a:t>画像の取り込み</a:t>
            </a:r>
            <a:r>
              <a:rPr lang="en-US" altLang="ja-JP" dirty="0" smtClean="0"/>
              <a:t>/</a:t>
            </a:r>
            <a:r>
              <a:rPr lang="ja-JP" altLang="en-US" dirty="0" smtClean="0"/>
              <a:t>表示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２０時間</a:t>
            </a:r>
            <a:endParaRPr lang="en-US" altLang="ja-JP" dirty="0" smtClean="0"/>
          </a:p>
          <a:p>
            <a:pPr marL="45720" indent="0">
              <a:buFont typeface="Corbel" pitchFamily="34" charset="0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画像の大小の区別</a:t>
            </a:r>
            <a:r>
              <a:rPr lang="en-US" altLang="ja-JP" dirty="0" smtClean="0"/>
              <a:t>			</a:t>
            </a:r>
            <a:r>
              <a:rPr lang="ja-JP" altLang="en-US" dirty="0"/>
              <a:t>２</a:t>
            </a:r>
            <a:r>
              <a:rPr lang="ja-JP" altLang="en-US" dirty="0" smtClean="0"/>
              <a:t>０時間</a:t>
            </a:r>
            <a:endParaRPr lang="en-US" altLang="ja-JP" dirty="0" smtClean="0"/>
          </a:p>
          <a:p>
            <a:pPr marL="45720" indent="0">
              <a:buFont typeface="Corbel" pitchFamily="34" charset="0"/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BGM</a:t>
            </a:r>
            <a:r>
              <a:rPr lang="ja-JP" altLang="en-US" dirty="0" smtClean="0"/>
              <a:t>や</a:t>
            </a:r>
            <a:r>
              <a:rPr lang="en-US" altLang="ja-JP" dirty="0" smtClean="0"/>
              <a:t>SE</a:t>
            </a:r>
            <a:r>
              <a:rPr lang="ja-JP" altLang="en-US" dirty="0" err="1" smtClean="0"/>
              <a:t>、</a:t>
            </a:r>
            <a:r>
              <a:rPr lang="ja-JP" altLang="en-US" dirty="0" smtClean="0">
                <a:solidFill>
                  <a:srgbClr val="FF0000"/>
                </a:solidFill>
              </a:rPr>
              <a:t>画面遷移の設定</a:t>
            </a:r>
            <a:r>
              <a:rPr lang="en-US" altLang="ja-JP" dirty="0" smtClean="0"/>
              <a:t>	</a:t>
            </a:r>
            <a:r>
              <a:rPr lang="ja-JP" altLang="en-US" dirty="0" smtClean="0"/>
              <a:t>１０時間</a:t>
            </a:r>
            <a:endParaRPr lang="en-US" altLang="ja-JP" dirty="0" smtClean="0"/>
          </a:p>
          <a:p>
            <a:pPr marL="45720" indent="0">
              <a:buFont typeface="Corbel" pitchFamily="34" charset="0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ボタンの判定</a:t>
            </a:r>
            <a:r>
              <a:rPr lang="en-US" altLang="ja-JP" dirty="0" smtClean="0"/>
              <a:t>			</a:t>
            </a:r>
            <a:r>
              <a:rPr lang="ja-JP" altLang="en-US" dirty="0"/>
              <a:t>１</a:t>
            </a:r>
            <a:r>
              <a:rPr lang="ja-JP" altLang="en-US" dirty="0" smtClean="0"/>
              <a:t>０時間</a:t>
            </a:r>
            <a:endParaRPr lang="en-US" altLang="ja-JP" dirty="0" smtClean="0"/>
          </a:p>
          <a:p>
            <a:pPr marL="45720" indent="0">
              <a:buFont typeface="Corbel" pitchFamily="34" charset="0"/>
              <a:buNone/>
            </a:pPr>
            <a:r>
              <a:rPr lang="ja-JP" altLang="en-US" sz="2800" dirty="0" smtClean="0"/>
              <a:t>・ゲームテスト・手直し（２０時間程度）</a:t>
            </a:r>
            <a:endParaRPr lang="en-US" altLang="ja-JP" sz="2800" dirty="0" smtClean="0"/>
          </a:p>
          <a:p>
            <a:pPr marL="45720" indent="0">
              <a:buFont typeface="Corbel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3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１</a:t>
            </a:r>
            <a:r>
              <a:rPr lang="ja-JP" altLang="en-US" dirty="0"/>
              <a:t>０</a:t>
            </a:r>
            <a:r>
              <a:rPr kumimoji="1" lang="ja-JP" altLang="en-US" dirty="0" smtClean="0"/>
              <a:t>月に</a:t>
            </a:r>
            <a:r>
              <a:rPr lang="ja-JP" altLang="en-US" dirty="0"/>
              <a:t>し</a:t>
            </a:r>
            <a:r>
              <a:rPr kumimoji="1" lang="ja-JP" altLang="en-US" dirty="0" smtClean="0"/>
              <a:t>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49256" cy="30754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ja-JP" altLang="en-US" sz="3200" dirty="0" smtClean="0"/>
              <a:t>・効果音</a:t>
            </a:r>
            <a:r>
              <a:rPr lang="en-US" altLang="ja-JP" sz="3200" dirty="0" smtClean="0"/>
              <a:t>/BGM</a:t>
            </a:r>
            <a:r>
              <a:rPr lang="ja-JP" altLang="en-US" sz="3200" dirty="0" smtClean="0"/>
              <a:t>収集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３</a:t>
            </a:r>
            <a:r>
              <a:rPr lang="ja-JP" altLang="en-US" sz="3200" dirty="0" smtClean="0"/>
              <a:t>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・画像収集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（岩手の</a:t>
            </a:r>
            <a:r>
              <a:rPr lang="ja-JP" altLang="en-US" sz="3200" dirty="0" smtClean="0"/>
              <a:t>建造物）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１０時間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/>
              <a:t>・画面遷移プログラム</a:t>
            </a:r>
            <a:r>
              <a:rPr lang="en-US" altLang="ja-JP" sz="3200" dirty="0"/>
              <a:t>		</a:t>
            </a:r>
            <a:r>
              <a:rPr lang="ja-JP" altLang="en-US" sz="3200" dirty="0"/>
              <a:t>６</a:t>
            </a:r>
            <a:r>
              <a:rPr lang="ja-JP" altLang="en-US" sz="3200" dirty="0" smtClean="0"/>
              <a:t>時間</a:t>
            </a:r>
            <a:endParaRPr lang="en-US" altLang="ja-JP" sz="3200" dirty="0"/>
          </a:p>
          <a:p>
            <a:pPr marL="4572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365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05288" cy="1356360"/>
          </a:xfrm>
        </p:spPr>
        <p:txBody>
          <a:bodyPr/>
          <a:lstStyle/>
          <a:p>
            <a:r>
              <a:rPr lang="ja-JP" altLang="en-US" dirty="0" smtClean="0"/>
              <a:t>１１月にした</a:t>
            </a:r>
            <a:r>
              <a:rPr kumimoji="1" lang="ja-JP" altLang="en-US" dirty="0" smtClean="0"/>
              <a:t>こと</a:t>
            </a:r>
            <a:r>
              <a:rPr kumimoji="1" lang="ja-JP" altLang="en-US" dirty="0" smtClean="0"/>
              <a:t>（</a:t>
            </a:r>
            <a:r>
              <a:rPr lang="ja-JP" altLang="en-US" dirty="0"/>
              <a:t>６</a:t>
            </a:r>
            <a:r>
              <a:rPr lang="ja-JP" altLang="en-US" dirty="0" smtClean="0"/>
              <a:t>０</a:t>
            </a:r>
            <a:r>
              <a:rPr kumimoji="1" lang="ja-JP" altLang="en-US" dirty="0" smtClean="0"/>
              <a:t>時間予定）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282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3200" dirty="0" smtClean="0"/>
              <a:t>・</a:t>
            </a:r>
            <a:r>
              <a:rPr kumimoji="1" lang="en-US" altLang="ja-JP" sz="3200" dirty="0" smtClean="0"/>
              <a:t>UI</a:t>
            </a:r>
            <a:r>
              <a:rPr kumimoji="1" lang="ja-JP" altLang="en-US" sz="3200" dirty="0" smtClean="0"/>
              <a:t>デザイン</a:t>
            </a:r>
            <a:r>
              <a:rPr kumimoji="1" lang="en-US" altLang="ja-JP" sz="3200" dirty="0" smtClean="0"/>
              <a:t>	</a:t>
            </a:r>
            <a:r>
              <a:rPr kumimoji="1" lang="ja-JP" altLang="en-US" sz="3200" dirty="0" smtClean="0"/>
              <a:t>（ボタンや画像の場所など）</a:t>
            </a:r>
            <a:r>
              <a:rPr lang="ja-JP" altLang="en-US" sz="3200" dirty="0" smtClean="0"/>
              <a:t>１０時間</a:t>
            </a:r>
            <a:endParaRPr kumimoji="1"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・アニメーション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（画像の表示時など）１０時間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・画像を表示させる　２０時間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・画像の大小の判別（</a:t>
            </a:r>
            <a:r>
              <a:rPr lang="ja-JP" altLang="en-US" sz="3200" dirty="0" smtClean="0"/>
              <a:t>新旧）</a:t>
            </a:r>
            <a:r>
              <a:rPr lang="ja-JP" altLang="en-US" sz="3200" dirty="0" smtClean="0"/>
              <a:t>１０時間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kumimoji="1" lang="ja-JP" altLang="en-US" sz="3200" dirty="0" smtClean="0"/>
              <a:t>・手直し　</a:t>
            </a:r>
            <a:r>
              <a:rPr lang="ja-JP" altLang="en-US" sz="3200" dirty="0" smtClean="0"/>
              <a:t>１０時間</a:t>
            </a:r>
            <a:endParaRPr kumimoji="1" lang="en-US" altLang="ja-JP" sz="3200" dirty="0" smtClean="0"/>
          </a:p>
          <a:p>
            <a:pPr marL="4572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12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1248" y="63398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タイトル画面</a:t>
            </a:r>
            <a:endParaRPr kumimoji="1" lang="ja-JP" altLang="en-US" sz="3200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09" y="1809270"/>
            <a:ext cx="8866667" cy="3066667"/>
          </a:xfrm>
        </p:spPr>
      </p:pic>
    </p:spTree>
    <p:extLst>
      <p:ext uri="{BB962C8B-B14F-4D97-AF65-F5344CB8AC3E}">
        <p14:creationId xmlns:p14="http://schemas.microsoft.com/office/powerpoint/2010/main" val="1943804566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265</TotalTime>
  <Words>89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ＭＳ ゴシック</vt:lpstr>
      <vt:lpstr>Corbel</vt:lpstr>
      <vt:lpstr>基礎</vt:lpstr>
      <vt:lpstr>画像でHIGH&amp;LOW</vt:lpstr>
      <vt:lpstr>ゲーム画面</vt:lpstr>
      <vt:lpstr>PowerPoint プレゼンテーション</vt:lpstr>
      <vt:lpstr>１０月にしたこと</vt:lpstr>
      <vt:lpstr>１１月にしたこと（６０時間予定）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企業連携10/28発表</dc:title>
  <dc:creator>4153213</dc:creator>
  <cp:lastModifiedBy>4153213</cp:lastModifiedBy>
  <cp:revision>20</cp:revision>
  <dcterms:created xsi:type="dcterms:W3CDTF">2016-10-27T00:33:21Z</dcterms:created>
  <dcterms:modified xsi:type="dcterms:W3CDTF">2016-11-29T04:54:16Z</dcterms:modified>
</cp:coreProperties>
</file>