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9" r:id="rId4"/>
    <p:sldId id="258" r:id="rId5"/>
    <p:sldId id="267" r:id="rId6"/>
    <p:sldId id="265" r:id="rId7"/>
    <p:sldId id="266" r:id="rId8"/>
    <p:sldId id="263" r:id="rId9"/>
    <p:sldId id="270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企業連携ゲーム企画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システム</a:t>
            </a:r>
            <a:r>
              <a:rPr lang="ja-JP" altLang="en-US" dirty="0"/>
              <a:t>工</a:t>
            </a:r>
            <a:r>
              <a:rPr lang="ja-JP" altLang="en-US" dirty="0" smtClean="0"/>
              <a:t>学科２年　ゲームクリエイトコース</a:t>
            </a:r>
            <a:endParaRPr lang="en-US" altLang="ja-JP" dirty="0"/>
          </a:p>
          <a:p>
            <a:r>
              <a:rPr lang="ja-JP" altLang="en-US" smtClean="0"/>
              <a:t>堀井</a:t>
            </a:r>
            <a:r>
              <a:rPr lang="ja-JP" altLang="en-US" dirty="0" smtClean="0"/>
              <a:t>亮佑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844" y="4511040"/>
            <a:ext cx="3442355" cy="206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2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企画理由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ja-JP" altLang="en-US" sz="2800" dirty="0"/>
              <a:t>ファミコン</a:t>
            </a:r>
            <a:r>
              <a:rPr lang="ja-JP" altLang="en-US" sz="2800" dirty="0" smtClean="0"/>
              <a:t>ベストゲームを考えたときに簡単な操作のシンプルなゲームが多かったので簡単な操作・ルールで出来る自分が好きなトランプゲームの</a:t>
            </a:r>
            <a:r>
              <a:rPr lang="en-US" altLang="ja-JP" sz="2800" dirty="0" smtClean="0"/>
              <a:t>HIGH&amp;LOW</a:t>
            </a:r>
            <a:r>
              <a:rPr lang="ja-JP" altLang="en-US" sz="2800" dirty="0" smtClean="0"/>
              <a:t>ゲームを選択しました。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8421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　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全１００時間予定）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ja-JP" altLang="en-US" sz="2800" dirty="0" smtClean="0"/>
              <a:t>・トランプ</a:t>
            </a:r>
            <a:r>
              <a:rPr kumimoji="1" lang="ja-JP" altLang="en-US" sz="2800" dirty="0" smtClean="0"/>
              <a:t>画像や</a:t>
            </a:r>
            <a:r>
              <a:rPr lang="en-US" altLang="ja-JP" sz="2800" dirty="0" smtClean="0"/>
              <a:t>BGM</a:t>
            </a:r>
            <a:r>
              <a:rPr lang="ja-JP" altLang="en-US" sz="2800" dirty="0" smtClean="0"/>
              <a:t>・</a:t>
            </a:r>
            <a:r>
              <a:rPr lang="en-US" altLang="ja-JP" sz="2800" dirty="0" smtClean="0"/>
              <a:t>SE</a:t>
            </a:r>
            <a:r>
              <a:rPr kumimoji="1" lang="ja-JP" altLang="en-US" sz="2800" dirty="0" err="1" smtClean="0"/>
              <a:t>、</a:t>
            </a:r>
            <a:r>
              <a:rPr lang="ja-JP" altLang="en-US" sz="2800" dirty="0" smtClean="0"/>
              <a:t>タイトル画面、ゲーム画面、リザルト画面</a:t>
            </a:r>
            <a:r>
              <a:rPr kumimoji="1" lang="ja-JP" altLang="en-US" sz="2800" dirty="0" smtClean="0"/>
              <a:t>の収集</a:t>
            </a:r>
            <a:r>
              <a:rPr kumimoji="1" lang="en-US" altLang="ja-JP" sz="2800" dirty="0" smtClean="0"/>
              <a:t>/</a:t>
            </a:r>
            <a:r>
              <a:rPr kumimoji="1" lang="ja-JP" altLang="en-US" sz="2800" dirty="0" smtClean="0"/>
              <a:t>作成、素材導入（１０時間程度）</a:t>
            </a:r>
            <a:endParaRPr lang="en-US" altLang="ja-JP" sz="2800" dirty="0"/>
          </a:p>
          <a:p>
            <a:pPr marL="45720" indent="0">
              <a:buNone/>
            </a:pPr>
            <a:r>
              <a:rPr kumimoji="1" lang="ja-JP" altLang="en-US" sz="2800" dirty="0" smtClean="0"/>
              <a:t>・ゲーム制作（５０時間程度）</a:t>
            </a:r>
            <a:endParaRPr lang="en-US" altLang="ja-JP" sz="2800" dirty="0" smtClean="0"/>
          </a:p>
          <a:p>
            <a:pPr marL="45720" indent="0">
              <a:buNone/>
            </a:pPr>
            <a:r>
              <a:rPr lang="ja-JP" altLang="en-US" sz="2800" dirty="0" smtClean="0"/>
              <a:t>・ゲームテスト・手直し（２０時間</a:t>
            </a:r>
            <a:r>
              <a:rPr lang="ja-JP" altLang="en-US" sz="2800" dirty="0"/>
              <a:t>程度</a:t>
            </a:r>
            <a:r>
              <a:rPr lang="ja-JP" altLang="en-US" sz="2800" dirty="0" smtClean="0"/>
              <a:t>）</a:t>
            </a:r>
            <a:endParaRPr lang="en-US" altLang="ja-JP" sz="2800" dirty="0"/>
          </a:p>
          <a:p>
            <a:pPr marL="45720" indent="0">
              <a:buNone/>
            </a:pPr>
            <a:r>
              <a:rPr kumimoji="1" lang="ja-JP" altLang="en-US" sz="2800" dirty="0" smtClean="0"/>
              <a:t>・クオリティアップや動作確認（２０時間程度）</a:t>
            </a:r>
            <a:endParaRPr kumimoji="1" lang="en-US" altLang="ja-JP" sz="2800" dirty="0" smtClean="0"/>
          </a:p>
          <a:p>
            <a:pPr marL="4572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33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・作るもの</a:t>
            </a:r>
            <a:r>
              <a:rPr lang="en-US" altLang="ja-JP" dirty="0"/>
              <a:t>	</a:t>
            </a:r>
            <a:r>
              <a:rPr lang="en-US" altLang="ja-JP" dirty="0" smtClean="0"/>
              <a:t>HIGH&amp;LOW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3000" y="2057400"/>
            <a:ext cx="10061620" cy="4038600"/>
          </a:xfrm>
        </p:spPr>
        <p:txBody>
          <a:bodyPr/>
          <a:lstStyle/>
          <a:p>
            <a:pPr marL="45720" indent="0">
              <a:buNone/>
            </a:pPr>
            <a:r>
              <a:rPr kumimoji="1" lang="ja-JP" altLang="en-US" sz="3200" dirty="0" smtClean="0"/>
              <a:t>・テーマ</a:t>
            </a:r>
            <a:r>
              <a:rPr kumimoji="1" lang="en-US" altLang="ja-JP" sz="3200" dirty="0" smtClean="0"/>
              <a:t>			</a:t>
            </a:r>
            <a:r>
              <a:rPr kumimoji="1" lang="ja-JP" altLang="en-US" sz="3200" dirty="0" smtClean="0"/>
              <a:t>簡単ルール</a:t>
            </a:r>
            <a:r>
              <a:rPr lang="ja-JP" altLang="en-US" sz="3200" dirty="0"/>
              <a:t>で</a:t>
            </a:r>
            <a:r>
              <a:rPr kumimoji="1" lang="ja-JP" altLang="en-US" sz="3200" dirty="0" smtClean="0"/>
              <a:t>プレイ</a:t>
            </a:r>
            <a:endParaRPr kumimoji="1" lang="en-US" altLang="ja-JP" sz="3200" dirty="0" smtClean="0"/>
          </a:p>
          <a:p>
            <a:pPr marL="45720" indent="0">
              <a:buNone/>
            </a:pPr>
            <a:r>
              <a:rPr lang="ja-JP" altLang="en-US" sz="3200" dirty="0" smtClean="0"/>
              <a:t>・コンセプト</a:t>
            </a:r>
            <a:r>
              <a:rPr lang="en-US" altLang="ja-JP" sz="3200" dirty="0" smtClean="0"/>
              <a:t>		</a:t>
            </a:r>
            <a:r>
              <a:rPr lang="ja-JP" altLang="en-US" sz="3200" dirty="0" smtClean="0"/>
              <a:t>間違えないように選択するスリル</a:t>
            </a:r>
            <a:endParaRPr lang="en-US" altLang="ja-JP" sz="3200" dirty="0" smtClean="0"/>
          </a:p>
          <a:p>
            <a:pPr marL="45720" indent="0">
              <a:buNone/>
            </a:pPr>
            <a:r>
              <a:rPr kumimoji="1" lang="ja-JP" altLang="en-US" sz="3200" dirty="0" smtClean="0"/>
              <a:t>・ターゲット</a:t>
            </a:r>
            <a:r>
              <a:rPr lang="en-US" altLang="ja-JP" sz="3200" dirty="0"/>
              <a:t>		</a:t>
            </a:r>
            <a:r>
              <a:rPr lang="ja-JP" altLang="en-US" sz="3200" dirty="0" smtClean="0"/>
              <a:t>トランプゲームが好きな子供向け</a:t>
            </a:r>
            <a:endParaRPr kumimoji="1" lang="en-US" altLang="ja-JP" sz="3200" dirty="0" smtClean="0"/>
          </a:p>
          <a:p>
            <a:pPr marL="45720" indent="0">
              <a:buNone/>
            </a:pPr>
            <a:r>
              <a:rPr lang="ja-JP" altLang="en-US" sz="3200" dirty="0" smtClean="0"/>
              <a:t>・プレイ人数</a:t>
            </a:r>
            <a:r>
              <a:rPr lang="en-US" altLang="ja-JP" sz="3200" dirty="0" smtClean="0"/>
              <a:t>		</a:t>
            </a:r>
            <a:r>
              <a:rPr lang="ja-JP" altLang="en-US" sz="3200" dirty="0" smtClean="0"/>
              <a:t>１人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265" y="4118230"/>
            <a:ext cx="3442355" cy="206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24183" y="2189771"/>
            <a:ext cx="9875520" cy="815525"/>
          </a:xfrm>
        </p:spPr>
        <p:txBody>
          <a:bodyPr>
            <a:normAutofit/>
          </a:bodyPr>
          <a:lstStyle/>
          <a:p>
            <a:r>
              <a:rPr lang="ja-JP" altLang="en-US" sz="3200" dirty="0" smtClean="0">
                <a:solidFill>
                  <a:schemeClr val="tx1"/>
                </a:solidFill>
              </a:rPr>
              <a:t>ゲームの流れ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8054" y="3927022"/>
            <a:ext cx="9872871" cy="2332110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kumimoji="1" lang="ja-JP" altLang="en-US" sz="2800" dirty="0" smtClean="0"/>
              <a:t>・ライフなどがある低難易度モード</a:t>
            </a:r>
            <a:endParaRPr kumimoji="1" lang="en-US" altLang="ja-JP" sz="2800" dirty="0" smtClean="0"/>
          </a:p>
          <a:p>
            <a:pPr marL="45720" indent="0">
              <a:buNone/>
            </a:pPr>
            <a:r>
              <a:rPr lang="ja-JP" altLang="en-US" sz="2800" dirty="0" smtClean="0"/>
              <a:t>・一回ミスしたらゲームオーバーな高難易度</a:t>
            </a:r>
            <a:r>
              <a:rPr lang="ja-JP" altLang="en-US" sz="2800" dirty="0" smtClean="0"/>
              <a:t>モード</a:t>
            </a:r>
            <a:endParaRPr lang="en-US" altLang="ja-JP" sz="2800" dirty="0" smtClean="0"/>
          </a:p>
          <a:p>
            <a:pPr marL="45720" indent="0">
              <a:buNone/>
            </a:pPr>
            <a:r>
              <a:rPr lang="ja-JP" altLang="en-US" sz="2800" dirty="0" smtClean="0"/>
              <a:t>・</a:t>
            </a:r>
            <a:r>
              <a:rPr lang="en-US" altLang="ja-JP" sz="2800" dirty="0" smtClean="0"/>
              <a:t>JOKER</a:t>
            </a:r>
            <a:r>
              <a:rPr lang="en-US" altLang="ja-JP" sz="2800" dirty="0"/>
              <a:t>/</a:t>
            </a:r>
            <a:r>
              <a:rPr lang="ja-JP" altLang="en-US" sz="2800" dirty="0" smtClean="0"/>
              <a:t>同じ数字を引いた場合もミスになる鬼モード</a:t>
            </a:r>
            <a:endParaRPr lang="en-US" altLang="ja-JP" sz="2800" dirty="0" smtClean="0"/>
          </a:p>
          <a:p>
            <a:pPr marL="45720" indent="0">
              <a:buNone/>
            </a:pPr>
            <a:r>
              <a:rPr kumimoji="1" lang="ja-JP" altLang="en-US" sz="2800" dirty="0" smtClean="0"/>
              <a:t>・１０問</a:t>
            </a:r>
            <a:r>
              <a:rPr kumimoji="1" lang="ja-JP" altLang="en-US" sz="2800" dirty="0" smtClean="0"/>
              <a:t>のネタ</a:t>
            </a:r>
            <a:r>
              <a:rPr kumimoji="1" lang="ja-JP" altLang="en-US" sz="2800" dirty="0" smtClean="0"/>
              <a:t>問題に立ち向かうモード</a:t>
            </a:r>
            <a:endParaRPr kumimoji="1" lang="en-US" altLang="ja-JP" sz="2800" dirty="0" smtClean="0"/>
          </a:p>
          <a:p>
            <a:pPr marL="45720" indent="0">
              <a:buNone/>
            </a:pPr>
            <a:r>
              <a:rPr kumimoji="1" lang="ja-JP" altLang="en-US" sz="2800" dirty="0" smtClean="0"/>
              <a:t>（歴史的建造物</a:t>
            </a:r>
            <a:r>
              <a:rPr kumimoji="1" lang="en-US" altLang="ja-JP" sz="2800" dirty="0" smtClean="0"/>
              <a:t>NEW</a:t>
            </a:r>
            <a:r>
              <a:rPr kumimoji="1" lang="ja-JP" altLang="en-US" sz="2800" dirty="0" smtClean="0"/>
              <a:t>＆</a:t>
            </a:r>
            <a:r>
              <a:rPr kumimoji="1" lang="en-US" altLang="ja-JP" sz="2800" dirty="0" smtClean="0"/>
              <a:t>OLD</a:t>
            </a:r>
            <a:r>
              <a:rPr kumimoji="1" lang="ja-JP" altLang="en-US" sz="2800" dirty="0" smtClean="0"/>
              <a:t>）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24183" y="28352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1"/>
                </a:solidFill>
              </a:rPr>
              <a:t>タイトル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98250" y="283523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1"/>
                </a:solidFill>
              </a:rPr>
              <a:t>難易度選択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25814" y="28352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1"/>
                </a:solidFill>
              </a:rPr>
              <a:t>ゲーム画面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253378" y="2835236"/>
            <a:ext cx="381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1"/>
                </a:solidFill>
              </a:rPr>
              <a:t>ゲームオーバー</a:t>
            </a:r>
            <a:r>
              <a:rPr kumimoji="1" lang="en-US" altLang="ja-JP" sz="2400" dirty="0" smtClean="0">
                <a:solidFill>
                  <a:schemeClr val="accent1"/>
                </a:solidFill>
              </a:rPr>
              <a:t>(</a:t>
            </a:r>
            <a:r>
              <a:rPr kumimoji="1" lang="ja-JP" altLang="en-US" sz="2400" dirty="0" smtClean="0">
                <a:solidFill>
                  <a:schemeClr val="accent1"/>
                </a:solidFill>
              </a:rPr>
              <a:t>リザルト</a:t>
            </a:r>
            <a:r>
              <a:rPr kumimoji="1" lang="en-US" altLang="ja-JP" sz="2400" dirty="0" smtClean="0">
                <a:solidFill>
                  <a:schemeClr val="accent1"/>
                </a:solidFill>
              </a:rPr>
              <a:t>)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2600426" y="2955527"/>
            <a:ext cx="374964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4705130" y="2954765"/>
            <a:ext cx="374964" cy="207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6849363" y="2942573"/>
            <a:ext cx="374964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93676" y="341775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難易度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55900" y="100287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目標</a:t>
            </a:r>
            <a:endParaRPr kumimoji="1" lang="ja-JP" altLang="en-US" sz="3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55900" y="1622618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1"/>
                </a:solidFill>
              </a:rPr>
              <a:t>ゲームオーバーにならないようにハイスコアを目指す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1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HIGH&amp;LOW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ルール説明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3000" y="1965961"/>
            <a:ext cx="9872871" cy="453369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ja-JP" altLang="en-US" sz="3200" dirty="0" smtClean="0"/>
              <a:t>・裏向きトランプ</a:t>
            </a:r>
            <a:r>
              <a:rPr lang="ja-JP" altLang="en-US" sz="3200" dirty="0"/>
              <a:t>の</a:t>
            </a:r>
            <a:r>
              <a:rPr lang="ja-JP" altLang="en-US" sz="3200" dirty="0" smtClean="0"/>
              <a:t>数字が表向きトランプより大きいか小さいかを当てるゲーム</a:t>
            </a:r>
            <a:endParaRPr lang="en-US" altLang="ja-JP" sz="3200" dirty="0" smtClean="0"/>
          </a:p>
          <a:p>
            <a:pPr marL="45720" indent="0">
              <a:buNone/>
            </a:pPr>
            <a:r>
              <a:rPr lang="ja-JP" altLang="en-US" sz="3200" dirty="0" smtClean="0"/>
              <a:t>・ゲームオーバーになるまで当て続けるエンドレスゲーム</a:t>
            </a:r>
            <a:endParaRPr lang="en-US" altLang="ja-JP" sz="3200" dirty="0" smtClean="0"/>
          </a:p>
          <a:p>
            <a:pPr marL="45720" indent="0">
              <a:buNone/>
            </a:pPr>
            <a:r>
              <a:rPr lang="ja-JP" altLang="en-US" sz="3200" dirty="0" smtClean="0"/>
              <a:t>・追加ルールは３つ（ライフ、ドロー、スキップ）</a:t>
            </a:r>
            <a:endParaRPr lang="ja-JP" altLang="en-US" sz="3200" dirty="0"/>
          </a:p>
          <a:p>
            <a:pPr marL="45720" indent="0">
              <a:buNone/>
            </a:pPr>
            <a:endParaRPr lang="ja-JP" altLang="en-US" sz="32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80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追加ルール　ライフ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66" y="2702364"/>
            <a:ext cx="2019300" cy="2692400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41" y="2702364"/>
            <a:ext cx="1724025" cy="265747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377440" y="58943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表側カード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69945" y="58943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裏側カード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98412" y="21523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ライフ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433420" y="2166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〇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99014" y="2166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〇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164608" y="21523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〇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92505" y="3770142"/>
            <a:ext cx="1454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LOW</a:t>
            </a:r>
            <a:r>
              <a:rPr kumimoji="1" lang="ja-JP" altLang="en-US" sz="3200" dirty="0" smtClean="0"/>
              <a:t>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1804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追加ルール　ドロー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901065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ja-JP" altLang="en-US" sz="3200" dirty="0"/>
              <a:t>・トランプの数字が同じだった場合はドロー</a:t>
            </a:r>
            <a:r>
              <a:rPr lang="ja-JP" altLang="en-US" sz="3200" dirty="0" smtClean="0"/>
              <a:t>と</a:t>
            </a:r>
            <a:r>
              <a:rPr lang="ja-JP" altLang="en-US" sz="3200" dirty="0"/>
              <a:t>し</a:t>
            </a:r>
            <a:r>
              <a:rPr lang="ja-JP" altLang="en-US" sz="3200" dirty="0" smtClean="0"/>
              <a:t>、</a:t>
            </a:r>
            <a:r>
              <a:rPr lang="ja-JP" altLang="en-US" sz="3200" dirty="0"/>
              <a:t>ミスにはせずに次のゲームに移る</a:t>
            </a:r>
            <a:r>
              <a:rPr lang="ja-JP" altLang="en-US" sz="3200" dirty="0" smtClean="0"/>
              <a:t>。</a:t>
            </a:r>
            <a:endParaRPr lang="en-US" altLang="ja-JP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827" y="3198495"/>
            <a:ext cx="1809750" cy="25336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304288" y="6096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表側カード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016160" y="6096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裏側</a:t>
            </a:r>
            <a:r>
              <a:rPr kumimoji="1" lang="ja-JP" altLang="en-US" dirty="0" smtClean="0"/>
              <a:t>カード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562" y="3198495"/>
            <a:ext cx="1724025" cy="265747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5263121" y="4280654"/>
            <a:ext cx="1310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DRAW</a:t>
            </a:r>
            <a:endParaRPr kumimoji="1" lang="ja-JP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8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追加ルール　スキップボタン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3000" y="1877568"/>
            <a:ext cx="9872871" cy="131658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ja-JP" altLang="en-US" sz="3200" dirty="0" smtClean="0"/>
              <a:t>・</a:t>
            </a:r>
            <a:r>
              <a:rPr lang="en-US" altLang="ja-JP" sz="3200" dirty="0" smtClean="0"/>
              <a:t>HIGH&amp;LOW</a:t>
            </a:r>
            <a:r>
              <a:rPr lang="ja-JP" altLang="en-US" sz="3200" dirty="0"/>
              <a:t>の運要素にプレイヤーが考えることができる要素を作ることによってゲーム性を</a:t>
            </a:r>
            <a:r>
              <a:rPr lang="ja-JP" altLang="en-US" sz="3200" dirty="0" smtClean="0"/>
              <a:t>増した。</a:t>
            </a:r>
            <a:endParaRPr lang="en-US" altLang="ja-JP" sz="3200" dirty="0" smtClean="0"/>
          </a:p>
          <a:p>
            <a:pPr marL="45720" indent="0">
              <a:buNone/>
            </a:pPr>
            <a:r>
              <a:rPr lang="ja-JP" altLang="en-US" sz="2400" dirty="0" smtClean="0"/>
              <a:t>（スキップ可能回数は</a:t>
            </a:r>
            <a:r>
              <a:rPr lang="ja-JP" altLang="en-US" sz="2400" dirty="0"/>
              <a:t>２</a:t>
            </a:r>
            <a:r>
              <a:rPr lang="ja-JP" altLang="en-US" sz="2400" dirty="0" smtClean="0"/>
              <a:t>回）</a:t>
            </a:r>
            <a:endParaRPr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04" y="3194148"/>
            <a:ext cx="2019300" cy="26924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716258" y="61874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表側カード</a:t>
            </a:r>
            <a:endParaRPr kumimoji="1" lang="ja-JP" altLang="en-US" dirty="0"/>
          </a:p>
        </p:txBody>
      </p:sp>
      <p:sp>
        <p:nvSpPr>
          <p:cNvPr id="6" name="雲 5"/>
          <p:cNvSpPr/>
          <p:nvPr/>
        </p:nvSpPr>
        <p:spPr>
          <a:xfrm>
            <a:off x="5050301" y="3194148"/>
            <a:ext cx="6335726" cy="253218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表側カードが「８」なら</a:t>
            </a:r>
            <a:r>
              <a:rPr kumimoji="1" lang="en-US" altLang="ja-JP" dirty="0" smtClean="0">
                <a:solidFill>
                  <a:schemeClr val="tx1"/>
                </a:solidFill>
              </a:rPr>
              <a:t>HIGH</a:t>
            </a:r>
            <a:r>
              <a:rPr kumimoji="1" lang="ja-JP" altLang="en-US" dirty="0" smtClean="0">
                <a:solidFill>
                  <a:schemeClr val="tx1"/>
                </a:solidFill>
              </a:rPr>
              <a:t>か</a:t>
            </a:r>
            <a:r>
              <a:rPr kumimoji="1" lang="en-US" altLang="ja-JP" dirty="0" smtClean="0">
                <a:solidFill>
                  <a:schemeClr val="tx1"/>
                </a:solidFill>
              </a:rPr>
              <a:t>LOW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のどちらを選んでも確率は５０％だから、</a:t>
            </a:r>
            <a:r>
              <a:rPr kumimoji="1" lang="ja-JP" altLang="en-US" dirty="0">
                <a:solidFill>
                  <a:schemeClr val="tx1"/>
                </a:solidFill>
              </a:rPr>
              <a:t>ライフ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を減らさないようにここはスキップしよう！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50203" y="41986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次のゲームへ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715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969855" y="1995130"/>
            <a:ext cx="100029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ja-JP" altLang="en-US" sz="3200" dirty="0">
                <a:solidFill>
                  <a:schemeClr val="accent1"/>
                </a:solidFill>
              </a:rPr>
              <a:t>・</a:t>
            </a:r>
            <a:r>
              <a:rPr lang="en-US" altLang="ja-JP" sz="3200" dirty="0">
                <a:solidFill>
                  <a:schemeClr val="accent1"/>
                </a:solidFill>
              </a:rPr>
              <a:t>HIGH&amp;LOW</a:t>
            </a:r>
            <a:r>
              <a:rPr lang="ja-JP" altLang="en-US" sz="3200" dirty="0">
                <a:solidFill>
                  <a:schemeClr val="accent1"/>
                </a:solidFill>
              </a:rPr>
              <a:t>の</a:t>
            </a:r>
            <a:r>
              <a:rPr lang="ja-JP" altLang="en-US" sz="3200" dirty="0" smtClean="0">
                <a:solidFill>
                  <a:schemeClr val="accent1"/>
                </a:solidFill>
              </a:rPr>
              <a:t>正解数</a:t>
            </a:r>
            <a:r>
              <a:rPr lang="en-US" altLang="ja-JP" sz="3200" dirty="0" smtClean="0">
                <a:solidFill>
                  <a:schemeClr val="accent1"/>
                </a:solidFill>
              </a:rPr>
              <a:t>(</a:t>
            </a:r>
            <a:r>
              <a:rPr lang="ja-JP" altLang="en-US" sz="3200" dirty="0" smtClean="0">
                <a:solidFill>
                  <a:schemeClr val="accent1"/>
                </a:solidFill>
              </a:rPr>
              <a:t>スコア</a:t>
            </a:r>
            <a:r>
              <a:rPr lang="en-US" altLang="ja-JP" sz="3200" dirty="0" smtClean="0">
                <a:solidFill>
                  <a:schemeClr val="accent1"/>
                </a:solidFill>
              </a:rPr>
              <a:t>)</a:t>
            </a:r>
            <a:endParaRPr lang="en-US" altLang="ja-JP" sz="3200" dirty="0">
              <a:solidFill>
                <a:schemeClr val="accent1"/>
              </a:solidFill>
            </a:endParaRPr>
          </a:p>
          <a:p>
            <a:pPr marL="45720" indent="0">
              <a:buNone/>
            </a:pPr>
            <a:r>
              <a:rPr lang="ja-JP" altLang="en-US" sz="3200" dirty="0" smtClean="0">
                <a:solidFill>
                  <a:schemeClr val="accent1"/>
                </a:solidFill>
              </a:rPr>
              <a:t>・ゲームスキップボタン</a:t>
            </a:r>
            <a:endParaRPr lang="en-US" altLang="ja-JP" sz="3200" dirty="0" smtClean="0">
              <a:solidFill>
                <a:schemeClr val="accent1"/>
              </a:solidFill>
            </a:endParaRPr>
          </a:p>
          <a:p>
            <a:pPr marL="45720" indent="0">
              <a:buNone/>
            </a:pPr>
            <a:r>
              <a:rPr lang="ja-JP" altLang="en-US" sz="3200" dirty="0" smtClean="0">
                <a:solidFill>
                  <a:schemeClr val="accent1"/>
                </a:solidFill>
              </a:rPr>
              <a:t>・数字の強弱表</a:t>
            </a:r>
            <a:endParaRPr lang="en-US" altLang="ja-JP" sz="3200" dirty="0" smtClean="0">
              <a:solidFill>
                <a:schemeClr val="accent1"/>
              </a:solidFill>
            </a:endParaRPr>
          </a:p>
          <a:p>
            <a:pPr marL="45720" indent="0">
              <a:buNone/>
            </a:pPr>
            <a:r>
              <a:rPr lang="ja-JP" altLang="en-US" sz="3200" dirty="0" smtClean="0">
                <a:solidFill>
                  <a:schemeClr val="accent1"/>
                </a:solidFill>
              </a:rPr>
              <a:t>・ライフ</a:t>
            </a:r>
            <a:endParaRPr lang="en-US" altLang="ja-JP" sz="3200" dirty="0" smtClean="0">
              <a:solidFill>
                <a:schemeClr val="accent1"/>
              </a:solidFill>
            </a:endParaRPr>
          </a:p>
          <a:p>
            <a:pPr marL="45720" indent="0">
              <a:buNone/>
            </a:pPr>
            <a:endParaRPr lang="en-US" altLang="ja-JP" sz="3200" dirty="0">
              <a:solidFill>
                <a:schemeClr val="accent1"/>
              </a:solidFill>
            </a:endParaRPr>
          </a:p>
          <a:p>
            <a:pPr marL="45720" indent="0">
              <a:buNone/>
            </a:pPr>
            <a:endParaRPr lang="en-US" altLang="ja-JP" sz="3200" dirty="0">
              <a:solidFill>
                <a:schemeClr val="accent1"/>
              </a:solidFill>
            </a:endParaRPr>
          </a:p>
          <a:p>
            <a:endParaRPr kumimoji="1" lang="ja-JP" altLang="en-US" sz="3200" dirty="0">
              <a:solidFill>
                <a:schemeClr val="accent1"/>
              </a:solidFill>
            </a:endParaRPr>
          </a:p>
          <a:p>
            <a:endParaRPr kumimoji="1" lang="ja-JP" altLang="en-US" sz="3200" dirty="0">
              <a:solidFill>
                <a:schemeClr val="accent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68946" y="973892"/>
            <a:ext cx="4837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1"/>
                </a:solidFill>
              </a:rPr>
              <a:t>ゲーム画面の概要</a:t>
            </a:r>
            <a:endParaRPr kumimoji="1" lang="ja-JP" altLang="en-US" sz="4400" dirty="0">
              <a:solidFill>
                <a:schemeClr val="accent1"/>
              </a:solidFill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759" y="3288283"/>
            <a:ext cx="6120813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とスマホ版の操作説明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747" y="3260889"/>
            <a:ext cx="6030773" cy="285921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236371" y="2382592"/>
            <a:ext cx="458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/>
                </a:solidFill>
              </a:rPr>
              <a:t>HIGH</a:t>
            </a:r>
            <a:r>
              <a:rPr kumimoji="1" lang="ja-JP" altLang="en-US" sz="2400" dirty="0" smtClean="0">
                <a:solidFill>
                  <a:schemeClr val="accent1"/>
                </a:solidFill>
              </a:rPr>
              <a:t>と</a:t>
            </a:r>
            <a:r>
              <a:rPr kumimoji="1" lang="en-US" altLang="ja-JP" sz="2400" dirty="0" smtClean="0">
                <a:solidFill>
                  <a:schemeClr val="accent1"/>
                </a:solidFill>
              </a:rPr>
              <a:t>LOW</a:t>
            </a:r>
            <a:r>
              <a:rPr kumimoji="1" lang="ja-JP" altLang="en-US" sz="2400" dirty="0" smtClean="0">
                <a:solidFill>
                  <a:schemeClr val="accent1"/>
                </a:solidFill>
              </a:rPr>
              <a:t>のボタン</a:t>
            </a:r>
            <a:r>
              <a:rPr kumimoji="1" lang="en-US" altLang="ja-JP" sz="2400" dirty="0" smtClean="0">
                <a:solidFill>
                  <a:schemeClr val="accent1"/>
                </a:solidFill>
              </a:rPr>
              <a:t>SKIP</a:t>
            </a:r>
            <a:r>
              <a:rPr kumimoji="1" lang="ja-JP" altLang="en-US" sz="2400" dirty="0" smtClean="0">
                <a:solidFill>
                  <a:schemeClr val="accent1"/>
                </a:solidFill>
              </a:rPr>
              <a:t>ボタン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62130" y="3260889"/>
            <a:ext cx="353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/>
                </a:solidFill>
              </a:rPr>
              <a:t>Web</a:t>
            </a:r>
            <a:r>
              <a:rPr kumimoji="1" lang="ja-JP" altLang="en-US" sz="2400" dirty="0" smtClean="0">
                <a:solidFill>
                  <a:schemeClr val="accent1"/>
                </a:solidFill>
              </a:rPr>
              <a:t>　　→　左クリック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36371" y="367752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1"/>
                </a:solidFill>
              </a:rPr>
              <a:t>スマホ　→　タップ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05312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1635</TotalTime>
  <Words>347</Words>
  <Application>Microsoft Office PowerPoint</Application>
  <PresentationFormat>ワイド画面</PresentationFormat>
  <Paragraphs>62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4" baseType="lpstr">
      <vt:lpstr>ＭＳ ゴシック</vt:lpstr>
      <vt:lpstr>Corbel</vt:lpstr>
      <vt:lpstr>基礎</vt:lpstr>
      <vt:lpstr>企業連携ゲーム企画</vt:lpstr>
      <vt:lpstr>・作るもの HIGH&amp;LOW</vt:lpstr>
      <vt:lpstr>ゲームの流れ</vt:lpstr>
      <vt:lpstr>HIGH&amp;LOW　ルール説明</vt:lpstr>
      <vt:lpstr>追加ルール　ライフ</vt:lpstr>
      <vt:lpstr>追加ルール　ドロー</vt:lpstr>
      <vt:lpstr>追加ルール　スキップボタン</vt:lpstr>
      <vt:lpstr>PowerPoint プレゼンテーション</vt:lpstr>
      <vt:lpstr>Webとスマホ版の操作説明</vt:lpstr>
      <vt:lpstr>企画理由</vt:lpstr>
      <vt:lpstr>スケジュール　(全１００時間予定）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High&amp;Low</dc:title>
  <dc:creator>4153213</dc:creator>
  <cp:lastModifiedBy>4153213</cp:lastModifiedBy>
  <cp:revision>82</cp:revision>
  <dcterms:created xsi:type="dcterms:W3CDTF">2016-08-24T05:50:04Z</dcterms:created>
  <dcterms:modified xsi:type="dcterms:W3CDTF">2016-09-08T06:56:13Z</dcterms:modified>
</cp:coreProperties>
</file>