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A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A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A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A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A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A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A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A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AU" smtClean="0"/>
              <a:t>マスター テキストの書式設定</a:t>
            </a:r>
          </a:p>
          <a:p>
            <a:pPr lvl="1"/>
            <a:r>
              <a:rPr lang="ja-JP" altLang="en-AU" smtClean="0"/>
              <a:t>第 </a:t>
            </a:r>
            <a:r>
              <a:rPr lang="en-AU" altLang="ja-JP" smtClean="0"/>
              <a:t>2 </a:t>
            </a:r>
            <a:r>
              <a:rPr lang="ja-JP" altLang="en-AU" smtClean="0"/>
              <a:t>レベル</a:t>
            </a:r>
          </a:p>
          <a:p>
            <a:pPr lvl="2"/>
            <a:r>
              <a:rPr lang="ja-JP" altLang="en-AU" smtClean="0"/>
              <a:t>第 </a:t>
            </a:r>
            <a:r>
              <a:rPr lang="en-AU" altLang="ja-JP" smtClean="0"/>
              <a:t>3 </a:t>
            </a:r>
            <a:r>
              <a:rPr lang="ja-JP" altLang="en-AU" smtClean="0"/>
              <a:t>レベル</a:t>
            </a:r>
          </a:p>
          <a:p>
            <a:pPr lvl="3"/>
            <a:r>
              <a:rPr lang="ja-JP" altLang="en-AU" smtClean="0"/>
              <a:t>第 </a:t>
            </a:r>
            <a:r>
              <a:rPr lang="en-AU" altLang="ja-JP" smtClean="0"/>
              <a:t>4 </a:t>
            </a:r>
            <a:r>
              <a:rPr lang="ja-JP" altLang="en-AU" smtClean="0"/>
              <a:t>レベル</a:t>
            </a:r>
          </a:p>
          <a:p>
            <a:pPr lvl="4"/>
            <a:r>
              <a:rPr lang="ja-JP" altLang="en-AU" smtClean="0"/>
              <a:t>第 </a:t>
            </a:r>
            <a:r>
              <a:rPr lang="en-AU" altLang="ja-JP" smtClean="0"/>
              <a:t>5 </a:t>
            </a:r>
            <a:r>
              <a:rPr lang="ja-JP" altLang="en-AU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3DBE89-3B4F-BB4E-A882-F464955E8818}" type="datetimeFigureOut">
              <a:rPr kumimoji="1" lang="ja-JP" altLang="en-US" smtClean="0"/>
              <a:t>2014/07/25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98CE47B-1E61-0842-BD34-DECA1AFBC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AU" altLang="ja-JP" dirty="0" smtClean="0"/>
              <a:t>Let’s </a:t>
            </a:r>
            <a:r>
              <a:rPr kumimoji="1" lang="ja-JP" altLang="en-US" dirty="0" smtClean="0"/>
              <a:t>満員電車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芦田</a:t>
            </a:r>
            <a:r>
              <a:rPr kumimoji="1" lang="ja-JP" altLang="en-US" dirty="0" smtClean="0"/>
              <a:t>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11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満員電車に乗りたくない</a:t>
            </a:r>
            <a:endParaRPr kumimoji="1" lang="en-AU" altLang="ja-JP" dirty="0" smtClean="0"/>
          </a:p>
          <a:p>
            <a:endParaRPr lang="en-AU" altLang="ja-JP" dirty="0"/>
          </a:p>
          <a:p>
            <a:endParaRPr kumimoji="1" lang="en-AU" altLang="ja-JP" dirty="0" smtClean="0"/>
          </a:p>
          <a:p>
            <a:endParaRPr lang="en-AU" altLang="ja-JP" dirty="0"/>
          </a:p>
          <a:p>
            <a:endParaRPr kumimoji="1" lang="en-AU" altLang="ja-JP" dirty="0" smtClean="0"/>
          </a:p>
          <a:p>
            <a:endParaRPr lang="en-AU" altLang="ja-JP" dirty="0" smtClean="0"/>
          </a:p>
          <a:p>
            <a:r>
              <a:rPr lang="ja-JP" altLang="en-US" dirty="0" smtClean="0"/>
              <a:t>満員電車に乗りたくなるようなアプリ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89667" y="2003778"/>
            <a:ext cx="0" cy="215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30778" y="2608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満員じゃなくする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0778" y="3116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時間を変える</a:t>
            </a:r>
            <a:endParaRPr lang="en-AU" altLang="ja-JP" dirty="0" smtClean="0"/>
          </a:p>
        </p:txBody>
      </p:sp>
      <p:pic>
        <p:nvPicPr>
          <p:cNvPr id="10" name="図 9" descr="5a4852c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30" y="4699001"/>
            <a:ext cx="2863126" cy="1933222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2229556" y="2608112"/>
            <a:ext cx="1820333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229556" y="2608112"/>
            <a:ext cx="1820333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30778" y="3116112"/>
            <a:ext cx="1820333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2130778" y="3116112"/>
            <a:ext cx="1820333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4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周囲の端末の台数を調べる</a:t>
            </a:r>
            <a:endParaRPr kumimoji="1" lang="en-AU" altLang="ja-JP" dirty="0" smtClean="0"/>
          </a:p>
          <a:p>
            <a:endParaRPr lang="en-AU" altLang="ja-JP" dirty="0"/>
          </a:p>
          <a:p>
            <a:r>
              <a:rPr kumimoji="1" lang="ja-JP" altLang="en-US" dirty="0" smtClean="0"/>
              <a:t>混雑状況に応じて実績解除</a:t>
            </a:r>
            <a:endParaRPr kumimoji="1" lang="en-AU" altLang="ja-JP" dirty="0" smtClean="0"/>
          </a:p>
          <a:p>
            <a:r>
              <a:rPr lang="ja-JP" altLang="en-US" dirty="0" smtClean="0"/>
              <a:t>どの路線に乗っているかも判別</a:t>
            </a:r>
            <a:endParaRPr lang="en-AU" altLang="ja-JP" dirty="0" smtClean="0"/>
          </a:p>
          <a:p>
            <a:endParaRPr kumimoji="1" lang="en-AU" altLang="ja-JP" dirty="0"/>
          </a:p>
          <a:p>
            <a:r>
              <a:rPr lang="ja-JP" altLang="en-US" dirty="0" smtClean="0"/>
              <a:t>端末台数</a:t>
            </a:r>
            <a:endParaRPr lang="en-AU" altLang="ja-JP" dirty="0" smtClean="0"/>
          </a:p>
          <a:p>
            <a:pPr marL="0" indent="0">
              <a:buNone/>
            </a:pPr>
            <a:r>
              <a:rPr kumimoji="1" lang="en-AU" altLang="ja-JP" dirty="0" smtClean="0"/>
              <a:t>	</a:t>
            </a:r>
            <a:r>
              <a:rPr kumimoji="1" lang="en-US" altLang="ja-JP" dirty="0" smtClean="0"/>
              <a:t>→Bluetooth</a:t>
            </a:r>
            <a:r>
              <a:rPr kumimoji="1" lang="ja-JP" altLang="en-US" dirty="0" smtClean="0"/>
              <a:t>接続可能な端末台数</a:t>
            </a:r>
            <a:endParaRPr kumimoji="1" lang="en-AU" altLang="ja-JP" dirty="0"/>
          </a:p>
          <a:p>
            <a:r>
              <a:rPr lang="ja-JP" altLang="en-US" dirty="0" smtClean="0"/>
              <a:t>路線判別</a:t>
            </a:r>
            <a:endParaRPr lang="en-AU" altLang="ja-JP" dirty="0" smtClean="0"/>
          </a:p>
          <a:p>
            <a:pPr marL="0" indent="0">
              <a:buNone/>
            </a:pPr>
            <a:r>
              <a:rPr lang="en-AU" altLang="ja-JP" dirty="0"/>
              <a:t>	</a:t>
            </a:r>
            <a:r>
              <a:rPr lang="en-US" altLang="ja-JP" dirty="0" smtClean="0"/>
              <a:t>→GPS</a:t>
            </a:r>
            <a:endParaRPr lang="en-AU" altLang="ja-JP" dirty="0" smtClean="0"/>
          </a:p>
        </p:txBody>
      </p:sp>
      <p:pic>
        <p:nvPicPr>
          <p:cNvPr id="4" name="図 3" descr="5a4852c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30" y="4699001"/>
            <a:ext cx="2863126" cy="19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路線判別</a:t>
            </a:r>
            <a:endParaRPr kumimoji="1" lang="ja-JP" altLang="en-US" dirty="0"/>
          </a:p>
        </p:txBody>
      </p:sp>
      <p:pic>
        <p:nvPicPr>
          <p:cNvPr id="6" name="コンテンツ プレースホルダー 5" descr="yamanot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48" r="-20248"/>
          <a:stretch/>
        </p:blipFill>
        <p:spPr>
          <a:xfrm>
            <a:off x="1586089" y="1524000"/>
            <a:ext cx="5526726" cy="4899378"/>
          </a:xfrm>
        </p:spPr>
      </p:pic>
      <p:sp>
        <p:nvSpPr>
          <p:cNvPr id="7" name="正方形/長方形 6"/>
          <p:cNvSpPr/>
          <p:nvPr/>
        </p:nvSpPr>
        <p:spPr>
          <a:xfrm>
            <a:off x="3048000" y="3160889"/>
            <a:ext cx="508000" cy="1721555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30222" y="4882444"/>
            <a:ext cx="649111" cy="1058334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852333" y="5842000"/>
            <a:ext cx="479778" cy="465667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233333" y="5249333"/>
            <a:ext cx="592667" cy="1058334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826000" y="3880556"/>
            <a:ext cx="536222" cy="1368777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21111" y="2441222"/>
            <a:ext cx="578556" cy="1439334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826000" y="1763889"/>
            <a:ext cx="733778" cy="677333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56000" y="1763889"/>
            <a:ext cx="1665111" cy="451555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30222" y="2215444"/>
            <a:ext cx="324556" cy="945445"/>
          </a:xfrm>
          <a:prstGeom prst="rect">
            <a:avLst/>
          </a:prstGeom>
          <a:solidFill>
            <a:srgbClr val="3366FF">
              <a:alpha val="50000"/>
            </a:srgbClr>
          </a:solidFill>
          <a:ln>
            <a:solidFill>
              <a:srgbClr val="3366FF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6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実績セーブ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ja-JP" dirty="0" err="1" smtClean="0"/>
              <a:t>openFileInput</a:t>
            </a:r>
            <a:endParaRPr kumimoji="1" lang="en-AU" altLang="ja-JP" dirty="0" smtClean="0"/>
          </a:p>
          <a:p>
            <a:r>
              <a:rPr lang="en-AU" altLang="ja-JP" dirty="0" err="1" smtClean="0"/>
              <a:t>openFileOutput</a:t>
            </a:r>
            <a:endParaRPr lang="en-AU" altLang="ja-JP" dirty="0" smtClean="0"/>
          </a:p>
          <a:p>
            <a:pPr marL="0" indent="0">
              <a:buNone/>
            </a:pPr>
            <a:r>
              <a:rPr kumimoji="1" lang="en-AU" altLang="ja-JP" dirty="0"/>
              <a:t>	</a:t>
            </a:r>
            <a:r>
              <a:rPr kumimoji="1" lang="ja-JP" altLang="en-US" dirty="0" smtClean="0"/>
              <a:t>で獲得実績はセーブ・ロード</a:t>
            </a:r>
            <a:endParaRPr kumimoji="1" lang="en-AU" altLang="ja-JP" dirty="0" smtClean="0"/>
          </a:p>
          <a:p>
            <a:pPr marL="0" indent="0">
              <a:buNone/>
            </a:pPr>
            <a:endParaRPr lang="en-AU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01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ja-JP" dirty="0" smtClean="0"/>
              <a:t>Bluetooth</a:t>
            </a:r>
            <a:r>
              <a:rPr kumimoji="1" lang="ja-JP" altLang="en-US" dirty="0" smtClean="0"/>
              <a:t>はみんな</a:t>
            </a:r>
            <a:r>
              <a:rPr kumimoji="1" lang="en-AU" altLang="ja-JP" dirty="0" smtClean="0"/>
              <a:t>OFF</a:t>
            </a:r>
            <a:r>
              <a:rPr kumimoji="1" lang="ja-JP" altLang="en-US" dirty="0" smtClean="0"/>
              <a:t>にしているので実用的でない</a:t>
            </a:r>
            <a:endParaRPr kumimoji="1" lang="en-AU" altLang="ja-JP" dirty="0" smtClean="0"/>
          </a:p>
          <a:p>
            <a:pPr lvl="1"/>
            <a:r>
              <a:rPr lang="ja-JP" altLang="en-US" dirty="0" smtClean="0"/>
              <a:t>誰か良い方法知っていたら教えて下さい</a:t>
            </a:r>
            <a:endParaRPr lang="en-AU" altLang="ja-JP" dirty="0" smtClean="0"/>
          </a:p>
          <a:p>
            <a:endParaRPr kumimoji="1" lang="en-AU" altLang="ja-JP" dirty="0"/>
          </a:p>
          <a:p>
            <a:r>
              <a:rPr lang="ja-JP" altLang="en-US" dirty="0" smtClean="0"/>
              <a:t>一回実績取るともう無用になる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9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73</TotalTime>
  <Words>86</Words>
  <Application>Microsoft Macintosh PowerPoint</Application>
  <PresentationFormat>画面に合わせる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クラリティ</vt:lpstr>
      <vt:lpstr>Let’s 満員電車</vt:lpstr>
      <vt:lpstr>アプリ概要</vt:lpstr>
      <vt:lpstr>アプリ概要</vt:lpstr>
      <vt:lpstr>路線判別</vt:lpstr>
      <vt:lpstr>実績セーブ</vt:lpstr>
      <vt:lpstr>改善点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満員電車</dc:title>
  <dc:creator>ashida ryo</dc:creator>
  <cp:lastModifiedBy>ashida ryo</cp:lastModifiedBy>
  <cp:revision>7</cp:revision>
  <dcterms:created xsi:type="dcterms:W3CDTF">2014-07-24T15:57:58Z</dcterms:created>
  <dcterms:modified xsi:type="dcterms:W3CDTF">2014-07-25T05:24:07Z</dcterms:modified>
</cp:coreProperties>
</file>