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61" r:id="rId12"/>
    <p:sldId id="263" r:id="rId13"/>
    <p:sldId id="264" r:id="rId14"/>
    <p:sldId id="265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933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 smtClean="0"/>
              <a:t>Образец текста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 smtClean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 smtClean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 smtClean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Дата 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CBB748-214B-42F4-AF52-B65FB7C9F1D4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7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2CDE19-69FD-41E8-85C2-B4DDD25AE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4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 dirty="0"/>
          </a:p>
        </p:txBody>
      </p:sp>
      <p:sp>
        <p:nvSpPr>
          <p:cNvPr id="10" name="Прямоугольник 9"/>
          <p:cNvSpPr/>
          <p:nvPr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11066400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 smtClean="0"/>
              <a:t>Образец текста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 smtClean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 smtClean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 smtClean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8833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CBB748-214B-42F4-AF52-B65FB7C9F1D4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2CDE19-69FD-41E8-85C2-B4DDD25AE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06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06635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ru-RU" noProof="0" dirty="0"/>
              <a:t>Второй уровень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ru-RU" noProof="0" dirty="0"/>
              <a:t>Третий уровень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ru-RU" noProof="0" dirty="0"/>
              <a:t>Четвертый уровень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ru-RU" noProof="0" dirty="0"/>
              <a:t>Пятый уровень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CBB748-214B-42F4-AF52-B65FB7C9F1D4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2CDE19-69FD-41E8-85C2-B4DDD25AED0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 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5" y="6435710"/>
            <a:ext cx="6831673" cy="1086237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ru-RU" dirty="0" smtClean="0"/>
              <a:t>Бичиков Никита</a:t>
            </a:r>
            <a:r>
              <a:rPr lang="en-US" dirty="0" smtClean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2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" y="0"/>
            <a:ext cx="5777981" cy="40890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33" y="9401"/>
            <a:ext cx="5777467" cy="40796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818" y="2942903"/>
            <a:ext cx="5530363" cy="39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044" y="131885"/>
            <a:ext cx="6033118" cy="1099518"/>
          </a:xfrm>
        </p:spPr>
        <p:txBody>
          <a:bodyPr/>
          <a:lstStyle/>
          <a:p>
            <a:r>
              <a:rPr lang="ru-RU" dirty="0" smtClean="0"/>
              <a:t>Сложности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044" y="2074985"/>
            <a:ext cx="11792079" cy="4783015"/>
          </a:xfrm>
        </p:spPr>
        <p:txBody>
          <a:bodyPr/>
          <a:lstStyle/>
          <a:p>
            <a:pPr algn="l"/>
            <a:r>
              <a:rPr lang="ru-RU" dirty="0" smtClean="0"/>
              <a:t>	Главной сложностью было то, что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пытается разгрузить видеокарту, поэтому обрезает объекты за пределами экрана, а так как мне приходилось считать движение и взаимодействие мобов с блоками игры(а для этого мне нужны были их границы), то мобы просто проваливались под экран. Я решил эту проблему создав свои начальные позиции размер, которые </a:t>
            </a:r>
            <a:r>
              <a:rPr lang="en-US" dirty="0" err="1" smtClean="0"/>
              <a:t>Pygame</a:t>
            </a:r>
            <a:r>
              <a:rPr lang="en-US" dirty="0" smtClean="0"/>
              <a:t>’</a:t>
            </a:r>
            <a:r>
              <a:rPr lang="ru-RU" dirty="0" smtClean="0"/>
              <a:t>ом никак не обрезались, при этом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продолжал рисовать только то, что находится в экране.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39615" y="1223088"/>
            <a:ext cx="563587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458" y="131884"/>
            <a:ext cx="8732357" cy="1134688"/>
          </a:xfrm>
        </p:spPr>
        <p:txBody>
          <a:bodyPr/>
          <a:lstStyle/>
          <a:p>
            <a:r>
              <a:rPr lang="ru-RU" dirty="0" smtClean="0"/>
              <a:t>Как рисует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95411" y="5955927"/>
            <a:ext cx="4289807" cy="541588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Серая часть – то, что за окном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" y="2226117"/>
            <a:ext cx="6151685" cy="34603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15" y="2226118"/>
            <a:ext cx="6151685" cy="346032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005404" y="2226117"/>
            <a:ext cx="181193" cy="34603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65458" y="1223088"/>
            <a:ext cx="8846657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3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69889" y="144293"/>
            <a:ext cx="12731262" cy="1121800"/>
          </a:xfrm>
        </p:spPr>
        <p:txBody>
          <a:bodyPr/>
          <a:lstStyle/>
          <a:p>
            <a:r>
              <a:rPr lang="ru-RU" sz="6600" dirty="0" smtClean="0"/>
              <a:t>Ещё немного сложностей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6660" y="2549769"/>
            <a:ext cx="11220732" cy="1907931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Также была сложность связанная с </a:t>
            </a:r>
            <a:r>
              <a:rPr lang="en-US" dirty="0" smtClean="0"/>
              <a:t>Python. </a:t>
            </a:r>
            <a:r>
              <a:rPr lang="ru-RU" dirty="0" smtClean="0"/>
              <a:t>Так как он допускает ошибки при сложении десятичных дробей, то при плавной </a:t>
            </a:r>
            <a:r>
              <a:rPr lang="ru-RU" dirty="0" smtClean="0"/>
              <a:t>остановке</a:t>
            </a:r>
            <a:r>
              <a:rPr lang="en-US" dirty="0" smtClean="0"/>
              <a:t> </a:t>
            </a:r>
            <a:r>
              <a:rPr lang="ru-RU" dirty="0" smtClean="0"/>
              <a:t>игрока </a:t>
            </a:r>
            <a:r>
              <a:rPr lang="ru-RU" dirty="0" smtClean="0"/>
              <a:t>координаты блоков относительно главного сбивались. </a:t>
            </a:r>
            <a:r>
              <a:rPr lang="ru-RU" dirty="0" smtClean="0"/>
              <a:t>Поэтому пришлось каждый раз </a:t>
            </a:r>
            <a:r>
              <a:rPr lang="ru-RU" dirty="0" smtClean="0"/>
              <a:t>округлять значения координат всех </a:t>
            </a:r>
            <a:r>
              <a:rPr lang="ru-RU" dirty="0" smtClean="0"/>
              <a:t>объектов.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42900" y="1223088"/>
            <a:ext cx="1157946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459" y="228599"/>
            <a:ext cx="3975718" cy="1011595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56" y="2940719"/>
            <a:ext cx="5600700" cy="7642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56" y="3704980"/>
            <a:ext cx="5600700" cy="813851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25315" y="1223088"/>
            <a:ext cx="3490547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3745" y="109123"/>
            <a:ext cx="3650402" cy="1192139"/>
          </a:xfrm>
        </p:spPr>
        <p:txBody>
          <a:bodyPr/>
          <a:lstStyle/>
          <a:p>
            <a:r>
              <a:rPr lang="ru-RU" dirty="0" smtClean="0"/>
              <a:t>В итоге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876" y="2171700"/>
            <a:ext cx="11888793" cy="4457700"/>
          </a:xfrm>
        </p:spPr>
        <p:txBody>
          <a:bodyPr/>
          <a:lstStyle/>
          <a:p>
            <a:pPr algn="l"/>
            <a:r>
              <a:rPr lang="ru-RU" dirty="0" smtClean="0"/>
              <a:t>	Я считаю, что больше полутора месяца работы стоило того опыта, который я получил при создании игры и преодолении трудностей.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На момент создания презентации я еще не до конца выполнил свое техническое задание. Я не создал магазин с предметами.</a:t>
            </a:r>
          </a:p>
          <a:p>
            <a:pPr algn="l"/>
            <a:endParaRPr lang="ru-RU" dirty="0"/>
          </a:p>
          <a:p>
            <a:pPr algn="l"/>
            <a:r>
              <a:rPr lang="ru-RU" dirty="0" smtClean="0"/>
              <a:t>	В будущем я планирую добавить анимации, добавить больше настроек и больше видов объектов.</a:t>
            </a:r>
          </a:p>
          <a:p>
            <a:pPr algn="l"/>
            <a:r>
              <a:rPr lang="ru-RU" dirty="0"/>
              <a:t>	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60485" y="1223088"/>
            <a:ext cx="358366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7730" y="211493"/>
            <a:ext cx="7763352" cy="1011595"/>
          </a:xfrm>
        </p:spPr>
        <p:txBody>
          <a:bodyPr/>
          <a:lstStyle/>
          <a:p>
            <a:r>
              <a:rPr lang="ru-RU" sz="6000" dirty="0" smtClean="0"/>
              <a:t>Как и любая другая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1308" y="2479431"/>
            <a:ext cx="11400692" cy="4378569"/>
          </a:xfrm>
        </p:spPr>
        <p:txBody>
          <a:bodyPr/>
          <a:lstStyle/>
          <a:p>
            <a:pPr algn="l"/>
            <a:r>
              <a:rPr lang="ru-RU" dirty="0" smtClean="0"/>
              <a:t>Моя игра была создана для развлечения.</a:t>
            </a:r>
          </a:p>
          <a:p>
            <a:pPr algn="l"/>
            <a:r>
              <a:rPr lang="ru-RU" dirty="0" smtClean="0"/>
              <a:t>То есть в ней можно просто убивать время.</a:t>
            </a:r>
          </a:p>
          <a:p>
            <a:pPr algn="l"/>
            <a:endParaRPr lang="ru-RU" dirty="0"/>
          </a:p>
          <a:p>
            <a:pPr algn="l"/>
            <a:r>
              <a:rPr lang="ru-RU" dirty="0" smtClean="0"/>
              <a:t>Также можно внести свой вклад в игру, создав свой уровень. 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39615" y="1223088"/>
            <a:ext cx="750863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6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354" y="272561"/>
            <a:ext cx="7569921" cy="1037492"/>
          </a:xfrm>
        </p:spPr>
        <p:txBody>
          <a:bodyPr/>
          <a:lstStyle/>
          <a:p>
            <a:r>
              <a:rPr lang="ru-RU" dirty="0" smtClean="0"/>
              <a:t>Я использовал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0768" y="2971799"/>
            <a:ext cx="11675001" cy="121333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Такие модули как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для игры, </a:t>
            </a:r>
          </a:p>
          <a:p>
            <a:pPr algn="l"/>
            <a:r>
              <a:rPr lang="en-US" dirty="0" err="1" smtClean="0"/>
              <a:t>json</a:t>
            </a:r>
            <a:r>
              <a:rPr lang="ru-RU" dirty="0" smtClean="0"/>
              <a:t> для сохранения и загрузки информации об игроке и настройках, </a:t>
            </a:r>
          </a:p>
          <a:p>
            <a:pPr algn="l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ru-RU" dirty="0" smtClean="0"/>
              <a:t>для загрузки </a:t>
            </a:r>
            <a:r>
              <a:rPr lang="ru-RU" dirty="0" smtClean="0"/>
              <a:t>изображений.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42900" y="1223088"/>
            <a:ext cx="737674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053" y="117916"/>
            <a:ext cx="4536832" cy="1016292"/>
          </a:xfrm>
        </p:spPr>
        <p:txBody>
          <a:bodyPr/>
          <a:lstStyle/>
          <a:p>
            <a:r>
              <a:rPr lang="ru-RU" dirty="0" smtClean="0"/>
              <a:t>Моя игра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7056" y="2206871"/>
            <a:ext cx="6831673" cy="48357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Разбита на несколько папок:</a:t>
            </a:r>
            <a:r>
              <a:rPr lang="ru-RU" dirty="0"/>
              <a:t>	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31" y="2690446"/>
            <a:ext cx="8528538" cy="367349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46185" y="1047242"/>
            <a:ext cx="44577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043" y="241008"/>
            <a:ext cx="6516695" cy="1016292"/>
          </a:xfrm>
        </p:spPr>
        <p:txBody>
          <a:bodyPr/>
          <a:lstStyle/>
          <a:p>
            <a:r>
              <a:rPr lang="ru-RU" dirty="0" smtClean="0"/>
              <a:t>Про код игры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043" y="2320910"/>
            <a:ext cx="11238165" cy="2620367"/>
          </a:xfrm>
        </p:spPr>
        <p:txBody>
          <a:bodyPr/>
          <a:lstStyle/>
          <a:p>
            <a:pPr algn="l"/>
            <a:r>
              <a:rPr lang="ru-RU" dirty="0" smtClean="0"/>
              <a:t>	Код разбит на несколько файлов.</a:t>
            </a:r>
          </a:p>
          <a:p>
            <a:pPr algn="l"/>
            <a:r>
              <a:rPr lang="ru-RU" dirty="0" smtClean="0"/>
              <a:t>	Основная часть кода – </a:t>
            </a:r>
            <a:r>
              <a:rPr lang="en-US" dirty="0" smtClean="0"/>
              <a:t>main_win.py. </a:t>
            </a:r>
            <a:r>
              <a:rPr lang="ru-RU" dirty="0" smtClean="0"/>
              <a:t>В нем происходит </a:t>
            </a:r>
            <a:r>
              <a:rPr lang="ru-RU" dirty="0" err="1" smtClean="0"/>
              <a:t>отрисовка</a:t>
            </a:r>
            <a:r>
              <a:rPr lang="ru-RU" dirty="0" smtClean="0"/>
              <a:t> и просчет главных частей игрового процесса. Оставшиеся же файлы являются вспомогательными для главного окна(</a:t>
            </a:r>
            <a:r>
              <a:rPr lang="ru-RU" dirty="0" err="1" smtClean="0"/>
              <a:t>отрисовка</a:t>
            </a:r>
            <a:r>
              <a:rPr lang="ru-RU" dirty="0" smtClean="0"/>
              <a:t> инвентаря, обработка стороны, с которой произошло столкновение, класс игрока, класс с блоками, класс с мобами).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46185" y="1223088"/>
            <a:ext cx="645355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542" y="126709"/>
            <a:ext cx="2551364" cy="1165761"/>
          </a:xfrm>
        </p:spPr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542" y="1292470"/>
            <a:ext cx="3712102" cy="501161"/>
          </a:xfrm>
        </p:spPr>
        <p:txBody>
          <a:bodyPr/>
          <a:lstStyle/>
          <a:p>
            <a:r>
              <a:rPr lang="ru-RU" dirty="0" smtClean="0"/>
              <a:t>Встречает нас такое меню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75" y="1793631"/>
            <a:ext cx="6878010" cy="4867954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98938" y="1223088"/>
            <a:ext cx="2301837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1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0967" y="114300"/>
            <a:ext cx="5479203" cy="1209723"/>
          </a:xfrm>
        </p:spPr>
        <p:txBody>
          <a:bodyPr/>
          <a:lstStyle/>
          <a:p>
            <a:r>
              <a:rPr lang="ru-RU" dirty="0" smtClean="0"/>
              <a:t>Настройки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53" y="1324023"/>
            <a:ext cx="6811326" cy="4820323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42900" y="1223088"/>
            <a:ext cx="530176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514" y="184639"/>
            <a:ext cx="3694364" cy="1064348"/>
          </a:xfrm>
        </p:spPr>
        <p:txBody>
          <a:bodyPr/>
          <a:lstStyle/>
          <a:p>
            <a:r>
              <a:rPr lang="ru-RU" dirty="0" smtClean="0"/>
              <a:t>уровни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63259" y="6205008"/>
            <a:ext cx="5927763" cy="494731"/>
          </a:xfrm>
        </p:spPr>
        <p:txBody>
          <a:bodyPr/>
          <a:lstStyle/>
          <a:p>
            <a:r>
              <a:rPr lang="ru-RU" dirty="0" smtClean="0"/>
              <a:t>В будущем их будет больше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477" y="1248987"/>
            <a:ext cx="6811326" cy="481079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32514" y="1152749"/>
            <a:ext cx="361523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835" y="223424"/>
            <a:ext cx="8361229" cy="1069046"/>
          </a:xfrm>
        </p:spPr>
        <p:txBody>
          <a:bodyPr/>
          <a:lstStyle/>
          <a:p>
            <a:r>
              <a:rPr lang="ru-RU" dirty="0" smtClean="0"/>
              <a:t>Один из уровней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" y="1291337"/>
            <a:ext cx="5132788" cy="3623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30" y="1291338"/>
            <a:ext cx="5140569" cy="36277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11" y="3956279"/>
            <a:ext cx="4127351" cy="290061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81354" y="1223088"/>
            <a:ext cx="82717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55_TF10001108" id="{17B91EBE-D158-4FFD-AF7C-4E097C748B8C}" vid="{D4781F32-87B7-4A3C-9004-047C67B4AF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TF10001108</Template>
  <TotalTime>127</TotalTime>
  <Words>144</Words>
  <Application>Microsoft Office PowerPoint</Application>
  <PresentationFormat>Широкоэкранный</PresentationFormat>
  <Paragraphs>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Segoe UI</vt:lpstr>
      <vt:lpstr>Segoe UI Light</vt:lpstr>
      <vt:lpstr>WelcomeDoc</vt:lpstr>
      <vt:lpstr>Indi game</vt:lpstr>
      <vt:lpstr>Как и любая другая</vt:lpstr>
      <vt:lpstr>Я использовал</vt:lpstr>
      <vt:lpstr>Моя игра</vt:lpstr>
      <vt:lpstr>Про код игры</vt:lpstr>
      <vt:lpstr>Игра</vt:lpstr>
      <vt:lpstr>Настройки</vt:lpstr>
      <vt:lpstr>уровни</vt:lpstr>
      <vt:lpstr>Один из уровней</vt:lpstr>
      <vt:lpstr>Презентация PowerPoint</vt:lpstr>
      <vt:lpstr>Сложности</vt:lpstr>
      <vt:lpstr>Как рисует pygame</vt:lpstr>
      <vt:lpstr>Ещё немного сложностей</vt:lpstr>
      <vt:lpstr>Пример</vt:lpstr>
      <vt:lpstr>В итоге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 game</dc:title>
  <dc:creator>Бичиков Никита</dc:creator>
  <cp:lastModifiedBy>Бичиков Никита</cp:lastModifiedBy>
  <cp:revision>28</cp:revision>
  <dcterms:created xsi:type="dcterms:W3CDTF">2019-02-05T16:56:50Z</dcterms:created>
  <dcterms:modified xsi:type="dcterms:W3CDTF">2019-02-07T20:14:08Z</dcterms:modified>
</cp:coreProperties>
</file>