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8" r:id="rId11"/>
    <p:sldId id="269" r:id="rId12"/>
    <p:sldId id="273" r:id="rId13"/>
    <p:sldId id="262" r:id="rId14"/>
    <p:sldId id="274" r:id="rId15"/>
    <p:sldId id="263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397BF6-B5EF-4130-A9D3-27B5B766B64B}">
          <p14:sldIdLst>
            <p14:sldId id="256"/>
            <p14:sldId id="270"/>
            <p14:sldId id="271"/>
            <p14:sldId id="272"/>
            <p14:sldId id="257"/>
            <p14:sldId id="258"/>
            <p14:sldId id="259"/>
            <p14:sldId id="260"/>
            <p14:sldId id="261"/>
            <p14:sldId id="268"/>
            <p14:sldId id="269"/>
            <p14:sldId id="273"/>
            <p14:sldId id="262"/>
            <p14:sldId id="274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ичиков Никита" initials="БН" lastIdx="2" clrIdx="0">
    <p:extLst>
      <p:ext uri="{19B8F6BF-5375-455C-9EA6-DF929625EA0E}">
        <p15:presenceInfo xmlns:p15="http://schemas.microsoft.com/office/powerpoint/2012/main" userId="3096bcd060a2dd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EBE600"/>
    <a:srgbClr val="E4FF00"/>
    <a:srgbClr val="E4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4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5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3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7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65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AB80-D140-463E-99B1-525B7EE030ED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4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b="1" dirty="0" err="1" smtClean="0">
                <a:solidFill>
                  <a:srgbClr val="FF0000"/>
                </a:solidFill>
              </a:rPr>
              <a:t>Я</a:t>
            </a:r>
            <a:r>
              <a:rPr lang="ru-RU" b="1" dirty="0" err="1" smtClean="0"/>
              <a:t>ндекс</a:t>
            </a:r>
            <a:r>
              <a:rPr lang="ru-RU" dirty="0" err="1"/>
              <a:t>.</a:t>
            </a:r>
            <a:r>
              <a:rPr lang="ru-RU" dirty="0" err="1" smtClean="0"/>
              <a:t>Лицея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Photoshop V:1*10^-100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9595" y="6488668"/>
            <a:ext cx="18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Бичиков Никита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7" y="365125"/>
            <a:ext cx="11405066" cy="5708129"/>
          </a:xfrm>
        </p:spPr>
      </p:pic>
    </p:spTree>
    <p:extLst>
      <p:ext uri="{BB962C8B-B14F-4D97-AF65-F5344CB8AC3E}">
        <p14:creationId xmlns:p14="http://schemas.microsoft.com/office/powerpoint/2010/main" val="13469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5" y="160409"/>
            <a:ext cx="8706954" cy="6158872"/>
          </a:xfrm>
        </p:spPr>
      </p:pic>
      <p:sp>
        <p:nvSpPr>
          <p:cNvPr id="3" name="Овал 2"/>
          <p:cNvSpPr/>
          <p:nvPr/>
        </p:nvSpPr>
        <p:spPr>
          <a:xfrm>
            <a:off x="7124132" y="1363141"/>
            <a:ext cx="887104" cy="6550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852689" y="2455015"/>
            <a:ext cx="352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При нажатии на кнопку</a:t>
            </a:r>
          </a:p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о</a:t>
            </a: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тмены фото возвращается</a:t>
            </a:r>
          </a:p>
          <a:p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в исходное состояние</a:t>
            </a:r>
            <a:endParaRPr lang="ru-RU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6742" y="3149458"/>
            <a:ext cx="3938516" cy="835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Рисование</a:t>
            </a:r>
            <a:endParaRPr lang="ru-RU" sz="5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33" y="365125"/>
            <a:ext cx="8692134" cy="6144857"/>
          </a:xfr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3275463" y="1310185"/>
            <a:ext cx="272955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93839" y="2265528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кисти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218315" y="813003"/>
            <a:ext cx="238834" cy="151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418249" y="1690688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фигуры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6946710" y="1310185"/>
            <a:ext cx="300251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4350" y="2265528"/>
            <a:ext cx="24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Режим современного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рисования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129051" y="1451855"/>
            <a:ext cx="385423" cy="191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0230" y="3282453"/>
            <a:ext cx="317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Рисование случайных овалов\четырех угольников(в зависимости от выбора)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8516204" y="1451855"/>
            <a:ext cx="109181" cy="19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6584" y="348669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Обычное рисование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6174" y="3258637"/>
            <a:ext cx="3119651" cy="7674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  <a:endParaRPr lang="ru-RU" sz="5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3" y="365125"/>
            <a:ext cx="5259813" cy="3745514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8" y="2342511"/>
            <a:ext cx="6122528" cy="4351338"/>
          </a:xfrm>
        </p:spPr>
      </p:pic>
    </p:spTree>
    <p:extLst>
      <p:ext uri="{BB962C8B-B14F-4D97-AF65-F5344CB8AC3E}">
        <p14:creationId xmlns:p14="http://schemas.microsoft.com/office/powerpoint/2010/main" val="6583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07" y="2894146"/>
            <a:ext cx="5344407" cy="378778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8" y="3130615"/>
            <a:ext cx="5008455" cy="35496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0" y="107918"/>
            <a:ext cx="5545300" cy="2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" y="365125"/>
            <a:ext cx="5587554" cy="39578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2" y="2518807"/>
            <a:ext cx="5917919" cy="41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В будущем я планирую создать зум фото, изменение яркости и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рисование на фото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Конец</a:t>
            </a:r>
            <a:r>
              <a:rPr lang="ru-RU" sz="96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9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Суть проекта заключается в просмотре фотографий и их простом редактировании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04299"/>
            <a:ext cx="10515600" cy="101310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Одной из особенностей является возможность стать великим художником с помощью режима современного искусства.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630" y="0"/>
            <a:ext cx="10515600" cy="61414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Техническое задание: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182" y="614149"/>
            <a:ext cx="11914496" cy="62438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Функционал</a:t>
            </a: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-просмотр всех фото в определенной папке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-открытие определенного фото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-простое виньетирование (скорее всего не в режиме реального времени)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настройка радиуса виньетирования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настройка цвета виньетирования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-рисование на фото: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рисование на фото (можно будет выбрать размер)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простые геометрические фигуры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-сохранение измененного фото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-показывать внизу справа разрешение и расширение фото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Интерфейс</a:t>
            </a: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Снизу кнопки переключения фотографий: предыдущая, следующая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Сверху панель инструментов: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Рисование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Выбор размера: будет открываться окно со слайдером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Выбор цвета: будет открываться окно с палитрой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Выбор фигуры: овал, прямоугольник. Можно выбрать пустой или закрашенный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Виньетирование: будет открываться окно с настройкой радиуса и цвета виньетирования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Посередине само изображение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+mn-lt"/>
              </a:rPr>
              <a:t>НО: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0550" y="3313231"/>
            <a:ext cx="6790899" cy="46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Не удалось сделать зум, рисование на фото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9166" y="2893323"/>
            <a:ext cx="5753668" cy="1214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Интерфейс</a:t>
            </a:r>
            <a:endParaRPr lang="ru-RU" sz="8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89" y="201352"/>
            <a:ext cx="10083421" cy="6357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Прямая со стрелкой 8"/>
          <p:cNvCxnSpPr/>
          <p:nvPr/>
        </p:nvCxnSpPr>
        <p:spPr>
          <a:xfrm>
            <a:off x="2483893" y="4544704"/>
            <a:ext cx="928047" cy="6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4225" y="4175372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Предыдущая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192370" y="4544704"/>
            <a:ext cx="996287" cy="6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5098" y="4175372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Следующая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8502555" y="5418161"/>
            <a:ext cx="327546" cy="38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5098" y="5801979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о фото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2756848" y="573206"/>
            <a:ext cx="400625" cy="3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94225" y="41959"/>
            <a:ext cx="334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 для ввода папки с фото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самого фото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2483893" y="1160060"/>
            <a:ext cx="818865" cy="8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5935" y="2004957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Показать фото</a:t>
            </a:r>
          </a:p>
        </p:txBody>
      </p:sp>
    </p:spTree>
    <p:extLst>
      <p:ext uri="{BB962C8B-B14F-4D97-AF65-F5344CB8AC3E}">
        <p14:creationId xmlns:p14="http://schemas.microsoft.com/office/powerpoint/2010/main" val="31463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03" y="365125"/>
            <a:ext cx="8646994" cy="542063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38" y="5919599"/>
            <a:ext cx="3295843" cy="938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4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64" y="102361"/>
            <a:ext cx="8426071" cy="5988487"/>
          </a:xfrm>
        </p:spPr>
      </p:pic>
      <p:sp>
        <p:nvSpPr>
          <p:cNvPr id="5" name="Овал 4"/>
          <p:cNvSpPr/>
          <p:nvPr/>
        </p:nvSpPr>
        <p:spPr>
          <a:xfrm>
            <a:off x="1882964" y="617223"/>
            <a:ext cx="1438417" cy="624723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0853" y="6353612"/>
            <a:ext cx="419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Можно открывать папки с точкой.</a:t>
            </a:r>
            <a:endParaRPr lang="ru-RU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3527"/>
            <a:ext cx="10515600" cy="5252651"/>
          </a:xfr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6741994" y="2115403"/>
            <a:ext cx="177421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58101" y="2688609"/>
            <a:ext cx="380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Процент территории, 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которую будет занимать виньетка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7397087" y="1323833"/>
            <a:ext cx="559558" cy="6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3589" y="986963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Непрозрачность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9471546" y="2115403"/>
            <a:ext cx="95535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6802" y="2655591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125</Words>
  <Application>Microsoft Office PowerPoint</Application>
  <PresentationFormat>Широкоэкранный</PresentationFormat>
  <Paragraphs>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Тема Office</vt:lpstr>
      <vt:lpstr>Проект Яндекс.Лицея</vt:lpstr>
      <vt:lpstr>Суть проекта заключается в просмотре фотографий и их простом редактировании</vt:lpstr>
      <vt:lpstr>Техническое задание:</vt:lpstr>
      <vt:lpstr>НО: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будущем я планирую создать зум фото, изменение яркости и рисование на фото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Яндекс.Лицея</dc:title>
  <dc:creator>Бичиков Никита</dc:creator>
  <cp:lastModifiedBy>Бичиков Никита</cp:lastModifiedBy>
  <cp:revision>36</cp:revision>
  <dcterms:created xsi:type="dcterms:W3CDTF">2018-12-14T13:58:54Z</dcterms:created>
  <dcterms:modified xsi:type="dcterms:W3CDTF">2018-12-16T10:04:00Z</dcterms:modified>
</cp:coreProperties>
</file>