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26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1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5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08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4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8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96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7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9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70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7C16-35A6-49A4-B459-2B0DE8B51A34}" type="datetimeFigureOut">
              <a:rPr lang="ru-RU" smtClean="0"/>
              <a:t>26.04.2019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C3DAB-EF41-406B-B40E-762F0A2F4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5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Дополнение к игре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6484" y="6459538"/>
            <a:ext cx="9144000" cy="1655762"/>
          </a:xfrm>
        </p:spPr>
        <p:txBody>
          <a:bodyPr/>
          <a:lstStyle/>
          <a:p>
            <a:r>
              <a:rPr lang="ru-RU" dirty="0" smtClean="0"/>
              <a:t>Бичиков Никита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00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Мой проект был создан для упрощения использования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0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1485" y="14563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реализации проекта мне потребовалось дополнить игру и сервер так, чтобы они могли нормально общаться с ботом.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39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" t="25746" r="9273" b="23548"/>
          <a:stretch/>
        </p:blipFill>
        <p:spPr>
          <a:xfrm>
            <a:off x="0" y="2048607"/>
            <a:ext cx="12065604" cy="39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5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Взаимоотношения игры и сервера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4" r="29124" b="27388"/>
          <a:stretch/>
        </p:blipFill>
        <p:spPr>
          <a:xfrm>
            <a:off x="2057399" y="1465140"/>
            <a:ext cx="7447086" cy="5206601"/>
          </a:xfrm>
        </p:spPr>
      </p:pic>
    </p:spTree>
    <p:extLst>
      <p:ext uri="{BB962C8B-B14F-4D97-AF65-F5344CB8AC3E}">
        <p14:creationId xmlns:p14="http://schemas.microsoft.com/office/powerpoint/2010/main" val="181776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Взаимоотношения сервера, бота и пользователя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5" b="33854"/>
          <a:stretch/>
        </p:blipFill>
        <p:spPr>
          <a:xfrm>
            <a:off x="611289" y="2405917"/>
            <a:ext cx="10969421" cy="4452083"/>
          </a:xfrm>
        </p:spPr>
      </p:pic>
    </p:spTree>
    <p:extLst>
      <p:ext uri="{BB962C8B-B14F-4D97-AF65-F5344CB8AC3E}">
        <p14:creationId xmlns:p14="http://schemas.microsoft.com/office/powerpoint/2010/main" val="7030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самого бота были использованы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Wolframalpha</a:t>
            </a:r>
            <a:endParaRPr lang="en-US" dirty="0" smtClean="0"/>
          </a:p>
          <a:p>
            <a:r>
              <a:rPr lang="en-US" dirty="0" smtClean="0"/>
              <a:t>Pillow</a:t>
            </a:r>
          </a:p>
          <a:p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Requests</a:t>
            </a:r>
          </a:p>
          <a:p>
            <a:r>
              <a:rPr lang="en-US" dirty="0" smtClean="0"/>
              <a:t>Sys</a:t>
            </a:r>
          </a:p>
          <a:p>
            <a:r>
              <a:rPr lang="en-US" dirty="0" err="1" smtClean="0"/>
              <a:t>gTTS</a:t>
            </a:r>
            <a:endParaRPr lang="en-US" dirty="0" smtClean="0"/>
          </a:p>
          <a:p>
            <a:r>
              <a:rPr lang="en-US" dirty="0" smtClean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121315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5553" y="2888518"/>
            <a:ext cx="5377962" cy="132556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4344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Дополнение к игре</vt:lpstr>
      <vt:lpstr>Про проект</vt:lpstr>
      <vt:lpstr>Про проект</vt:lpstr>
      <vt:lpstr>Реализация</vt:lpstr>
      <vt:lpstr>Взаимоотношения игры и сервера</vt:lpstr>
      <vt:lpstr>Взаимоотношения сервера, бота и пользователя</vt:lpstr>
      <vt:lpstr>Для самого бота были использованы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Дополнение к игре</dc:title>
  <dc:creator>Бичиков Никита</dc:creator>
  <cp:lastModifiedBy>Бичиков Никита</cp:lastModifiedBy>
  <cp:revision>6</cp:revision>
  <dcterms:created xsi:type="dcterms:W3CDTF">2019-04-26T13:03:37Z</dcterms:created>
  <dcterms:modified xsi:type="dcterms:W3CDTF">2019-04-26T13:44:45Z</dcterms:modified>
</cp:coreProperties>
</file>