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71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5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19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2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5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9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5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E55600-4C97-4F92-8D2B-47BD5BE98807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4EBBF8-D12A-411B-90A7-CDABF778A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ahnschrift Light" panose="020B0502040204020203" pitchFamily="34" charset="0"/>
              </a:rPr>
              <a:t>Сервер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72826" y="6444761"/>
            <a:ext cx="2616398" cy="413239"/>
          </a:xfrm>
        </p:spPr>
        <p:txBody>
          <a:bodyPr/>
          <a:lstStyle/>
          <a:p>
            <a:r>
              <a:rPr lang="ru-RU" dirty="0" smtClean="0"/>
              <a:t>Бичиков Никита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354015" y="4800600"/>
            <a:ext cx="415876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Вывод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3000375"/>
            <a:ext cx="8595360" cy="31797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будущем я планирую добавить возможность авторизации и загрузки уровней из игры, возможность </a:t>
            </a:r>
            <a:r>
              <a:rPr lang="ru-R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лайкать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уровни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Введение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0425" y="2847975"/>
            <a:ext cx="6237731" cy="32845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проект является продолжением моей игры.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него можно авторизоваться, загружать уровни, скачивать уровни.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Что я использовал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использовал такие библиотеки как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sqlite3.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Структура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" r="1843"/>
          <a:stretch/>
        </p:blipFill>
        <p:spPr>
          <a:xfrm>
            <a:off x="4719720" y="123825"/>
            <a:ext cx="5071980" cy="6519013"/>
          </a:xfrm>
        </p:spPr>
      </p:pic>
    </p:spTree>
    <p:extLst>
      <p:ext uri="{BB962C8B-B14F-4D97-AF65-F5344CB8AC3E}">
        <p14:creationId xmlns:p14="http://schemas.microsoft.com/office/powerpoint/2010/main" val="3973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Как это выглядит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r="271"/>
          <a:stretch/>
        </p:blipFill>
        <p:spPr>
          <a:xfrm>
            <a:off x="1810829" y="1714500"/>
            <a:ext cx="8571421" cy="4210987"/>
          </a:xfrm>
        </p:spPr>
      </p:pic>
    </p:spTree>
    <p:extLst>
      <p:ext uri="{BB962C8B-B14F-4D97-AF65-F5344CB8AC3E}">
        <p14:creationId xmlns:p14="http://schemas.microsoft.com/office/powerpoint/2010/main" val="22865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1" y="651429"/>
            <a:ext cx="11508821" cy="5663646"/>
          </a:xfrm>
        </p:spPr>
      </p:pic>
    </p:spTree>
    <p:extLst>
      <p:ext uri="{BB962C8B-B14F-4D97-AF65-F5344CB8AC3E}">
        <p14:creationId xmlns:p14="http://schemas.microsoft.com/office/powerpoint/2010/main" val="22374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0" y="680085"/>
            <a:ext cx="11240483" cy="5482590"/>
          </a:xfrm>
        </p:spPr>
      </p:pic>
    </p:spTree>
    <p:extLst>
      <p:ext uri="{BB962C8B-B14F-4D97-AF65-F5344CB8AC3E}">
        <p14:creationId xmlns:p14="http://schemas.microsoft.com/office/powerpoint/2010/main" val="13326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PyGame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пришлось добавить новою кнопку поиска.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39" y="2285362"/>
            <a:ext cx="683990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12" y="1439862"/>
            <a:ext cx="6600759" cy="4351338"/>
          </a:xfrm>
        </p:spPr>
      </p:pic>
    </p:spTree>
    <p:extLst>
      <p:ext uri="{BB962C8B-B14F-4D97-AF65-F5344CB8AC3E}">
        <p14:creationId xmlns:p14="http://schemas.microsoft.com/office/powerpoint/2010/main" val="24781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60</TotalTime>
  <Words>65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Century Schoolbook</vt:lpstr>
      <vt:lpstr>Wingdings 2</vt:lpstr>
      <vt:lpstr>View</vt:lpstr>
      <vt:lpstr>Сервер</vt:lpstr>
      <vt:lpstr>Введение</vt:lpstr>
      <vt:lpstr>Что я использовал</vt:lpstr>
      <vt:lpstr>Структура</vt:lpstr>
      <vt:lpstr>Как это выглядит</vt:lpstr>
      <vt:lpstr>Презентация PowerPoint</vt:lpstr>
      <vt:lpstr>Презентация PowerPoint</vt:lpstr>
      <vt:lpstr>PyGame</vt:lpstr>
      <vt:lpstr>Презентация PowerPoint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</dc:title>
  <dc:creator>Бичиков Никита</dc:creator>
  <cp:lastModifiedBy>Бичиков Никита</cp:lastModifiedBy>
  <cp:revision>7</cp:revision>
  <dcterms:created xsi:type="dcterms:W3CDTF">2019-03-11T12:38:47Z</dcterms:created>
  <dcterms:modified xsi:type="dcterms:W3CDTF">2019-03-11T13:39:08Z</dcterms:modified>
</cp:coreProperties>
</file>