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72" r:id="rId5"/>
    <p:sldId id="260" r:id="rId6"/>
    <p:sldId id="266" r:id="rId7"/>
    <p:sldId id="261" r:id="rId8"/>
    <p:sldId id="268" r:id="rId9"/>
    <p:sldId id="269" r:id="rId10"/>
    <p:sldId id="270" r:id="rId11"/>
    <p:sldId id="271" r:id="rId12"/>
    <p:sldId id="262" r:id="rId13"/>
    <p:sldId id="264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02" y="-8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3BD2-44E6-41D8-B1BF-C3B4F3C8D53E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F253-95BC-4A30-A01E-8BA972D00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4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3BD2-44E6-41D8-B1BF-C3B4F3C8D53E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F253-95BC-4A30-A01E-8BA972D00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71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3BD2-44E6-41D8-B1BF-C3B4F3C8D53E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F253-95BC-4A30-A01E-8BA972D00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5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3BD2-44E6-41D8-B1BF-C3B4F3C8D53E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F253-95BC-4A30-A01E-8BA972D00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6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3BD2-44E6-41D8-B1BF-C3B4F3C8D53E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F253-95BC-4A30-A01E-8BA972D00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36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3BD2-44E6-41D8-B1BF-C3B4F3C8D53E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F253-95BC-4A30-A01E-8BA972D00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8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3BD2-44E6-41D8-B1BF-C3B4F3C8D53E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F253-95BC-4A30-A01E-8BA972D00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65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3BD2-44E6-41D8-B1BF-C3B4F3C8D53E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F253-95BC-4A30-A01E-8BA972D00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65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3BD2-44E6-41D8-B1BF-C3B4F3C8D53E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F253-95BC-4A30-A01E-8BA972D00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30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3BD2-44E6-41D8-B1BF-C3B4F3C8D53E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F253-95BC-4A30-A01E-8BA972D00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71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3BD2-44E6-41D8-B1BF-C3B4F3C8D53E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F253-95BC-4A30-A01E-8BA972D00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84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C3BD2-44E6-41D8-B1BF-C3B4F3C8D53E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8F253-95BC-4A30-A01E-8BA972D00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5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647507" y="1339702"/>
            <a:ext cx="3891516" cy="393404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57870" y="3745786"/>
            <a:ext cx="2828260" cy="109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120"/>
              </a:spcBef>
            </a:pPr>
            <a:r>
              <a:rPr lang="en-US" altLang="ko-KR" sz="1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5</a:t>
            </a:r>
            <a:r>
              <a:rPr lang="ko-KR" altLang="en-US" sz="1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조</a:t>
            </a:r>
            <a:endParaRPr lang="en-US" altLang="ko-KR" sz="1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20000"/>
              </a:lnSpc>
              <a:spcBef>
                <a:spcPts val="120"/>
              </a:spcBef>
            </a:pPr>
            <a:r>
              <a:rPr lang="en-US" altLang="ko-KR" sz="1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2015114759 </a:t>
            </a:r>
            <a:r>
              <a:rPr lang="ko-KR" altLang="en-US" sz="1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이채현</a:t>
            </a:r>
            <a:endParaRPr lang="en-US" altLang="ko-KR" sz="1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20000"/>
              </a:lnSpc>
              <a:spcBef>
                <a:spcPts val="120"/>
              </a:spcBef>
            </a:pPr>
            <a:r>
              <a:rPr lang="en-US" altLang="ko-KR" sz="1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2015114398 </a:t>
            </a:r>
            <a:r>
              <a:rPr lang="ko-KR" altLang="en-US" sz="1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이용호</a:t>
            </a:r>
            <a:endParaRPr lang="en-US" altLang="ko-KR" sz="1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20000"/>
              </a:lnSpc>
              <a:spcBef>
                <a:spcPts val="120"/>
              </a:spcBef>
            </a:pPr>
            <a:r>
              <a:rPr lang="en-US" altLang="ko-KR" sz="1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2015116346 </a:t>
            </a:r>
            <a:r>
              <a:rPr lang="ko-KR" altLang="en-US" sz="1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김정민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49626" y="1831564"/>
            <a:ext cx="18872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도서 대출 프로그램</a:t>
            </a:r>
          </a:p>
        </p:txBody>
      </p:sp>
    </p:spTree>
    <p:extLst>
      <p:ext uri="{BB962C8B-B14F-4D97-AF65-F5344CB8AC3E}">
        <p14:creationId xmlns:p14="http://schemas.microsoft.com/office/powerpoint/2010/main" val="296847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813" y="244548"/>
            <a:ext cx="26368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주요코드 소개</a:t>
            </a:r>
            <a:endParaRPr kumimoji="0" lang="ko-KR" altLang="en-US" sz="3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813" y="1100198"/>
            <a:ext cx="342368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Operation</a:t>
            </a:r>
            <a:endParaRPr lang="en-US" altLang="ko-KR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813" y="1950803"/>
            <a:ext cx="4136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BookManage</a:t>
            </a: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/ </a:t>
            </a:r>
            <a:r>
              <a:rPr lang="en-US" altLang="ko-KR" sz="2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MemberManage</a:t>
            </a:r>
            <a:endParaRPr lang="en-US" altLang="ko-KR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CreateSequentialFile</a:t>
            </a:r>
            <a:endParaRPr lang="en-US" altLang="ko-KR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445073" y="2658689"/>
            <a:ext cx="4586326" cy="3629394"/>
            <a:chOff x="3445073" y="2658689"/>
            <a:chExt cx="4586326" cy="362939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005" y="2658689"/>
              <a:ext cx="3629394" cy="3629394"/>
            </a:xfrm>
            <a:prstGeom prst="rect">
              <a:avLst/>
            </a:prstGeom>
          </p:spPr>
        </p:pic>
        <p:sp>
          <p:nvSpPr>
            <p:cNvPr id="14" name="Right Arrow 13"/>
            <p:cNvSpPr/>
            <p:nvPr/>
          </p:nvSpPr>
          <p:spPr>
            <a:xfrm>
              <a:off x="3445074" y="3441502"/>
              <a:ext cx="1913861" cy="1222744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ight Arrow 14"/>
            <p:cNvSpPr/>
            <p:nvPr/>
          </p:nvSpPr>
          <p:spPr>
            <a:xfrm flipH="1">
              <a:off x="3445073" y="4664246"/>
              <a:ext cx="1913861" cy="1222744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104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813" y="244548"/>
            <a:ext cx="26368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주요코드 소개</a:t>
            </a:r>
            <a:endParaRPr kumimoji="0" lang="ko-KR" altLang="en-US" sz="3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813" y="1100198"/>
            <a:ext cx="342368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ActionListener</a:t>
            </a:r>
            <a:endParaRPr lang="en-US" altLang="ko-KR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813" y="1950803"/>
            <a:ext cx="41361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Member Create / Delete / Search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Book Add / Delete / Search</a:t>
            </a:r>
          </a:p>
          <a:p>
            <a:endParaRPr lang="en-US" altLang="ko-KR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Rent</a:t>
            </a:r>
          </a:p>
          <a:p>
            <a:endParaRPr lang="en-US" altLang="ko-KR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5" r="-10" b="35441"/>
          <a:stretch/>
        </p:blipFill>
        <p:spPr>
          <a:xfrm>
            <a:off x="1584250" y="5040145"/>
            <a:ext cx="3638156" cy="16316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74" y="3124946"/>
            <a:ext cx="4956826" cy="1687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495" y="1299904"/>
            <a:ext cx="5433531" cy="541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633" y="2370932"/>
            <a:ext cx="5456393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5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813" y="244548"/>
            <a:ext cx="26368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11118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26242" y="1887277"/>
            <a:ext cx="3891516" cy="283889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28361" y="2852752"/>
            <a:ext cx="188727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kumimoji="0" lang="ko-KR" alt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43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26242" y="1887277"/>
            <a:ext cx="3891516" cy="283889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08078" y="2798891"/>
            <a:ext cx="392784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74367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6"/>
          <a:stretch/>
        </p:blipFill>
        <p:spPr>
          <a:xfrm flipH="1">
            <a:off x="0" y="-1"/>
            <a:ext cx="9144000" cy="6858000"/>
          </a:xfrm>
          <a:prstGeom prst="rect">
            <a:avLst/>
          </a:prstGeom>
        </p:spPr>
      </p:pic>
      <p:sp>
        <p:nvSpPr>
          <p:cNvPr id="2" name="Flowchart: Manual Input 1"/>
          <p:cNvSpPr/>
          <p:nvPr/>
        </p:nvSpPr>
        <p:spPr>
          <a:xfrm rot="16200000" flipH="1">
            <a:off x="2711303" y="425302"/>
            <a:ext cx="6858000" cy="6007395"/>
          </a:xfrm>
          <a:prstGeom prst="flowChartManualInpu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669853"/>
            <a:ext cx="1711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 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1803041"/>
            <a:ext cx="384898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주제 선정 배경</a:t>
            </a:r>
            <a:endParaRPr lang="en-US" altLang="ko-KR" sz="25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프로젝트 소개</a:t>
            </a:r>
            <a:endParaRPr lang="en-US" altLang="ko-KR" sz="25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3. </a:t>
            </a:r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주요코드 소개</a:t>
            </a:r>
            <a:endParaRPr lang="en-US" altLang="ko-KR" sz="25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4. </a:t>
            </a:r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시연</a:t>
            </a:r>
            <a:endParaRPr lang="en-US" altLang="ko-KR" sz="25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5.</a:t>
            </a:r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1151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814" y="244548"/>
            <a:ext cx="52205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배경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342" y="798546"/>
            <a:ext cx="2601185" cy="2601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47" y="2513714"/>
            <a:ext cx="1772033" cy="17720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70" y="2513714"/>
            <a:ext cx="2945950" cy="294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6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813" y="244548"/>
            <a:ext cx="26368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소개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r="9825"/>
          <a:stretch/>
        </p:blipFill>
        <p:spPr>
          <a:xfrm>
            <a:off x="340242" y="1096205"/>
            <a:ext cx="8559209" cy="53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813" y="244548"/>
            <a:ext cx="26368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소개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8" b="33333"/>
          <a:stretch/>
        </p:blipFill>
        <p:spPr>
          <a:xfrm>
            <a:off x="362976" y="4105280"/>
            <a:ext cx="1584747" cy="1772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028"/>
          <a:stretch/>
        </p:blipFill>
        <p:spPr>
          <a:xfrm>
            <a:off x="362976" y="798546"/>
            <a:ext cx="1531979" cy="2635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07" y="1202944"/>
            <a:ext cx="6686995" cy="4890256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894955" y="1464635"/>
            <a:ext cx="1337342" cy="651796"/>
            <a:chOff x="1894955" y="1464635"/>
            <a:chExt cx="1337342" cy="651796"/>
          </a:xfrm>
        </p:grpSpPr>
        <p:sp>
          <p:nvSpPr>
            <p:cNvPr id="3" name="Rectangle 2"/>
            <p:cNvSpPr/>
            <p:nvPr/>
          </p:nvSpPr>
          <p:spPr>
            <a:xfrm>
              <a:off x="2392325" y="1464635"/>
              <a:ext cx="839972" cy="6273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Straight Connector 8"/>
            <p:cNvCxnSpPr>
              <a:stCxn id="3" idx="1"/>
              <a:endCxn id="5" idx="3"/>
            </p:cNvCxnSpPr>
            <p:nvPr/>
          </p:nvCxnSpPr>
          <p:spPr>
            <a:xfrm flipH="1">
              <a:off x="1894955" y="1778296"/>
              <a:ext cx="497370" cy="33813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926261" y="2140906"/>
            <a:ext cx="1306036" cy="2505522"/>
            <a:chOff x="1926261" y="2140906"/>
            <a:chExt cx="1306036" cy="2505522"/>
          </a:xfrm>
        </p:grpSpPr>
        <p:sp>
          <p:nvSpPr>
            <p:cNvPr id="7" name="Rectangle 6"/>
            <p:cNvSpPr/>
            <p:nvPr/>
          </p:nvSpPr>
          <p:spPr>
            <a:xfrm>
              <a:off x="2392325" y="2140906"/>
              <a:ext cx="839972" cy="6273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1926261" y="2584574"/>
              <a:ext cx="466064" cy="206185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53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813" y="244548"/>
            <a:ext cx="26368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소개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06"/>
          <a:stretch/>
        </p:blipFill>
        <p:spPr>
          <a:xfrm>
            <a:off x="362976" y="4112228"/>
            <a:ext cx="1584747" cy="1742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028"/>
          <a:stretch/>
        </p:blipFill>
        <p:spPr>
          <a:xfrm>
            <a:off x="362976" y="798546"/>
            <a:ext cx="1531979" cy="2635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914" y="4058782"/>
            <a:ext cx="3091866" cy="18075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57" y="4065578"/>
            <a:ext cx="3105457" cy="18007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119" y="1199089"/>
            <a:ext cx="3098661" cy="18075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57" y="1199089"/>
            <a:ext cx="3098749" cy="178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1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813" y="244548"/>
            <a:ext cx="26368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주요코드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0131" y="1827641"/>
            <a:ext cx="34236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 ~</a:t>
            </a:r>
          </a:p>
          <a:p>
            <a:r>
              <a:rPr lang="en-US" altLang="ko-KR" sz="2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setReturnDate</a:t>
            </a:r>
            <a:endParaRPr lang="en-US" altLang="ko-KR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Borrowed / Returned</a:t>
            </a:r>
          </a:p>
          <a:p>
            <a:endParaRPr lang="en-US" altLang="ko-KR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35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66" y="3896830"/>
            <a:ext cx="2225626" cy="22256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32" y="1370441"/>
            <a:ext cx="1954494" cy="19544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00131" y="4361734"/>
            <a:ext cx="342368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 ~</a:t>
            </a:r>
          </a:p>
          <a:p>
            <a:r>
              <a:rPr lang="en-US" altLang="ko-KR" sz="2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ArrayList</a:t>
            </a: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&lt;Book&gt; borrowed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Borrow / Return</a:t>
            </a:r>
          </a:p>
          <a:p>
            <a:endParaRPr lang="ko-KR" altLang="en-US" sz="35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0131" y="1273643"/>
            <a:ext cx="10823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Book</a:t>
            </a:r>
            <a:endParaRPr lang="ko-KR" altLang="en-US" sz="3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0131" y="3748712"/>
            <a:ext cx="1699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Member</a:t>
            </a:r>
            <a:endParaRPr lang="ko-KR" altLang="en-US" sz="3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15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813" y="244548"/>
            <a:ext cx="26368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주요코드 소개</a:t>
            </a:r>
            <a:endParaRPr kumimoji="0" lang="ko-KR" altLang="en-US" sz="3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88" y="1320245"/>
            <a:ext cx="1278440" cy="12784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318" y="1344584"/>
            <a:ext cx="1278440" cy="1278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3" y="1320245"/>
            <a:ext cx="1278440" cy="1278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17" y="1320245"/>
            <a:ext cx="1278440" cy="1278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47" y="1323319"/>
            <a:ext cx="1278440" cy="12784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259" y="1344584"/>
            <a:ext cx="1278440" cy="12784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089" y="1320245"/>
            <a:ext cx="1278440" cy="12784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030" y="1320245"/>
            <a:ext cx="1278440" cy="12784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7706" y="3927826"/>
            <a:ext cx="34236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Add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Delete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Search(Using Overloading)</a:t>
            </a:r>
          </a:p>
          <a:p>
            <a:endParaRPr lang="en-US" altLang="ko-KR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35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43" y="3120384"/>
            <a:ext cx="16642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BookList</a:t>
            </a:r>
            <a:endParaRPr lang="ko-KR" altLang="en-US" sz="3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04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813" y="244548"/>
            <a:ext cx="26368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주요코드 소개</a:t>
            </a:r>
            <a:endParaRPr kumimoji="0" lang="ko-KR" altLang="en-US" sz="3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380" y="4165449"/>
            <a:ext cx="34236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Delete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Search</a:t>
            </a:r>
          </a:p>
          <a:p>
            <a:endParaRPr lang="en-US" altLang="ko-KR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35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80" y="1339702"/>
            <a:ext cx="1289615" cy="12896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03" y="1339702"/>
            <a:ext cx="1289615" cy="1289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626" y="1339702"/>
            <a:ext cx="1289615" cy="12896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49" y="1339702"/>
            <a:ext cx="1289615" cy="12896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72" y="1339702"/>
            <a:ext cx="1289615" cy="12896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495" y="1339702"/>
            <a:ext cx="1289615" cy="12896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118" y="1339702"/>
            <a:ext cx="1289615" cy="12896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61380" y="3120384"/>
            <a:ext cx="22813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MemberList</a:t>
            </a:r>
            <a:endParaRPr lang="ko-KR" altLang="en-US" sz="3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42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1070</TotalTime>
  <Words>103</Words>
  <Application>Microsoft Office PowerPoint</Application>
  <PresentationFormat>화면 슬라이드 쇼(4:3)</PresentationFormat>
  <Paragraphs>54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김정민</dc:creator>
  <cp:lastModifiedBy>이용호</cp:lastModifiedBy>
  <cp:revision>40</cp:revision>
  <dcterms:created xsi:type="dcterms:W3CDTF">2016-06-18T05:42:31Z</dcterms:created>
  <dcterms:modified xsi:type="dcterms:W3CDTF">2016-06-20T01:08:36Z</dcterms:modified>
  <cp:contentStatus>Final</cp:contentStatus>
</cp:coreProperties>
</file>