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343" r:id="rId3"/>
    <p:sldId id="325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4" r:id="rId15"/>
    <p:sldId id="342" r:id="rId16"/>
    <p:sldId id="350" r:id="rId17"/>
    <p:sldId id="345" r:id="rId18"/>
    <p:sldId id="346" r:id="rId19"/>
    <p:sldId id="352" r:id="rId20"/>
    <p:sldId id="353" r:id="rId21"/>
    <p:sldId id="347" r:id="rId22"/>
    <p:sldId id="356" r:id="rId23"/>
    <p:sldId id="357" r:id="rId24"/>
    <p:sldId id="358" r:id="rId25"/>
    <p:sldId id="351" r:id="rId26"/>
    <p:sldId id="33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838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9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936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buntu.com/#downloa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virtualbox.org/wiki/Downloads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dn.kernel.org/pub/linux/kernel/v5.x/linux-5.5.16.tar.xz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www.kernel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6056466" cy="1323439"/>
            <a:chOff x="527769" y="1728426"/>
            <a:chExt cx="6056466" cy="1323439"/>
          </a:xfrm>
        </p:grpSpPr>
        <p:sp>
          <p:nvSpPr>
            <p:cNvPr id="11" name="TextBox 10"/>
            <p:cNvSpPr txBox="1"/>
            <p:nvPr/>
          </p:nvSpPr>
          <p:spPr>
            <a:xfrm>
              <a:off x="527769" y="1728426"/>
              <a:ext cx="605646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OS Project</a:t>
              </a:r>
              <a:r>
                <a:rPr lang="ko-KR" altLang="en-US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 </a:t>
              </a:r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1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7E3FB-96D4-48A4-A034-4CD1D246BCFD}"/>
              </a:ext>
            </a:extLst>
          </p:cNvPr>
          <p:cNvSpPr txBox="1"/>
          <p:nvPr/>
        </p:nvSpPr>
        <p:spPr>
          <a:xfrm>
            <a:off x="7164161" y="5876557"/>
            <a:ext cx="4480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Operating System, Spring 2020</a:t>
            </a: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CE58F3-E546-4DBA-A794-CA8C18DF47DA}"/>
              </a:ext>
            </a:extLst>
          </p:cNvPr>
          <p:cNvSpPr txBox="1"/>
          <p:nvPr/>
        </p:nvSpPr>
        <p:spPr>
          <a:xfrm>
            <a:off x="501806" y="972980"/>
            <a:ext cx="76438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3. Declaration a System call</a:t>
            </a:r>
            <a:r>
              <a:rPr lang="ko-KR" altLang="en-US" sz="1600" dirty="0"/>
              <a:t> </a:t>
            </a:r>
            <a:r>
              <a:rPr lang="en-US" altLang="ko-KR" sz="1600" dirty="0"/>
              <a:t>prototype</a:t>
            </a:r>
          </a:p>
          <a:p>
            <a:r>
              <a:rPr lang="en-US" altLang="ko-KR" sz="1600" dirty="0"/>
              <a:t>	$ cd /</a:t>
            </a:r>
            <a:r>
              <a:rPr lang="en-US" altLang="ko-KR" sz="1600" dirty="0" err="1"/>
              <a:t>usr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/linux-5.5.16</a:t>
            </a:r>
          </a:p>
          <a:p>
            <a:r>
              <a:rPr lang="en-US" altLang="ko-KR" sz="1600" dirty="0"/>
              <a:t>	$ </a:t>
            </a:r>
            <a:r>
              <a:rPr lang="en-US" altLang="ko-KR" sz="1600" dirty="0" err="1"/>
              <a:t>sudo</a:t>
            </a:r>
            <a:r>
              <a:rPr lang="ko-KR" altLang="en-US" sz="1600" dirty="0"/>
              <a:t> </a:t>
            </a:r>
            <a:r>
              <a:rPr lang="en-US" altLang="ko-KR" sz="1600" dirty="0"/>
              <a:t>vi</a:t>
            </a:r>
            <a:r>
              <a:rPr lang="ko-KR" altLang="en-US" sz="1600" dirty="0"/>
              <a:t> </a:t>
            </a:r>
            <a:r>
              <a:rPr lang="en-US" altLang="ko-KR" sz="1600" dirty="0"/>
              <a:t>include/</a:t>
            </a:r>
            <a:r>
              <a:rPr lang="en-US" altLang="ko-KR" sz="1600" dirty="0" err="1"/>
              <a:t>linux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syscalls.h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	Register under ‘#</a:t>
            </a:r>
            <a:r>
              <a:rPr lang="en-US" altLang="ko-KR" sz="1600" dirty="0" err="1"/>
              <a:t>ifndef</a:t>
            </a:r>
            <a:r>
              <a:rPr lang="en-US" altLang="ko-KR" sz="1600" dirty="0"/>
              <a:t> CONFIG_ARCH_HAS_SYS_CALL_WRAPPER’ 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asmlinkage</a:t>
            </a:r>
            <a:r>
              <a:rPr lang="en-US" altLang="ko-KR" sz="1600" dirty="0"/>
              <a:t> int </a:t>
            </a:r>
            <a:r>
              <a:rPr lang="en-US" altLang="ko-KR" sz="1600" dirty="0" err="1"/>
              <a:t>sys_hello</a:t>
            </a:r>
            <a:r>
              <a:rPr lang="en-US" altLang="ko-KR" sz="1600" dirty="0"/>
              <a:t>(int x, int y);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808CA-CA7F-47F8-9B94-2B7339F8D7AC}"/>
              </a:ext>
            </a:extLst>
          </p:cNvPr>
          <p:cNvSpPr txBox="1"/>
          <p:nvPr/>
        </p:nvSpPr>
        <p:spPr>
          <a:xfrm>
            <a:off x="501806" y="3760210"/>
            <a:ext cx="40643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4. Modify </a:t>
            </a:r>
            <a:r>
              <a:rPr lang="en-US" altLang="ko-KR" sz="1600" dirty="0" err="1"/>
              <a:t>Makefile</a:t>
            </a:r>
            <a:endParaRPr lang="en-US" altLang="ko-KR" sz="1600" dirty="0"/>
          </a:p>
          <a:p>
            <a:r>
              <a:rPr lang="en-US" altLang="ko-KR" sz="1600" dirty="0"/>
              <a:t>	$ cd /</a:t>
            </a:r>
            <a:r>
              <a:rPr lang="en-US" altLang="ko-KR" sz="1600" dirty="0" err="1"/>
              <a:t>usr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/linux-5.5.16</a:t>
            </a:r>
          </a:p>
          <a:p>
            <a:r>
              <a:rPr lang="en-US" altLang="ko-KR" sz="1600" dirty="0"/>
              <a:t>	$ </a:t>
            </a:r>
            <a:r>
              <a:rPr lang="en-US" altLang="ko-KR" sz="1600" dirty="0" err="1"/>
              <a:t>sudo</a:t>
            </a:r>
            <a:r>
              <a:rPr lang="ko-KR" altLang="en-US" sz="1600" dirty="0"/>
              <a:t> </a:t>
            </a:r>
            <a:r>
              <a:rPr lang="en-US" altLang="ko-KR" sz="1600" dirty="0"/>
              <a:t>vi kernel/</a:t>
            </a:r>
            <a:r>
              <a:rPr lang="en-US" altLang="ko-KR" sz="1600" dirty="0" err="1"/>
              <a:t>Makefile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	Add ‘</a:t>
            </a:r>
            <a:r>
              <a:rPr lang="en-US" altLang="ko-KR" sz="1600" dirty="0" err="1"/>
              <a:t>hello.o</a:t>
            </a:r>
            <a:r>
              <a:rPr lang="en-US" altLang="ko-KR" sz="1600" dirty="0"/>
              <a:t>’ to the end of ‘</a:t>
            </a:r>
            <a:r>
              <a:rPr lang="en-US" altLang="ko-KR" sz="1600" dirty="0" err="1"/>
              <a:t>oby</a:t>
            </a:r>
            <a:r>
              <a:rPr lang="en-US" altLang="ko-KR" sz="1600" dirty="0"/>
              <a:t>-y’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B19D11-12A7-4F31-B25D-7896B2653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938" y="5083649"/>
            <a:ext cx="5944430" cy="14384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482318D-79BF-46CF-90F8-6D098FD0F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938" y="2569419"/>
            <a:ext cx="7078063" cy="119079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8E02CA-8B20-408D-A97F-370FD394B582}"/>
              </a:ext>
            </a:extLst>
          </p:cNvPr>
          <p:cNvSpPr/>
          <p:nvPr/>
        </p:nvSpPr>
        <p:spPr>
          <a:xfrm>
            <a:off x="0" y="0"/>
            <a:ext cx="12192000" cy="4884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FC06AE-B0AF-466E-901D-CD08469297A8}"/>
              </a:ext>
            </a:extLst>
          </p:cNvPr>
          <p:cNvSpPr txBox="1"/>
          <p:nvPr/>
        </p:nvSpPr>
        <p:spPr>
          <a:xfrm>
            <a:off x="539956" y="-4814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E07F61-B596-49BE-9307-202B03477548}"/>
              </a:ext>
            </a:extLst>
          </p:cNvPr>
          <p:cNvSpPr txBox="1"/>
          <p:nvPr/>
        </p:nvSpPr>
        <p:spPr>
          <a:xfrm>
            <a:off x="952249" y="-33425"/>
            <a:ext cx="35285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Adding a System Call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60509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934BEE-5F40-4FFD-9D88-1C01FE956489}"/>
              </a:ext>
            </a:extLst>
          </p:cNvPr>
          <p:cNvSpPr txBox="1"/>
          <p:nvPr/>
        </p:nvSpPr>
        <p:spPr>
          <a:xfrm>
            <a:off x="518584" y="1008157"/>
            <a:ext cx="678583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5. Recompile</a:t>
            </a:r>
          </a:p>
          <a:p>
            <a:r>
              <a:rPr lang="en-US" altLang="ko-KR" sz="1600" dirty="0"/>
              <a:t>	Compile only kernel image and exchange (5~10 minute)</a:t>
            </a:r>
          </a:p>
          <a:p>
            <a:endParaRPr lang="en-US" altLang="ko-KR" sz="1600" dirty="0"/>
          </a:p>
          <a:p>
            <a:r>
              <a:rPr lang="en-US" altLang="ko-KR" sz="1600" dirty="0"/>
              <a:t>	$ cd /</a:t>
            </a:r>
            <a:r>
              <a:rPr lang="en-US" altLang="ko-KR" sz="1600" dirty="0" err="1"/>
              <a:t>usr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/linux-5.5.16</a:t>
            </a:r>
          </a:p>
          <a:p>
            <a:r>
              <a:rPr lang="en-US" altLang="ko-KR" sz="1600" dirty="0"/>
              <a:t>	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make </a:t>
            </a:r>
            <a:r>
              <a:rPr lang="en-US" altLang="ko-KR" sz="1600" dirty="0" err="1"/>
              <a:t>bzImage</a:t>
            </a:r>
            <a:r>
              <a:rPr lang="en-US" altLang="ko-KR" sz="1600" dirty="0"/>
              <a:t> –j3 </a:t>
            </a:r>
          </a:p>
          <a:p>
            <a:r>
              <a:rPr lang="en-US" altLang="ko-KR" sz="1600" dirty="0"/>
              <a:t>		(Number of after j</a:t>
            </a:r>
            <a:r>
              <a:rPr lang="ko-KR" altLang="en-US" sz="1600" dirty="0"/>
              <a:t> </a:t>
            </a:r>
            <a:r>
              <a:rPr lang="en-US" altLang="ko-KR" sz="1600" dirty="0"/>
              <a:t>= number of allocated CPU cores)</a:t>
            </a:r>
          </a:p>
          <a:p>
            <a:r>
              <a:rPr lang="en-US" altLang="ko-KR" sz="1600" dirty="0"/>
              <a:t>	$ </a:t>
            </a:r>
            <a:r>
              <a:rPr lang="en-US" altLang="ko-KR" sz="1600" dirty="0" err="1"/>
              <a:t>sudo</a:t>
            </a:r>
            <a:r>
              <a:rPr lang="ko-KR" altLang="en-US" sz="1600" dirty="0"/>
              <a:t> </a:t>
            </a:r>
            <a:r>
              <a:rPr lang="en-US" altLang="ko-KR" sz="1600" dirty="0"/>
              <a:t>cp arch/x86/boot/</a:t>
            </a:r>
            <a:r>
              <a:rPr lang="en-US" altLang="ko-KR" sz="1600" dirty="0" err="1"/>
              <a:t>bzImage</a:t>
            </a:r>
            <a:r>
              <a:rPr lang="en-US" altLang="ko-KR" sz="1600" dirty="0"/>
              <a:t> /boot/vmlinuz-5.5.16</a:t>
            </a:r>
          </a:p>
          <a:p>
            <a:r>
              <a:rPr lang="en-US" altLang="ko-KR" sz="1600" dirty="0"/>
              <a:t>	$ reboot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5DF353-5010-4523-B52F-9CEB60EDE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97" y="4106875"/>
            <a:ext cx="8049748" cy="14003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94097B-B2A9-4984-BC24-92064A915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97" y="3173941"/>
            <a:ext cx="8087854" cy="83831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1CAEDBC-2A89-48BF-A73B-EF2ECCA912CA}"/>
              </a:ext>
            </a:extLst>
          </p:cNvPr>
          <p:cNvSpPr/>
          <p:nvPr/>
        </p:nvSpPr>
        <p:spPr>
          <a:xfrm>
            <a:off x="0" y="0"/>
            <a:ext cx="12192000" cy="4884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44CE96-C21C-4FA5-8154-655A32757744}"/>
              </a:ext>
            </a:extLst>
          </p:cNvPr>
          <p:cNvSpPr txBox="1"/>
          <p:nvPr/>
        </p:nvSpPr>
        <p:spPr>
          <a:xfrm>
            <a:off x="539956" y="-4814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055A5D-B3AA-45B1-AB96-6A7D70829F95}"/>
              </a:ext>
            </a:extLst>
          </p:cNvPr>
          <p:cNvSpPr txBox="1"/>
          <p:nvPr/>
        </p:nvSpPr>
        <p:spPr>
          <a:xfrm>
            <a:off x="952249" y="-33425"/>
            <a:ext cx="35285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Adding a System Call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75994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C8F7D1-85F0-4B2B-9923-2D62E975A6DB}"/>
              </a:ext>
            </a:extLst>
          </p:cNvPr>
          <p:cNvSpPr txBox="1"/>
          <p:nvPr/>
        </p:nvSpPr>
        <p:spPr>
          <a:xfrm>
            <a:off x="518584" y="1008157"/>
            <a:ext cx="21483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6. Test</a:t>
            </a:r>
          </a:p>
          <a:p>
            <a:endParaRPr lang="en-US" altLang="ko-KR" sz="1600" dirty="0"/>
          </a:p>
          <a:p>
            <a:r>
              <a:rPr lang="en-US" altLang="ko-KR" sz="1600" dirty="0"/>
              <a:t>	$ vi</a:t>
            </a:r>
            <a:r>
              <a:rPr lang="ko-KR" altLang="en-US" sz="1600" dirty="0"/>
              <a:t> </a:t>
            </a:r>
            <a:r>
              <a:rPr lang="en-US" altLang="ko-KR" sz="1600" dirty="0" err="1"/>
              <a:t>test.c</a:t>
            </a:r>
            <a:endParaRPr lang="en-US" altLang="ko-KR" sz="1600" dirty="0"/>
          </a:p>
          <a:p>
            <a:r>
              <a:rPr lang="en-US" altLang="ko-KR" sz="1600" dirty="0"/>
              <a:t>	$ </a:t>
            </a:r>
            <a:r>
              <a:rPr lang="en-US" altLang="ko-KR" sz="1600" dirty="0" err="1"/>
              <a:t>gcc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test.c</a:t>
            </a:r>
            <a:endParaRPr lang="en-US" altLang="ko-KR" sz="1600" dirty="0"/>
          </a:p>
          <a:p>
            <a:r>
              <a:rPr lang="en-US" altLang="ko-KR" sz="1600" dirty="0"/>
              <a:t>	$ ./</a:t>
            </a:r>
            <a:r>
              <a:rPr lang="en-US" altLang="ko-KR" sz="1600" dirty="0" err="1"/>
              <a:t>a.out</a:t>
            </a:r>
            <a:endParaRPr lang="en-US" altLang="ko-KR" sz="1600" dirty="0"/>
          </a:p>
          <a:p>
            <a:r>
              <a:rPr lang="en-US" altLang="ko-KR" sz="1600" dirty="0"/>
              <a:t>	$ </a:t>
            </a:r>
            <a:r>
              <a:rPr lang="en-US" altLang="ko-KR" sz="1600" dirty="0" err="1"/>
              <a:t>dmesg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10BFCA-63B1-48A6-8120-1E6DF0C64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061" y="3479323"/>
            <a:ext cx="6963747" cy="19528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3BA12E-5970-4827-9277-7F3B2E371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061" y="5536567"/>
            <a:ext cx="6944694" cy="70494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9006AEC-B5BA-4DB3-A1E1-CDDC04065918}"/>
              </a:ext>
            </a:extLst>
          </p:cNvPr>
          <p:cNvSpPr/>
          <p:nvPr/>
        </p:nvSpPr>
        <p:spPr>
          <a:xfrm>
            <a:off x="0" y="0"/>
            <a:ext cx="12192000" cy="4884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E58E53-9EA8-4412-8B39-76BA12B83973}"/>
              </a:ext>
            </a:extLst>
          </p:cNvPr>
          <p:cNvSpPr txBox="1"/>
          <p:nvPr/>
        </p:nvSpPr>
        <p:spPr>
          <a:xfrm>
            <a:off x="539956" y="-4814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7F2665-F38B-4827-8F0E-FCF070E73503}"/>
              </a:ext>
            </a:extLst>
          </p:cNvPr>
          <p:cNvSpPr txBox="1"/>
          <p:nvPr/>
        </p:nvSpPr>
        <p:spPr>
          <a:xfrm>
            <a:off x="952249" y="-33425"/>
            <a:ext cx="35285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Adding a System Call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7A4608-D47A-4590-B0AE-C3AC5396A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487" y="880605"/>
            <a:ext cx="3715268" cy="223868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F204AB8-1B01-4394-80AF-F72A19135BE1}"/>
              </a:ext>
            </a:extLst>
          </p:cNvPr>
          <p:cNvSpPr/>
          <p:nvPr/>
        </p:nvSpPr>
        <p:spPr>
          <a:xfrm>
            <a:off x="4642358" y="536631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test.c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9870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884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956" y="-4814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2249" y="-33425"/>
            <a:ext cx="27127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Troubleshooting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4FE6AF-CE85-41C1-8F2F-9DAC1F6126DD}"/>
              </a:ext>
            </a:extLst>
          </p:cNvPr>
          <p:cNvSpPr txBox="1"/>
          <p:nvPr/>
        </p:nvSpPr>
        <p:spPr>
          <a:xfrm>
            <a:off x="518584" y="802417"/>
            <a:ext cx="5844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만약 부팅 중 </a:t>
            </a:r>
            <a:r>
              <a:rPr lang="en-US" altLang="ko-KR" sz="1600" dirty="0"/>
              <a:t>Ubuntu </a:t>
            </a:r>
            <a:r>
              <a:rPr lang="ko-KR" altLang="en-US" sz="1600" dirty="0"/>
              <a:t>로고에서 오랫동안 멈춰 있다면 재부팅</a:t>
            </a:r>
            <a:endParaRPr lang="en-US" altLang="ko-KR" sz="1600" dirty="0"/>
          </a:p>
          <a:p>
            <a:r>
              <a:rPr lang="en-US" altLang="ko-KR" sz="1600" dirty="0"/>
              <a:t>	</a:t>
            </a:r>
            <a:r>
              <a:rPr lang="ko-KR" altLang="en-US" sz="1600" dirty="0"/>
              <a:t>여러 번의 재부팅 이후로도 안된다면 </a:t>
            </a:r>
            <a:r>
              <a:rPr lang="en-US" altLang="ko-KR" sz="1600" dirty="0"/>
              <a:t>2</a:t>
            </a:r>
            <a:r>
              <a:rPr lang="ko-KR" altLang="en-US" sz="1600"/>
              <a:t>번 </a:t>
            </a:r>
            <a:r>
              <a:rPr lang="ko-KR" altLang="en-US" sz="1600" dirty="0"/>
              <a:t>진행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D6CDC2-D346-4416-9804-20681A906578}"/>
              </a:ext>
            </a:extLst>
          </p:cNvPr>
          <p:cNvSpPr txBox="1"/>
          <p:nvPr/>
        </p:nvSpPr>
        <p:spPr>
          <a:xfrm>
            <a:off x="518584" y="1557754"/>
            <a:ext cx="63690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2. </a:t>
            </a:r>
            <a:r>
              <a:rPr lang="ko-KR" altLang="en-US" sz="1600" dirty="0"/>
              <a:t>만약 부팅 중 </a:t>
            </a:r>
            <a:r>
              <a:rPr lang="en-US" altLang="ko-KR" sz="1600" dirty="0"/>
              <a:t>Started GNOME Display Manager</a:t>
            </a:r>
            <a:r>
              <a:rPr lang="ko-KR" altLang="en-US" sz="1600" dirty="0"/>
              <a:t>에서 멈춰 있다면</a:t>
            </a:r>
            <a:endParaRPr lang="en-US" altLang="ko-KR" sz="1600" dirty="0"/>
          </a:p>
          <a:p>
            <a:r>
              <a:rPr lang="en-US" altLang="ko-KR" sz="1600" dirty="0"/>
              <a:t>	Recovery mode </a:t>
            </a:r>
            <a:r>
              <a:rPr lang="ko-KR" altLang="en-US" sz="1600" dirty="0"/>
              <a:t>진입 후 </a:t>
            </a:r>
            <a:endParaRPr lang="en-US" altLang="ko-KR" sz="1600" dirty="0"/>
          </a:p>
          <a:p>
            <a:r>
              <a:rPr lang="en-US" altLang="ko-KR" sz="1600" dirty="0"/>
              <a:t>	root – Enter</a:t>
            </a:r>
          </a:p>
          <a:p>
            <a:r>
              <a:rPr lang="en-US" altLang="ko-KR" sz="1600" dirty="0"/>
              <a:t>	$ apt-get purge gdm3</a:t>
            </a:r>
          </a:p>
          <a:p>
            <a:r>
              <a:rPr lang="en-US" altLang="ko-KR" sz="1600" dirty="0"/>
              <a:t>	$ apt-get install gdm3 ubuntu-desktop</a:t>
            </a:r>
          </a:p>
          <a:p>
            <a:r>
              <a:rPr lang="en-US" altLang="ko-KR" sz="1600" dirty="0"/>
              <a:t>	$ reboot</a:t>
            </a:r>
          </a:p>
        </p:txBody>
      </p:sp>
      <p:pic>
        <p:nvPicPr>
          <p:cNvPr id="1026" name="Picture 2" descr="boot - Ubuntu 18.10 stuck on &quot;Started bpfilter&quot; while booting ...">
            <a:extLst>
              <a:ext uri="{FF2B5EF4-FFF2-40B4-BE49-F238E27FC236}">
                <a16:creationId xmlns:a16="http://schemas.microsoft.com/office/drawing/2014/main" id="{72549935-76FE-4737-8896-AC5C579CFB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18"/>
          <a:stretch/>
        </p:blipFill>
        <p:spPr bwMode="auto">
          <a:xfrm>
            <a:off x="7660512" y="649060"/>
            <a:ext cx="4359447" cy="188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7FEE0CD-8235-45BF-A837-50D5257A4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952" y="3352580"/>
            <a:ext cx="6020640" cy="11050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897A98-80D1-49A5-89C1-FDD977D927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5768"/>
          <a:stretch/>
        </p:blipFill>
        <p:spPr>
          <a:xfrm>
            <a:off x="1412952" y="4531311"/>
            <a:ext cx="6858957" cy="8541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C733CC-F304-4D73-AB60-6BCCB8483F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952" y="5459102"/>
            <a:ext cx="5563376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67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06129" y="4266020"/>
            <a:ext cx="940947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pc="-150" dirty="0">
                <a:solidFill>
                  <a:schemeClr val="tx1">
                    <a:alpha val="70000"/>
                  </a:schemeClr>
                </a:solidFill>
                <a:ea typeface="THE명품고딕L" panose="02020603020101020101" pitchFamily="18" charset="-127"/>
              </a:rPr>
              <a:t>Assignment 1:</a:t>
            </a:r>
            <a:endParaRPr lang="en-US" altLang="ko-KR" sz="5400" b="1" spc="-150" dirty="0">
              <a:solidFill>
                <a:schemeClr val="tx1"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  <a:p>
            <a:pPr algn="ctr"/>
            <a:r>
              <a:rPr lang="en-US" altLang="ko-KR" sz="4000" b="1" spc="-150" dirty="0">
                <a:solidFill>
                  <a:schemeClr val="tx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Adding “</a:t>
            </a:r>
            <a:r>
              <a:rPr lang="en-US" altLang="ko-KR" sz="4000" dirty="0" err="1"/>
              <a:t>sys_mygetsid</a:t>
            </a:r>
            <a:r>
              <a:rPr lang="en-US" altLang="ko-KR" sz="4000" dirty="0"/>
              <a:t>()</a:t>
            </a:r>
            <a:r>
              <a:rPr lang="en-US" altLang="ko-KR" sz="4000" b="1" spc="-150" dirty="0">
                <a:solidFill>
                  <a:schemeClr val="tx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“ system call</a:t>
            </a:r>
          </a:p>
        </p:txBody>
      </p:sp>
    </p:spTree>
    <p:extLst>
      <p:ext uri="{BB962C8B-B14F-4D97-AF65-F5344CB8AC3E}">
        <p14:creationId xmlns:p14="http://schemas.microsoft.com/office/powerpoint/2010/main" val="3709593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884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5769" y="-12956"/>
            <a:ext cx="35681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1. Add </a:t>
            </a:r>
            <a:r>
              <a:rPr lang="en-US" altLang="ko-KR" sz="3000" spc="-150" dirty="0" err="1">
                <a:solidFill>
                  <a:schemeClr val="accent4"/>
                </a:solidFill>
                <a:latin typeface="+mj-ea"/>
                <a:ea typeface="+mj-ea"/>
              </a:rPr>
              <a:t>sys_mygetsid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()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2A5DB7-DADA-4548-8E9F-08115E84C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109" y="4924689"/>
            <a:ext cx="3610479" cy="7049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5C01B6-98D4-4E56-B360-4CCD8180F386}"/>
              </a:ext>
            </a:extLst>
          </p:cNvPr>
          <p:cNvSpPr txBox="1"/>
          <p:nvPr/>
        </p:nvSpPr>
        <p:spPr>
          <a:xfrm>
            <a:off x="6319079" y="45570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실행결과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86ED68-F926-4635-B21D-6D8D0DC931A0}"/>
              </a:ext>
            </a:extLst>
          </p:cNvPr>
          <p:cNvSpPr txBox="1"/>
          <p:nvPr/>
        </p:nvSpPr>
        <p:spPr>
          <a:xfrm>
            <a:off x="6268732" y="581265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dmesg</a:t>
            </a:r>
            <a:r>
              <a:rPr lang="ko-KR" altLang="en-US" dirty="0"/>
              <a:t> 확인결과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BF0ADF-CC28-4F00-B839-1816ECBA2A4B}"/>
              </a:ext>
            </a:extLst>
          </p:cNvPr>
          <p:cNvSpPr txBox="1"/>
          <p:nvPr/>
        </p:nvSpPr>
        <p:spPr>
          <a:xfrm>
            <a:off x="174736" y="117053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2000" b="1" dirty="0" err="1"/>
              <a:t>sys_mygetsid</a:t>
            </a:r>
            <a:r>
              <a:rPr lang="en-US" altLang="ko-KR" sz="2000" b="1" dirty="0"/>
              <a:t>(int* buffer)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매개변수로 전달한 포인터 변수에 </a:t>
            </a:r>
            <a:endParaRPr lang="en-US" altLang="ko-KR" sz="2000" dirty="0"/>
          </a:p>
          <a:p>
            <a:pPr lvl="1"/>
            <a:r>
              <a:rPr lang="en-US" altLang="ko-KR" sz="2000" dirty="0"/>
              <a:t>    </a:t>
            </a:r>
            <a:r>
              <a:rPr lang="ko-KR" altLang="en-US" sz="2000" dirty="0"/>
              <a:t>자신의 학번을 전달하는 </a:t>
            </a:r>
            <a:r>
              <a:rPr lang="en-US" altLang="ko-KR" sz="2000" dirty="0"/>
              <a:t>system call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28C5AF-A799-4925-BDD6-E5EAB3E0F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477" y="6156718"/>
            <a:ext cx="4791075" cy="352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48B459-C9C5-49B5-B1EB-E6B3E05B0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477" y="1447935"/>
            <a:ext cx="4515480" cy="30293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C5A782B-5850-4EAD-AB70-76A0BB647540}"/>
              </a:ext>
            </a:extLst>
          </p:cNvPr>
          <p:cNvSpPr txBox="1"/>
          <p:nvPr/>
        </p:nvSpPr>
        <p:spPr>
          <a:xfrm>
            <a:off x="6270736" y="1007974"/>
            <a:ext cx="5462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Test user</a:t>
            </a:r>
            <a:r>
              <a:rPr lang="ko-KR" altLang="en-US" sz="2000" b="1" dirty="0"/>
              <a:t> 프로그램 소스코드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sys_mygetsid</a:t>
            </a:r>
            <a:r>
              <a:rPr lang="en-US" altLang="ko-KR" sz="2000" b="1" dirty="0"/>
              <a:t>()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07042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884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5769" y="-12956"/>
            <a:ext cx="26164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2.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제출 및 평가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EB48FA-C79C-43C9-B421-203C13C2AE9B}"/>
              </a:ext>
            </a:extLst>
          </p:cNvPr>
          <p:cNvSpPr txBox="1"/>
          <p:nvPr/>
        </p:nvSpPr>
        <p:spPr>
          <a:xfrm>
            <a:off x="215769" y="3948547"/>
            <a:ext cx="458330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평가</a:t>
            </a:r>
            <a:r>
              <a:rPr lang="en-US" altLang="ko-KR" sz="2000" dirty="0"/>
              <a:t> </a:t>
            </a:r>
          </a:p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 err="1"/>
              <a:t>sys_hello</a:t>
            </a:r>
            <a:r>
              <a:rPr lang="en-US" altLang="ko-KR" dirty="0"/>
              <a:t>() System call </a:t>
            </a:r>
            <a:r>
              <a:rPr lang="ko-KR" altLang="en-US" dirty="0"/>
              <a:t>추가 </a:t>
            </a:r>
            <a:r>
              <a:rPr lang="en-US" altLang="ko-KR" dirty="0"/>
              <a:t>(20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System call </a:t>
            </a:r>
            <a:r>
              <a:rPr lang="ko-KR" altLang="en-US" dirty="0"/>
              <a:t>추가 후 </a:t>
            </a:r>
            <a:r>
              <a:rPr lang="en-US" altLang="ko-KR" dirty="0"/>
              <a:t>Compile </a:t>
            </a:r>
            <a:r>
              <a:rPr lang="ko-KR" altLang="en-US" dirty="0"/>
              <a:t>성공 </a:t>
            </a:r>
            <a:r>
              <a:rPr lang="en-US" altLang="ko-KR" dirty="0"/>
              <a:t>(10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3. Compile</a:t>
            </a:r>
            <a:r>
              <a:rPr lang="ko-KR" altLang="en-US" dirty="0"/>
              <a:t>된 커널로 부팅 성공 </a:t>
            </a:r>
            <a:r>
              <a:rPr lang="en-US" altLang="ko-KR" dirty="0"/>
              <a:t>(10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4. </a:t>
            </a:r>
            <a:r>
              <a:rPr lang="en-US" altLang="ko-KR" dirty="0" err="1"/>
              <a:t>sys_mygetsid</a:t>
            </a:r>
            <a:r>
              <a:rPr lang="en-US" altLang="ko-KR" dirty="0"/>
              <a:t>() </a:t>
            </a:r>
            <a:r>
              <a:rPr lang="ko-KR" altLang="en-US" dirty="0"/>
              <a:t>구현 </a:t>
            </a:r>
            <a:r>
              <a:rPr lang="en-US" altLang="ko-KR" dirty="0"/>
              <a:t>(20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62E55D-4417-40C4-A297-FD5F7CCEB5DC}"/>
              </a:ext>
            </a:extLst>
          </p:cNvPr>
          <p:cNvSpPr txBox="1"/>
          <p:nvPr/>
        </p:nvSpPr>
        <p:spPr>
          <a:xfrm>
            <a:off x="215769" y="1490008"/>
            <a:ext cx="5462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제출 자료 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lms</a:t>
            </a:r>
            <a:r>
              <a:rPr lang="ko-KR" altLang="en-US" sz="2000" b="1" dirty="0"/>
              <a:t>에 제출</a:t>
            </a:r>
            <a:r>
              <a:rPr lang="en-US" altLang="ko-KR" sz="2000" b="1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sz="2000" dirty="0"/>
              <a:t>Linux kernel image (</a:t>
            </a:r>
            <a:r>
              <a:rPr lang="en-US" altLang="ko-KR" sz="2000" dirty="0" err="1"/>
              <a:t>vmlinuz</a:t>
            </a:r>
            <a:r>
              <a:rPr lang="en-US" altLang="ko-KR" sz="2000" dirty="0"/>
              <a:t>) file</a:t>
            </a:r>
          </a:p>
          <a:p>
            <a:pPr marL="342900" indent="-342900">
              <a:buAutoNum type="arabicPeriod"/>
            </a:pPr>
            <a:r>
              <a:rPr lang="en-US" altLang="ko-KR" sz="2000" dirty="0"/>
              <a:t>source code of the system call</a:t>
            </a:r>
          </a:p>
          <a:p>
            <a:pPr marL="342900" indent="-342900">
              <a:buAutoNum type="arabicPeriod"/>
            </a:pPr>
            <a:r>
              <a:rPr lang="en-US" altLang="ko-KR" sz="2000" dirty="0"/>
              <a:t>source code of the test user program</a:t>
            </a:r>
          </a:p>
          <a:p>
            <a:pPr marL="342900" indent="-342900">
              <a:buAutoNum type="arabicPeriod"/>
            </a:pPr>
            <a:r>
              <a:rPr lang="en-US" altLang="ko-KR" sz="2000" dirty="0"/>
              <a:t>Result</a:t>
            </a:r>
            <a:r>
              <a:rPr lang="ko-KR" altLang="en-US" sz="2000" dirty="0"/>
              <a:t> </a:t>
            </a:r>
            <a:r>
              <a:rPr lang="en-US" altLang="ko-KR" sz="2000" dirty="0"/>
              <a:t>of</a:t>
            </a:r>
            <a:r>
              <a:rPr lang="ko-KR" altLang="en-US" sz="2000" dirty="0"/>
              <a:t> </a:t>
            </a:r>
            <a:r>
              <a:rPr lang="en-US" altLang="ko-KR" sz="2000" dirty="0"/>
              <a:t>execution (Screenshot)</a:t>
            </a:r>
          </a:p>
          <a:p>
            <a:pPr marL="342900" indent="-342900">
              <a:buAutoNum type="arabicPeriod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22869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88167" y="4266020"/>
            <a:ext cx="1018544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pc="-150" dirty="0">
                <a:solidFill>
                  <a:schemeClr val="tx1">
                    <a:alpha val="70000"/>
                  </a:schemeClr>
                </a:solidFill>
                <a:ea typeface="THE명품고딕L" panose="02020603020101020101" pitchFamily="18" charset="-127"/>
              </a:rPr>
              <a:t>Assignment 2:</a:t>
            </a:r>
            <a:endParaRPr lang="en-US" altLang="ko-KR" sz="5400" b="1" spc="-150" dirty="0">
              <a:solidFill>
                <a:schemeClr val="tx1"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  <a:p>
            <a:pPr algn="ctr"/>
            <a:r>
              <a:rPr lang="en-US" altLang="ko-KR" sz="4000" b="1" spc="-150" dirty="0">
                <a:solidFill>
                  <a:schemeClr val="tx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Adding “</a:t>
            </a:r>
            <a:r>
              <a:rPr lang="en-US" altLang="ko-KR" sz="4000" dirty="0" err="1"/>
              <a:t>sys_sread</a:t>
            </a:r>
            <a:r>
              <a:rPr lang="en-US" altLang="ko-KR" sz="4000" dirty="0"/>
              <a:t>()”, “</a:t>
            </a:r>
            <a:r>
              <a:rPr lang="en-US" altLang="ko-KR" sz="4000" dirty="0" err="1"/>
              <a:t>sys_swrite</a:t>
            </a:r>
            <a:r>
              <a:rPr lang="en-US" altLang="ko-KR" sz="4000" dirty="0"/>
              <a:t>()</a:t>
            </a:r>
            <a:r>
              <a:rPr lang="en-US" altLang="ko-KR" sz="4000" b="1" spc="-150" dirty="0">
                <a:solidFill>
                  <a:schemeClr val="tx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“ </a:t>
            </a:r>
          </a:p>
          <a:p>
            <a:pPr algn="ctr"/>
            <a:r>
              <a:rPr lang="en-US" altLang="ko-KR" sz="4000" b="1" spc="-150" dirty="0">
                <a:solidFill>
                  <a:schemeClr val="tx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system call</a:t>
            </a:r>
          </a:p>
        </p:txBody>
      </p:sp>
    </p:spTree>
    <p:extLst>
      <p:ext uri="{BB962C8B-B14F-4D97-AF65-F5344CB8AC3E}">
        <p14:creationId xmlns:p14="http://schemas.microsoft.com/office/powerpoint/2010/main" val="1296594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884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5769" y="-12956"/>
            <a:ext cx="50042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1.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</a:rPr>
              <a:t>Add </a:t>
            </a:r>
            <a:r>
              <a:rPr lang="en-US" altLang="ko-KR" sz="3000" spc="-150" dirty="0" err="1">
                <a:solidFill>
                  <a:schemeClr val="accent4"/>
                </a:solidFill>
                <a:latin typeface="+mj-ea"/>
              </a:rPr>
              <a:t>sys_swrite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</a:rPr>
              <a:t>(), </a:t>
            </a:r>
            <a:r>
              <a:rPr lang="en-US" altLang="ko-KR" sz="3000" spc="-150" dirty="0" err="1">
                <a:solidFill>
                  <a:schemeClr val="accent4"/>
                </a:solidFill>
                <a:latin typeface="+mj-ea"/>
              </a:rPr>
              <a:t>sys_sread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</a:rPr>
              <a:t>()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A51AE4-7F3F-4CA8-B0FE-C1DB0FC799E2}"/>
              </a:ext>
            </a:extLst>
          </p:cNvPr>
          <p:cNvSpPr txBox="1"/>
          <p:nvPr/>
        </p:nvSpPr>
        <p:spPr>
          <a:xfrm>
            <a:off x="0" y="838660"/>
            <a:ext cx="121920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2000" b="1" dirty="0" err="1"/>
              <a:t>sys_swrite</a:t>
            </a:r>
            <a:r>
              <a:rPr lang="en-US" altLang="ko-KR" sz="2000" b="1" dirty="0"/>
              <a:t>(int </a:t>
            </a:r>
            <a:r>
              <a:rPr lang="en-US" altLang="ko-KR" sz="2000" b="1" dirty="0" err="1"/>
              <a:t>fd</a:t>
            </a:r>
            <a:r>
              <a:rPr lang="en-US" altLang="ko-KR" sz="2000" b="1" dirty="0"/>
              <a:t>, char* </a:t>
            </a:r>
            <a:r>
              <a:rPr lang="en-US" altLang="ko-KR" sz="2000" b="1" dirty="0" err="1"/>
              <a:t>buf</a:t>
            </a:r>
            <a:r>
              <a:rPr lang="en-US" altLang="ko-KR" sz="2000" b="1" dirty="0"/>
              <a:t>, int </a:t>
            </a:r>
            <a:r>
              <a:rPr lang="en-US" altLang="ko-KR" sz="2000" b="1" dirty="0" err="1"/>
              <a:t>len</a:t>
            </a:r>
            <a:r>
              <a:rPr lang="en-US" altLang="ko-KR" sz="2000" b="1" dirty="0"/>
              <a:t>): A secure version of </a:t>
            </a:r>
            <a:r>
              <a:rPr lang="en-US" altLang="ko-KR" sz="2000" b="1" dirty="0" err="1"/>
              <a:t>sys_write</a:t>
            </a:r>
            <a:r>
              <a:rPr lang="en-US" altLang="ko-KR" sz="2000" b="1" dirty="0"/>
              <a:t>() system call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buf</a:t>
            </a:r>
            <a:r>
              <a:rPr lang="en-US" altLang="ko-KR" sz="2000" dirty="0"/>
              <a:t> </a:t>
            </a:r>
            <a:r>
              <a:rPr lang="ko-KR" altLang="en-US" sz="2000" dirty="0"/>
              <a:t>포인터 변수가 가리키는 메모리 공간에 저장된 데이터를 암호화</a:t>
            </a:r>
            <a:r>
              <a:rPr lang="en-US" altLang="ko-KR" sz="2000" dirty="0"/>
              <a:t>(encryption)</a:t>
            </a:r>
            <a:r>
              <a:rPr lang="ko-KR" altLang="en-US" sz="2000" dirty="0"/>
              <a:t>한 뒤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fd</a:t>
            </a:r>
            <a:r>
              <a:rPr lang="ko-KR" altLang="en-US" sz="2000" dirty="0"/>
              <a:t>가 가리키는 파일에 </a:t>
            </a:r>
            <a:r>
              <a:rPr lang="en-US" altLang="ko-KR" sz="2000" dirty="0" err="1"/>
              <a:t>len</a:t>
            </a:r>
            <a:r>
              <a:rPr lang="en-US" altLang="ko-KR" sz="2000" dirty="0"/>
              <a:t> </a:t>
            </a:r>
            <a:r>
              <a:rPr lang="ko-KR" altLang="en-US" sz="2000" dirty="0"/>
              <a:t>크기 만큼 저장하는 </a:t>
            </a:r>
            <a:r>
              <a:rPr lang="en-US" altLang="ko-KR" sz="2000" dirty="0"/>
              <a:t>system call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Encryption </a:t>
            </a:r>
            <a:r>
              <a:rPr lang="ko-KR" altLang="en-US" sz="2000" dirty="0"/>
              <a:t>방법</a:t>
            </a:r>
            <a:r>
              <a:rPr lang="en-US" altLang="ko-KR" sz="2000" dirty="0"/>
              <a:t>: </a:t>
            </a:r>
            <a:r>
              <a:rPr lang="ko-KR" altLang="en-US" sz="2000" dirty="0"/>
              <a:t>데이터의 모든 비트를 반전 시킴</a:t>
            </a:r>
            <a:endParaRPr lang="en-US" altLang="ko-KR" sz="2000" dirty="0"/>
          </a:p>
          <a:p>
            <a:r>
              <a:rPr lang="ko-KR" altLang="en-US" sz="2000" dirty="0"/>
              <a:t>           예</a:t>
            </a:r>
            <a:r>
              <a:rPr lang="en-US" altLang="ko-KR" sz="2000" dirty="0"/>
              <a:t>)</a:t>
            </a:r>
            <a:r>
              <a:rPr lang="ko-KR" altLang="en-US" sz="2000" dirty="0"/>
              <a:t> 원본 데이터 </a:t>
            </a:r>
            <a:r>
              <a:rPr lang="en-US" altLang="ko-KR" sz="2000" dirty="0"/>
              <a:t>(01110000)</a:t>
            </a:r>
            <a:r>
              <a:rPr lang="ko-KR" altLang="en-US" sz="2000" dirty="0"/>
              <a:t> </a:t>
            </a:r>
            <a:r>
              <a:rPr lang="en-US" altLang="ko-KR" sz="2000" dirty="0">
                <a:sym typeface="Wingdings" pitchFamily="2" charset="2"/>
              </a:rPr>
              <a:t></a:t>
            </a:r>
            <a:r>
              <a:rPr lang="ko-KR" altLang="en-US" sz="2000" dirty="0">
                <a:sym typeface="Wingdings" pitchFamily="2" charset="2"/>
              </a:rPr>
              <a:t> 암호화된 데이터 </a:t>
            </a:r>
            <a:r>
              <a:rPr lang="en-US" altLang="ko-KR" sz="2000" dirty="0">
                <a:sym typeface="Wingdings" pitchFamily="2" charset="2"/>
              </a:rPr>
              <a:t>(10001111)</a:t>
            </a:r>
          </a:p>
          <a:p>
            <a:endParaRPr lang="en-US" altLang="ko-KR" sz="2000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2000" b="1" dirty="0" err="1">
                <a:sym typeface="Wingdings" pitchFamily="2" charset="2"/>
              </a:rPr>
              <a:t>sys_sread</a:t>
            </a:r>
            <a:r>
              <a:rPr lang="en-US" altLang="ko-KR" sz="2000" b="1" dirty="0">
                <a:sym typeface="Wingdings" pitchFamily="2" charset="2"/>
              </a:rPr>
              <a:t>(int </a:t>
            </a:r>
            <a:r>
              <a:rPr lang="en-US" altLang="ko-KR" sz="2000" b="1" dirty="0" err="1">
                <a:sym typeface="Wingdings" pitchFamily="2" charset="2"/>
              </a:rPr>
              <a:t>fd</a:t>
            </a:r>
            <a:r>
              <a:rPr lang="en-US" altLang="ko-KR" sz="2000" b="1" dirty="0">
                <a:sym typeface="Wingdings" pitchFamily="2" charset="2"/>
              </a:rPr>
              <a:t>, char* </a:t>
            </a:r>
            <a:r>
              <a:rPr lang="en-US" altLang="ko-KR" sz="2000" b="1" dirty="0" err="1">
                <a:sym typeface="Wingdings" pitchFamily="2" charset="2"/>
              </a:rPr>
              <a:t>buf</a:t>
            </a:r>
            <a:r>
              <a:rPr lang="en-US" altLang="ko-KR" sz="2000" b="1" dirty="0">
                <a:sym typeface="Wingdings" pitchFamily="2" charset="2"/>
              </a:rPr>
              <a:t>, int </a:t>
            </a:r>
            <a:r>
              <a:rPr lang="en-US" altLang="ko-KR" sz="2000" b="1" dirty="0" err="1">
                <a:sym typeface="Wingdings" pitchFamily="2" charset="2"/>
              </a:rPr>
              <a:t>len</a:t>
            </a:r>
            <a:r>
              <a:rPr lang="en-US" altLang="ko-KR" sz="2000" b="1" dirty="0">
                <a:sym typeface="Wingdings" pitchFamily="2" charset="2"/>
              </a:rPr>
              <a:t>): A secure version of </a:t>
            </a:r>
            <a:r>
              <a:rPr lang="en-US" altLang="ko-KR" sz="2000" b="1" dirty="0" err="1">
                <a:sym typeface="Wingdings" pitchFamily="2" charset="2"/>
              </a:rPr>
              <a:t>sys_read</a:t>
            </a:r>
            <a:r>
              <a:rPr lang="en-US" altLang="ko-KR" sz="2000" b="1" dirty="0">
                <a:sym typeface="Wingdings" pitchFamily="2" charset="2"/>
              </a:rPr>
              <a:t>() system call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fd</a:t>
            </a:r>
            <a:r>
              <a:rPr lang="ko-KR" altLang="en-US" sz="2000" dirty="0"/>
              <a:t>가 가리키는 파일에서 </a:t>
            </a:r>
            <a:r>
              <a:rPr lang="en-US" altLang="ko-KR" sz="2000" dirty="0" err="1"/>
              <a:t>len</a:t>
            </a:r>
            <a:r>
              <a:rPr lang="en-US" altLang="ko-KR" sz="2000" dirty="0"/>
              <a:t> </a:t>
            </a:r>
            <a:r>
              <a:rPr lang="ko-KR" altLang="en-US" sz="2000" dirty="0"/>
              <a:t>크기만큼 읽어 </a:t>
            </a:r>
            <a:r>
              <a:rPr lang="ko-KR" altLang="en-US" sz="2000" dirty="0" err="1"/>
              <a:t>복호화</a:t>
            </a:r>
            <a:r>
              <a:rPr lang="en-US" altLang="ko-KR" sz="2000" dirty="0"/>
              <a:t>(decryption)</a:t>
            </a:r>
            <a:r>
              <a:rPr lang="ko-KR" altLang="en-US" sz="2000" dirty="0"/>
              <a:t>한 뒤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buf</a:t>
            </a:r>
            <a:r>
              <a:rPr lang="ko-KR" altLang="en-US" sz="2000" dirty="0"/>
              <a:t>포인터 변수가 가리키는 메모리 공간에 저장하는 </a:t>
            </a:r>
            <a:r>
              <a:rPr lang="en-US" altLang="ko-KR" sz="2000" dirty="0"/>
              <a:t>system call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파일에서 읽은 데이터는 </a:t>
            </a:r>
            <a:r>
              <a:rPr lang="ko-KR" altLang="en-US" sz="2000" dirty="0" err="1"/>
              <a:t>복호화한</a:t>
            </a:r>
            <a:r>
              <a:rPr lang="ko-KR" altLang="en-US" sz="2000" dirty="0"/>
              <a:t> 뒤 </a:t>
            </a:r>
            <a:r>
              <a:rPr lang="en-US" altLang="ko-KR" sz="2000" dirty="0" err="1"/>
              <a:t>buf</a:t>
            </a:r>
            <a:r>
              <a:rPr lang="ko-KR" altLang="en-US" sz="2000" dirty="0"/>
              <a:t>에 저장해야</a:t>
            </a:r>
            <a:r>
              <a:rPr lang="en-US" altLang="ko-KR" sz="2000" dirty="0"/>
              <a:t> </a:t>
            </a:r>
            <a:r>
              <a:rPr lang="ko-KR" altLang="en-US" sz="2000" dirty="0"/>
              <a:t>함 </a:t>
            </a:r>
            <a:endParaRPr lang="en-US" altLang="ko-KR" sz="2000" dirty="0">
              <a:sym typeface="Wingdings" pitchFamily="2" charset="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087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884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5769" y="-12956"/>
            <a:ext cx="50042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1.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</a:rPr>
              <a:t>Add </a:t>
            </a:r>
            <a:r>
              <a:rPr lang="en-US" altLang="ko-KR" sz="3000" spc="-150" dirty="0" err="1">
                <a:solidFill>
                  <a:schemeClr val="accent4"/>
                </a:solidFill>
                <a:latin typeface="+mj-ea"/>
              </a:rPr>
              <a:t>sys_swrite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</a:rPr>
              <a:t>(), </a:t>
            </a:r>
            <a:r>
              <a:rPr lang="en-US" altLang="ko-KR" sz="3000" spc="-150" dirty="0" err="1">
                <a:solidFill>
                  <a:schemeClr val="accent4"/>
                </a:solidFill>
                <a:latin typeface="+mj-ea"/>
              </a:rPr>
              <a:t>sys_sread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</a:rPr>
              <a:t>()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492813-A2BF-4BCF-9611-A087998B98DC}"/>
              </a:ext>
            </a:extLst>
          </p:cNvPr>
          <p:cNvSpPr txBox="1"/>
          <p:nvPr/>
        </p:nvSpPr>
        <p:spPr>
          <a:xfrm>
            <a:off x="215769" y="712540"/>
            <a:ext cx="5462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Test user</a:t>
            </a:r>
            <a:r>
              <a:rPr lang="ko-KR" altLang="en-US" sz="2000" b="1" dirty="0"/>
              <a:t> 프로그램 소스코드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sys_swrite</a:t>
            </a:r>
            <a:r>
              <a:rPr lang="en-US" altLang="ko-KR" sz="2000" b="1" dirty="0"/>
              <a:t>()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6CBE36-20CF-4B0E-92E8-3146EE1E5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35" y="1336701"/>
            <a:ext cx="3686263" cy="41217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F530B8-80C5-4A81-B69C-BA64D5427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129" y="1112650"/>
            <a:ext cx="5867802" cy="543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4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766404" y="4266020"/>
            <a:ext cx="6659195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spc="-150" dirty="0">
                <a:solidFill>
                  <a:schemeClr val="tx1">
                    <a:alpha val="70000"/>
                  </a:schemeClr>
                </a:solidFill>
                <a:ea typeface="THE명품고딕L" panose="02020603020101020101" pitchFamily="18" charset="-127"/>
              </a:rPr>
              <a:t>Assignment 0:</a:t>
            </a:r>
            <a:endParaRPr lang="en-US" altLang="ko-KR" sz="5400" b="1" spc="-150" dirty="0">
              <a:solidFill>
                <a:schemeClr val="tx1"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  <a:p>
            <a:pPr algn="ctr"/>
            <a:r>
              <a:rPr lang="en-US" altLang="ko-KR" sz="4000" b="1" spc="-150" dirty="0">
                <a:solidFill>
                  <a:schemeClr val="tx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Compiling Linux kernel</a:t>
            </a:r>
            <a:r>
              <a:rPr lang="ko-KR" altLang="en-US" sz="4000" b="1" spc="-150" dirty="0">
                <a:solidFill>
                  <a:schemeClr val="tx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 </a:t>
            </a:r>
            <a:r>
              <a:rPr lang="en-US" altLang="ko-KR" sz="4000" b="1" spc="-150" dirty="0">
                <a:solidFill>
                  <a:schemeClr val="tx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+</a:t>
            </a:r>
            <a:r>
              <a:rPr lang="ko-KR" altLang="en-US" sz="4000" b="1" spc="-150" dirty="0">
                <a:solidFill>
                  <a:schemeClr val="tx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 </a:t>
            </a:r>
            <a:endParaRPr lang="en-US" altLang="ko-KR" sz="4000" b="1" spc="-150" dirty="0">
              <a:solidFill>
                <a:schemeClr val="tx1"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  <a:p>
            <a:pPr algn="ctr"/>
            <a:r>
              <a:rPr lang="en-US" altLang="ko-KR" sz="4000" b="1" spc="-150" dirty="0">
                <a:solidFill>
                  <a:schemeClr val="tx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Adding a simple system call </a:t>
            </a:r>
          </a:p>
        </p:txBody>
      </p:sp>
    </p:spTree>
    <p:extLst>
      <p:ext uri="{BB962C8B-B14F-4D97-AF65-F5344CB8AC3E}">
        <p14:creationId xmlns:p14="http://schemas.microsoft.com/office/powerpoint/2010/main" val="198341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884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5769" y="-12956"/>
            <a:ext cx="50042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1.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</a:rPr>
              <a:t>Add </a:t>
            </a:r>
            <a:r>
              <a:rPr lang="en-US" altLang="ko-KR" sz="3000" spc="-150" dirty="0" err="1">
                <a:solidFill>
                  <a:schemeClr val="accent4"/>
                </a:solidFill>
                <a:latin typeface="+mj-ea"/>
              </a:rPr>
              <a:t>sys_swrite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</a:rPr>
              <a:t>(), </a:t>
            </a:r>
            <a:r>
              <a:rPr lang="en-US" altLang="ko-KR" sz="3000" spc="-150" dirty="0" err="1">
                <a:solidFill>
                  <a:schemeClr val="accent4"/>
                </a:solidFill>
                <a:latin typeface="+mj-ea"/>
              </a:rPr>
              <a:t>sys_sread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</a:rPr>
              <a:t>()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1D948A-18B5-4F52-9955-34B68DC148F7}"/>
              </a:ext>
            </a:extLst>
          </p:cNvPr>
          <p:cNvSpPr txBox="1"/>
          <p:nvPr/>
        </p:nvSpPr>
        <p:spPr>
          <a:xfrm>
            <a:off x="215769" y="697711"/>
            <a:ext cx="5462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Test user</a:t>
            </a:r>
            <a:r>
              <a:rPr lang="ko-KR" altLang="en-US" sz="2000" b="1" dirty="0"/>
              <a:t> 프로그램 소스코드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sys_sread</a:t>
            </a:r>
            <a:r>
              <a:rPr lang="en-US" altLang="ko-KR" sz="2000" b="1" dirty="0"/>
              <a:t>()</a:t>
            </a:r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6C5C227-293D-45F3-86D7-B71BBD826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129" y="1097821"/>
            <a:ext cx="4954764" cy="54616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F5AE33-C064-4FB0-A443-55BC97575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35" y="1336701"/>
            <a:ext cx="3686263" cy="412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60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884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5769" y="-12956"/>
            <a:ext cx="48599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</a:rPr>
              <a:t>1.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</a:rPr>
              <a:t>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</a:rPr>
              <a:t>Add </a:t>
            </a:r>
            <a:r>
              <a:rPr lang="en-US" altLang="ko-KR" sz="3000" spc="-150" dirty="0" err="1">
                <a:solidFill>
                  <a:schemeClr val="accent4"/>
                </a:solidFill>
                <a:latin typeface="+mj-ea"/>
              </a:rPr>
              <a:t>sys_swrite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</a:rPr>
              <a:t>(), </a:t>
            </a:r>
            <a:r>
              <a:rPr lang="en-US" altLang="ko-KR" sz="3000" spc="-150" dirty="0" err="1">
                <a:solidFill>
                  <a:schemeClr val="accent4"/>
                </a:solidFill>
                <a:latin typeface="+mj-ea"/>
              </a:rPr>
              <a:t>sys_sread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</a:rPr>
              <a:t>()</a:t>
            </a:r>
            <a:endParaRPr lang="ko-KR" altLang="en-US" sz="3000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544A106-5D9E-4B51-AF9A-07D6C2223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48" y="1488756"/>
            <a:ext cx="6039693" cy="8573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8C90804-A303-4213-9D83-AC6DF34644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324" b="1027"/>
          <a:stretch/>
        </p:blipFill>
        <p:spPr>
          <a:xfrm>
            <a:off x="696847" y="2717092"/>
            <a:ext cx="6039693" cy="1791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33DC23-7EAE-4E67-84B1-BE1DCD4841C6}"/>
              </a:ext>
            </a:extLst>
          </p:cNvPr>
          <p:cNvSpPr txBox="1"/>
          <p:nvPr/>
        </p:nvSpPr>
        <p:spPr>
          <a:xfrm>
            <a:off x="594210" y="977629"/>
            <a:ext cx="6590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Test user</a:t>
            </a:r>
            <a:r>
              <a:rPr lang="ko-KR" altLang="en-US" sz="2000" b="1" dirty="0"/>
              <a:t> 프로그램 소스코드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sys_sread</a:t>
            </a:r>
            <a:r>
              <a:rPr lang="en-US" altLang="ko-KR" sz="2000" b="1" dirty="0"/>
              <a:t>() </a:t>
            </a:r>
            <a:r>
              <a:rPr lang="ko-KR" altLang="en-US" sz="2000" b="1" dirty="0"/>
              <a:t>실행결과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8F7CC9-CBBF-4256-9757-DE4A807E91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11"/>
          <a:stretch/>
        </p:blipFill>
        <p:spPr>
          <a:xfrm>
            <a:off x="696848" y="4218091"/>
            <a:ext cx="6039693" cy="8764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C285D46-7C57-417E-A77F-7F7C9E2E937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9945" b="6927"/>
          <a:stretch/>
        </p:blipFill>
        <p:spPr>
          <a:xfrm>
            <a:off x="696848" y="5496615"/>
            <a:ext cx="6039693" cy="1950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5931B4-B1E4-4669-BE9F-FC2334AC8E82}"/>
              </a:ext>
            </a:extLst>
          </p:cNvPr>
          <p:cNvSpPr txBox="1"/>
          <p:nvPr/>
        </p:nvSpPr>
        <p:spPr>
          <a:xfrm>
            <a:off x="594210" y="3658049"/>
            <a:ext cx="6291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Test user</a:t>
            </a:r>
            <a:r>
              <a:rPr lang="ko-KR" altLang="en-US" sz="2000" b="1" dirty="0"/>
              <a:t> 프로그램 소스코드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sys_sread</a:t>
            </a:r>
            <a:r>
              <a:rPr lang="en-US" altLang="ko-KR" sz="2000" b="1" dirty="0"/>
              <a:t>() </a:t>
            </a:r>
            <a:r>
              <a:rPr lang="ko-KR" altLang="en-US" sz="2000" b="1" dirty="0"/>
              <a:t>실행결과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872D94-4684-4A4E-9A36-379C383316B4}"/>
              </a:ext>
            </a:extLst>
          </p:cNvPr>
          <p:cNvSpPr txBox="1"/>
          <p:nvPr/>
        </p:nvSpPr>
        <p:spPr>
          <a:xfrm>
            <a:off x="696847" y="2445477"/>
            <a:ext cx="148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dmesg</a:t>
            </a:r>
            <a:r>
              <a:rPr lang="ko-KR" altLang="en-US" sz="1400" dirty="0"/>
              <a:t> 확인결과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54F9B6-1C3B-45AC-81C7-43D8DD03BAF1}"/>
              </a:ext>
            </a:extLst>
          </p:cNvPr>
          <p:cNvSpPr txBox="1"/>
          <p:nvPr/>
        </p:nvSpPr>
        <p:spPr>
          <a:xfrm>
            <a:off x="696847" y="5221856"/>
            <a:ext cx="148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dmesg</a:t>
            </a:r>
            <a:r>
              <a:rPr lang="ko-KR" altLang="en-US" sz="1400" dirty="0"/>
              <a:t> 확인결과</a:t>
            </a:r>
          </a:p>
        </p:txBody>
      </p:sp>
    </p:spTree>
    <p:extLst>
      <p:ext uri="{BB962C8B-B14F-4D97-AF65-F5344CB8AC3E}">
        <p14:creationId xmlns:p14="http://schemas.microsoft.com/office/powerpoint/2010/main" val="1140887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884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5769" y="-12956"/>
            <a:ext cx="71366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2.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Make a library for </a:t>
            </a:r>
            <a:r>
              <a:rPr lang="en-US" altLang="ko-KR" sz="3000" spc="-150" dirty="0" err="1">
                <a:solidFill>
                  <a:schemeClr val="accent4"/>
                </a:solidFill>
                <a:latin typeface="+mj-ea"/>
                <a:ea typeface="+mj-ea"/>
              </a:rPr>
              <a:t>sys_swrite</a:t>
            </a: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(), sys</a:t>
            </a:r>
            <a:r>
              <a:rPr lang="en-US" altLang="ko-KR" sz="3000" spc="-150" dirty="0" err="1">
                <a:solidFill>
                  <a:schemeClr val="accent4"/>
                </a:solidFill>
                <a:latin typeface="+mj-ea"/>
                <a:ea typeface="+mj-ea"/>
              </a:rPr>
              <a:t>_sread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()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166F90-E414-4E35-9344-E09C34588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875" y="1417409"/>
            <a:ext cx="3734321" cy="12288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BB8CA3-E71B-4076-9E3C-B12505891353}"/>
              </a:ext>
            </a:extLst>
          </p:cNvPr>
          <p:cNvSpPr txBox="1"/>
          <p:nvPr/>
        </p:nvSpPr>
        <p:spPr>
          <a:xfrm>
            <a:off x="488936" y="1063590"/>
            <a:ext cx="6590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Static Library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DDD72B-DE41-49EF-95D2-7FE115199883}"/>
              </a:ext>
            </a:extLst>
          </p:cNvPr>
          <p:cNvSpPr txBox="1"/>
          <p:nvPr/>
        </p:nvSpPr>
        <p:spPr>
          <a:xfrm>
            <a:off x="804269" y="1263645"/>
            <a:ext cx="31983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600" dirty="0"/>
          </a:p>
          <a:p>
            <a:r>
              <a:rPr lang="en-US" altLang="ko-KR" sz="1600" dirty="0"/>
              <a:t>$ vi </a:t>
            </a:r>
            <a:r>
              <a:rPr lang="en-US" altLang="ko-KR" sz="1600" dirty="0" err="1"/>
              <a:t>hello.c</a:t>
            </a:r>
            <a:endParaRPr lang="en-US" altLang="ko-KR" sz="1600" dirty="0"/>
          </a:p>
          <a:p>
            <a:r>
              <a:rPr lang="en-US" altLang="ko-KR" sz="1600" dirty="0"/>
              <a:t>$ </a:t>
            </a:r>
            <a:r>
              <a:rPr lang="en-US" altLang="ko-KR" sz="1600" dirty="0" err="1"/>
              <a:t>gcc</a:t>
            </a:r>
            <a:r>
              <a:rPr lang="en-US" altLang="ko-KR" sz="1600" dirty="0"/>
              <a:t> –c </a:t>
            </a:r>
            <a:r>
              <a:rPr lang="en-US" altLang="ko-KR" sz="1600" dirty="0" err="1"/>
              <a:t>hello.c</a:t>
            </a:r>
            <a:endParaRPr lang="en-US" altLang="ko-KR" sz="1600" dirty="0"/>
          </a:p>
          <a:p>
            <a:r>
              <a:rPr lang="en-US" altLang="ko-KR" sz="1600" dirty="0"/>
              <a:t>$ </a:t>
            </a:r>
            <a:r>
              <a:rPr lang="en-US" altLang="ko-KR" sz="1600" dirty="0" err="1"/>
              <a:t>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rc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libhello.a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hello.o</a:t>
            </a:r>
            <a:endParaRPr lang="en-US" altLang="ko-KR" sz="1600" dirty="0"/>
          </a:p>
          <a:p>
            <a:r>
              <a:rPr lang="en-US" altLang="ko-KR" sz="1600" dirty="0"/>
              <a:t>$ vi </a:t>
            </a:r>
            <a:r>
              <a:rPr lang="en-US" altLang="ko-KR" sz="1600" dirty="0" err="1"/>
              <a:t>static.c</a:t>
            </a:r>
            <a:endParaRPr lang="en-US" altLang="ko-KR" sz="1600" dirty="0"/>
          </a:p>
          <a:p>
            <a:r>
              <a:rPr lang="en-US" altLang="ko-KR" sz="1600" dirty="0"/>
              <a:t>$ </a:t>
            </a:r>
            <a:r>
              <a:rPr lang="en-US" altLang="ko-KR" sz="1600" dirty="0" err="1"/>
              <a:t>gcc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static.c</a:t>
            </a:r>
            <a:r>
              <a:rPr lang="en-US" altLang="ko-KR" sz="1600" dirty="0"/>
              <a:t> –o static –L./ -</a:t>
            </a:r>
            <a:r>
              <a:rPr lang="en-US" altLang="ko-KR" sz="1600" dirty="0" err="1"/>
              <a:t>lhello</a:t>
            </a:r>
            <a:endParaRPr lang="en-US" altLang="ko-KR" sz="1600" dirty="0"/>
          </a:p>
          <a:p>
            <a:r>
              <a:rPr lang="en-US" altLang="ko-KR" sz="1600" dirty="0"/>
              <a:t>$ ./static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F62923-3832-4D14-9C56-CE52F0DF14EC}"/>
              </a:ext>
            </a:extLst>
          </p:cNvPr>
          <p:cNvSpPr/>
          <p:nvPr/>
        </p:nvSpPr>
        <p:spPr>
          <a:xfrm>
            <a:off x="7466561" y="1048077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hello.c</a:t>
            </a:r>
            <a:endParaRPr lang="en-US" altLang="ko-KR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37B663-8BD2-4985-A36F-ED2276687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875" y="3026974"/>
            <a:ext cx="3753374" cy="197195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3BF23B-933D-4C46-95C1-BC633D4A5B99}"/>
              </a:ext>
            </a:extLst>
          </p:cNvPr>
          <p:cNvSpPr/>
          <p:nvPr/>
        </p:nvSpPr>
        <p:spPr>
          <a:xfrm>
            <a:off x="7466561" y="2710195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static.c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49CA74E-A278-42BD-B184-0699C71FBA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764" b="1647"/>
          <a:stretch/>
        </p:blipFill>
        <p:spPr>
          <a:xfrm>
            <a:off x="7531874" y="5527622"/>
            <a:ext cx="3734321" cy="37477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AA38C6-E5C4-4FF6-8ACD-39CB0CB559DE}"/>
              </a:ext>
            </a:extLst>
          </p:cNvPr>
          <p:cNvSpPr/>
          <p:nvPr/>
        </p:nvSpPr>
        <p:spPr>
          <a:xfrm>
            <a:off x="7466561" y="516733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결과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824F3F-DED2-934C-A8CF-F449E9B4726E}"/>
              </a:ext>
            </a:extLst>
          </p:cNvPr>
          <p:cNvSpPr txBox="1"/>
          <p:nvPr/>
        </p:nvSpPr>
        <p:spPr>
          <a:xfrm>
            <a:off x="215769" y="697711"/>
            <a:ext cx="5462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How to make a library?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68295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884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5769" y="-12956"/>
            <a:ext cx="71366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2.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Make a library for </a:t>
            </a:r>
            <a:r>
              <a:rPr lang="en-US" altLang="ko-KR" sz="3000" spc="-150" dirty="0" err="1">
                <a:solidFill>
                  <a:schemeClr val="accent4"/>
                </a:solidFill>
                <a:latin typeface="+mj-ea"/>
                <a:ea typeface="+mj-ea"/>
              </a:rPr>
              <a:t>sys_swrite</a:t>
            </a: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(), sys</a:t>
            </a:r>
            <a:r>
              <a:rPr lang="en-US" altLang="ko-KR" sz="3000" spc="-150" dirty="0" err="1">
                <a:solidFill>
                  <a:schemeClr val="accent4"/>
                </a:solidFill>
                <a:latin typeface="+mj-ea"/>
                <a:ea typeface="+mj-ea"/>
              </a:rPr>
              <a:t>_sread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()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166F90-E414-4E35-9344-E09C34588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235" y="833460"/>
            <a:ext cx="3734321" cy="12288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BB8CA3-E71B-4076-9E3C-B12505891353}"/>
              </a:ext>
            </a:extLst>
          </p:cNvPr>
          <p:cNvSpPr txBox="1"/>
          <p:nvPr/>
        </p:nvSpPr>
        <p:spPr>
          <a:xfrm>
            <a:off x="488936" y="1037362"/>
            <a:ext cx="6590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Shared Library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F62923-3832-4D14-9C56-CE52F0DF14EC}"/>
              </a:ext>
            </a:extLst>
          </p:cNvPr>
          <p:cNvSpPr/>
          <p:nvPr/>
        </p:nvSpPr>
        <p:spPr>
          <a:xfrm>
            <a:off x="7502921" y="464128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hello.c</a:t>
            </a:r>
            <a:endParaRPr lang="en-US" altLang="ko-KR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37B663-8BD2-4985-A36F-ED2276687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181" y="2320342"/>
            <a:ext cx="3753374" cy="197195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3BF23B-933D-4C46-95C1-BC633D4A5B99}"/>
              </a:ext>
            </a:extLst>
          </p:cNvPr>
          <p:cNvSpPr/>
          <p:nvPr/>
        </p:nvSpPr>
        <p:spPr>
          <a:xfrm>
            <a:off x="7502921" y="1986345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shared.c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49CA74E-A278-42BD-B184-0699C71FBA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764" b="1647"/>
          <a:stretch/>
        </p:blipFill>
        <p:spPr>
          <a:xfrm>
            <a:off x="7633548" y="5836224"/>
            <a:ext cx="3734321" cy="37477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AA38C6-E5C4-4FF6-8ACD-39CB0CB559DE}"/>
              </a:ext>
            </a:extLst>
          </p:cNvPr>
          <p:cNvSpPr/>
          <p:nvPr/>
        </p:nvSpPr>
        <p:spPr>
          <a:xfrm>
            <a:off x="7568235" y="547593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결과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F73984-6F81-4FF1-BCDF-A31879FC9ED2}"/>
              </a:ext>
            </a:extLst>
          </p:cNvPr>
          <p:cNvSpPr txBox="1"/>
          <p:nvPr/>
        </p:nvSpPr>
        <p:spPr>
          <a:xfrm>
            <a:off x="889444" y="1332669"/>
            <a:ext cx="506260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$ vi </a:t>
            </a:r>
            <a:r>
              <a:rPr lang="en-US" altLang="ko-KR" sz="1600" dirty="0" err="1"/>
              <a:t>hello.c</a:t>
            </a:r>
            <a:endParaRPr lang="en-US" altLang="ko-KR" sz="1600" dirty="0"/>
          </a:p>
          <a:p>
            <a:r>
              <a:rPr lang="en-US" altLang="ko-KR" sz="1600" dirty="0"/>
              <a:t>$ </a:t>
            </a:r>
            <a:r>
              <a:rPr lang="en-US" altLang="ko-KR" sz="1600" dirty="0" err="1"/>
              <a:t>gcc</a:t>
            </a:r>
            <a:r>
              <a:rPr lang="en-US" altLang="ko-KR" sz="1600" dirty="0"/>
              <a:t> –</a:t>
            </a:r>
            <a:r>
              <a:rPr lang="en-US" altLang="ko-KR" sz="1600" dirty="0" err="1"/>
              <a:t>fPIC</a:t>
            </a:r>
            <a:r>
              <a:rPr lang="en-US" altLang="ko-KR" sz="1600" dirty="0"/>
              <a:t> –c </a:t>
            </a:r>
            <a:r>
              <a:rPr lang="en-US" altLang="ko-KR" sz="1600" dirty="0" err="1"/>
              <a:t>hello.c</a:t>
            </a:r>
            <a:r>
              <a:rPr lang="en-US" altLang="ko-KR" sz="1600" dirty="0"/>
              <a:t> –o </a:t>
            </a:r>
            <a:r>
              <a:rPr lang="en-US" altLang="ko-KR" sz="1600" dirty="0" err="1"/>
              <a:t>hello.o</a:t>
            </a:r>
            <a:endParaRPr lang="en-US" altLang="ko-KR" sz="1600" dirty="0"/>
          </a:p>
          <a:p>
            <a:r>
              <a:rPr lang="en-US" altLang="ko-KR" sz="1600" dirty="0"/>
              <a:t>$ </a:t>
            </a:r>
            <a:r>
              <a:rPr lang="en-US" altLang="ko-KR" sz="1600" dirty="0" err="1"/>
              <a:t>gcc</a:t>
            </a:r>
            <a:r>
              <a:rPr lang="en-US" altLang="ko-KR" sz="1600" dirty="0"/>
              <a:t> –shared –o libhello.so.0.0.0 </a:t>
            </a:r>
            <a:r>
              <a:rPr lang="en-US" altLang="ko-KR" sz="1600" dirty="0" err="1"/>
              <a:t>hello.o</a:t>
            </a:r>
            <a:endParaRPr lang="en-US" altLang="ko-KR" sz="1600" dirty="0"/>
          </a:p>
          <a:p>
            <a:r>
              <a:rPr lang="en-US" altLang="ko-KR" sz="1600" dirty="0"/>
              <a:t>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cp libhello.so.0.0.0 /</a:t>
            </a:r>
            <a:r>
              <a:rPr lang="en-US" altLang="ko-KR" sz="1600" dirty="0" err="1"/>
              <a:t>usr</a:t>
            </a:r>
            <a:r>
              <a:rPr lang="en-US" altLang="ko-KR" sz="1600" dirty="0"/>
              <a:t>/lib/libhello.so.0.0.0</a:t>
            </a:r>
          </a:p>
          <a:p>
            <a:r>
              <a:rPr lang="en-US" altLang="ko-KR" sz="1600" dirty="0"/>
              <a:t>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ln –s /</a:t>
            </a:r>
            <a:r>
              <a:rPr lang="en-US" altLang="ko-KR" sz="1600" dirty="0" err="1"/>
              <a:t>usr</a:t>
            </a:r>
            <a:r>
              <a:rPr lang="en-US" altLang="ko-KR" sz="1600" dirty="0"/>
              <a:t>/lib/libhello.so.0.0.0 /usr/lib/libhello.so</a:t>
            </a:r>
          </a:p>
          <a:p>
            <a:r>
              <a:rPr lang="en-US" altLang="ko-KR" sz="1600" dirty="0"/>
              <a:t>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vi 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ld.so.conf.d</a:t>
            </a:r>
            <a:r>
              <a:rPr lang="en-US" altLang="ko-KR" sz="1600" dirty="0"/>
              <a:t>/</a:t>
            </a:r>
            <a:r>
              <a:rPr lang="en-US" altLang="ko-KR" sz="1600" dirty="0" err="1"/>
              <a:t>libhello.conf</a:t>
            </a:r>
            <a:endParaRPr lang="en-US" altLang="ko-KR" sz="1600" dirty="0"/>
          </a:p>
          <a:p>
            <a:r>
              <a:rPr lang="en-US" altLang="ko-KR" sz="1600" dirty="0"/>
              <a:t>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ldconfig</a:t>
            </a:r>
            <a:endParaRPr lang="en-US" altLang="ko-KR" sz="1600" dirty="0"/>
          </a:p>
          <a:p>
            <a:r>
              <a:rPr lang="en-US" altLang="ko-KR" sz="1600" dirty="0"/>
              <a:t>$ vi </a:t>
            </a:r>
            <a:r>
              <a:rPr lang="en-US" altLang="ko-KR" sz="1600" dirty="0" err="1"/>
              <a:t>shared.c</a:t>
            </a:r>
            <a:endParaRPr lang="en-US" altLang="ko-KR" sz="1600" dirty="0"/>
          </a:p>
          <a:p>
            <a:r>
              <a:rPr lang="en-US" altLang="ko-KR" sz="1600" dirty="0"/>
              <a:t>$ </a:t>
            </a:r>
            <a:r>
              <a:rPr lang="en-US" altLang="ko-KR" sz="1600" dirty="0" err="1"/>
              <a:t>gcc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shared.c</a:t>
            </a:r>
            <a:r>
              <a:rPr lang="en-US" altLang="ko-KR" sz="1600" dirty="0"/>
              <a:t> –o shared -</a:t>
            </a:r>
            <a:r>
              <a:rPr lang="en-US" altLang="ko-KR" sz="1600" dirty="0" err="1"/>
              <a:t>lhello</a:t>
            </a:r>
            <a:endParaRPr lang="en-US" altLang="ko-KR" sz="1600" dirty="0"/>
          </a:p>
          <a:p>
            <a:r>
              <a:rPr lang="en-US" altLang="ko-KR" sz="1600" dirty="0"/>
              <a:t>$ ./shared</a:t>
            </a:r>
          </a:p>
          <a:p>
            <a:r>
              <a:rPr lang="en-US" altLang="ko-KR" sz="1600" dirty="0"/>
              <a:t>$ </a:t>
            </a:r>
            <a:r>
              <a:rPr lang="en-US" altLang="ko-KR" sz="1600" dirty="0" err="1"/>
              <a:t>ldd</a:t>
            </a:r>
            <a:r>
              <a:rPr lang="en-US" altLang="ko-KR" sz="1600" dirty="0"/>
              <a:t> shared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7E5816-5B66-40E9-A0F7-CDD83025EA0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2288"/>
          <a:stretch/>
        </p:blipFill>
        <p:spPr>
          <a:xfrm>
            <a:off x="7568234" y="4795072"/>
            <a:ext cx="3753375" cy="5715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61B0E0C-9114-4AB9-B30C-ACEB7F1885B4}"/>
              </a:ext>
            </a:extLst>
          </p:cNvPr>
          <p:cNvSpPr/>
          <p:nvPr/>
        </p:nvSpPr>
        <p:spPr>
          <a:xfrm>
            <a:off x="7502921" y="4457331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libhello.conf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BF9CAC-45CB-4FE6-A049-148B140CDF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037" y="5366652"/>
            <a:ext cx="6354062" cy="86689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9DB934-4671-48D8-9820-2D7B56E7E163}"/>
              </a:ext>
            </a:extLst>
          </p:cNvPr>
          <p:cNvSpPr/>
          <p:nvPr/>
        </p:nvSpPr>
        <p:spPr>
          <a:xfrm>
            <a:off x="741338" y="4997320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ldd</a:t>
            </a:r>
            <a:r>
              <a:rPr lang="en-US" altLang="ko-KR" dirty="0"/>
              <a:t> shared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046E57-6F3B-174D-85E6-19958C059758}"/>
              </a:ext>
            </a:extLst>
          </p:cNvPr>
          <p:cNvSpPr txBox="1"/>
          <p:nvPr/>
        </p:nvSpPr>
        <p:spPr>
          <a:xfrm>
            <a:off x="215769" y="697711"/>
            <a:ext cx="5462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How to make a library?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55439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884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5769" y="-12956"/>
            <a:ext cx="71366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2.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Make a library for </a:t>
            </a:r>
            <a:r>
              <a:rPr lang="en-US" altLang="ko-KR" sz="3000" spc="-150" dirty="0" err="1">
                <a:solidFill>
                  <a:schemeClr val="accent4"/>
                </a:solidFill>
                <a:latin typeface="+mj-ea"/>
                <a:ea typeface="+mj-ea"/>
              </a:rPr>
              <a:t>sys_swrite</a:t>
            </a: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(), sys</a:t>
            </a:r>
            <a:r>
              <a:rPr lang="en-US" altLang="ko-KR" sz="3000" spc="-150" dirty="0" err="1">
                <a:solidFill>
                  <a:schemeClr val="accent4"/>
                </a:solidFill>
                <a:latin typeface="+mj-ea"/>
                <a:ea typeface="+mj-ea"/>
              </a:rPr>
              <a:t>_sread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()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BB8CA3-E71B-4076-9E3C-B12505891353}"/>
              </a:ext>
            </a:extLst>
          </p:cNvPr>
          <p:cNvSpPr txBox="1"/>
          <p:nvPr/>
        </p:nvSpPr>
        <p:spPr>
          <a:xfrm>
            <a:off x="215769" y="1894879"/>
            <a:ext cx="11474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Library function name should be </a:t>
            </a:r>
            <a:r>
              <a:rPr lang="en-US" altLang="ko-KR" sz="2000" b="1" dirty="0" err="1"/>
              <a:t>sread</a:t>
            </a:r>
            <a:r>
              <a:rPr lang="en-US" altLang="ko-KR" sz="2000" b="1" dirty="0"/>
              <a:t>() and </a:t>
            </a:r>
            <a:r>
              <a:rPr lang="en-US" altLang="ko-KR" sz="2000" b="1" dirty="0" err="1"/>
              <a:t>swrite</a:t>
            </a:r>
            <a:r>
              <a:rPr lang="en-US" altLang="ko-KR" sz="2000" b="1" dirty="0"/>
              <a:t>() for </a:t>
            </a:r>
            <a:r>
              <a:rPr lang="en-US" altLang="ko-KR" sz="2000" b="1" dirty="0" err="1"/>
              <a:t>sys_sread</a:t>
            </a:r>
            <a:r>
              <a:rPr lang="en-US" altLang="ko-KR" sz="2000" b="1" dirty="0"/>
              <a:t>() and </a:t>
            </a:r>
            <a:r>
              <a:rPr lang="en-US" altLang="ko-KR" sz="2000" b="1" dirty="0" err="1"/>
              <a:t>sys_swrite</a:t>
            </a:r>
            <a:r>
              <a:rPr lang="en-US" altLang="ko-KR" sz="2000" b="1" dirty="0"/>
              <a:t>(), respectively</a:t>
            </a:r>
            <a:endParaRPr lang="ko-KR" altLang="en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046E57-6F3B-174D-85E6-19958C059758}"/>
              </a:ext>
            </a:extLst>
          </p:cNvPr>
          <p:cNvSpPr txBox="1"/>
          <p:nvPr/>
        </p:nvSpPr>
        <p:spPr>
          <a:xfrm>
            <a:off x="215769" y="789879"/>
            <a:ext cx="10782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Make a library providing user-level wrapper functions for </a:t>
            </a:r>
            <a:r>
              <a:rPr lang="en-US" altLang="ko-KR" sz="2000" b="1" dirty="0" err="1"/>
              <a:t>sys_swrite</a:t>
            </a:r>
            <a:r>
              <a:rPr lang="en-US" altLang="ko-KR" sz="2000" b="1" dirty="0"/>
              <a:t>() and </a:t>
            </a:r>
            <a:r>
              <a:rPr lang="en-US" altLang="ko-KR" sz="2000" b="1" dirty="0" err="1"/>
              <a:t>sys_sread</a:t>
            </a:r>
            <a:r>
              <a:rPr lang="en-US" altLang="ko-KR" sz="2000" b="1" dirty="0"/>
              <a:t>() system calls.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8990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884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5769" y="-12956"/>
            <a:ext cx="26164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3.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제출 및 평가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EB48FA-C79C-43C9-B421-203C13C2AE9B}"/>
              </a:ext>
            </a:extLst>
          </p:cNvPr>
          <p:cNvSpPr txBox="1"/>
          <p:nvPr/>
        </p:nvSpPr>
        <p:spPr>
          <a:xfrm>
            <a:off x="215769" y="3948547"/>
            <a:ext cx="445987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평가</a:t>
            </a:r>
            <a:r>
              <a:rPr lang="en-US" altLang="ko-KR" sz="2400" dirty="0"/>
              <a:t> </a:t>
            </a:r>
          </a:p>
          <a:p>
            <a:pPr marL="342900" indent="-342900">
              <a:buAutoNum type="arabicPeriod"/>
            </a:pPr>
            <a:r>
              <a:rPr lang="en-US" altLang="ko-KR" sz="2000" dirty="0" err="1"/>
              <a:t>sys_sread</a:t>
            </a:r>
            <a:r>
              <a:rPr lang="en-US" altLang="ko-KR" sz="2000" dirty="0"/>
              <a:t>()</a:t>
            </a:r>
            <a:r>
              <a:rPr lang="ko-KR" altLang="en-US" sz="2000" dirty="0"/>
              <a:t> </a:t>
            </a:r>
            <a:r>
              <a:rPr lang="en-US" altLang="ko-KR" sz="2000" dirty="0"/>
              <a:t>system call </a:t>
            </a:r>
            <a:r>
              <a:rPr lang="ko-KR" altLang="en-US" sz="2000" dirty="0"/>
              <a:t>추가</a:t>
            </a:r>
            <a:r>
              <a:rPr lang="en-US" altLang="ko-KR" sz="2000" dirty="0"/>
              <a:t>(5</a:t>
            </a:r>
            <a:r>
              <a:rPr lang="ko-KR" altLang="en-US" sz="2000" dirty="0"/>
              <a:t>점</a:t>
            </a:r>
            <a:r>
              <a:rPr lang="en-US" altLang="ko-KR" sz="2000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sz="2000" dirty="0" err="1"/>
              <a:t>sys_swrite</a:t>
            </a:r>
            <a:r>
              <a:rPr lang="en-US" altLang="ko-KR" sz="2000" dirty="0"/>
              <a:t>() system call </a:t>
            </a:r>
            <a:r>
              <a:rPr lang="ko-KR" altLang="en-US" sz="2000" dirty="0"/>
              <a:t>추가 </a:t>
            </a:r>
            <a:r>
              <a:rPr lang="en-US" altLang="ko-KR" sz="2000" dirty="0"/>
              <a:t>(5</a:t>
            </a:r>
            <a:r>
              <a:rPr lang="ko-KR" altLang="en-US" sz="2000" dirty="0"/>
              <a:t>점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3.</a:t>
            </a:r>
            <a:r>
              <a:rPr lang="ko-KR" altLang="en-US" sz="2000" dirty="0"/>
              <a:t> </a:t>
            </a:r>
            <a:r>
              <a:rPr lang="en-US" altLang="ko-KR" sz="2000" dirty="0" err="1"/>
              <a:t>sys_sread</a:t>
            </a:r>
            <a:r>
              <a:rPr lang="en-US" altLang="ko-KR" sz="2000" dirty="0"/>
              <a:t>() </a:t>
            </a:r>
            <a:r>
              <a:rPr lang="ko-KR" altLang="en-US" sz="2000" dirty="0"/>
              <a:t>구현 </a:t>
            </a:r>
            <a:r>
              <a:rPr lang="en-US" altLang="ko-KR" sz="2000" dirty="0"/>
              <a:t>(10</a:t>
            </a:r>
            <a:r>
              <a:rPr lang="ko-KR" altLang="en-US" sz="2000" dirty="0"/>
              <a:t>점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4.</a:t>
            </a:r>
            <a:r>
              <a:rPr lang="ko-KR" altLang="en-US" sz="2000" dirty="0"/>
              <a:t> </a:t>
            </a:r>
            <a:r>
              <a:rPr lang="en-US" altLang="ko-KR" sz="2000" dirty="0" err="1"/>
              <a:t>sys_swrite</a:t>
            </a:r>
            <a:r>
              <a:rPr lang="en-US" altLang="ko-KR" sz="2000" dirty="0"/>
              <a:t>() </a:t>
            </a:r>
            <a:r>
              <a:rPr lang="ko-KR" altLang="en-US" sz="2000" dirty="0"/>
              <a:t>구현 </a:t>
            </a:r>
            <a:r>
              <a:rPr lang="en-US" altLang="ko-KR" sz="2000" dirty="0"/>
              <a:t>(10</a:t>
            </a:r>
            <a:r>
              <a:rPr lang="ko-KR" altLang="en-US" sz="2000" dirty="0"/>
              <a:t>점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5.</a:t>
            </a:r>
            <a:r>
              <a:rPr lang="ko-KR" altLang="en-US" sz="2000" dirty="0"/>
              <a:t> </a:t>
            </a:r>
            <a:r>
              <a:rPr lang="en-US" altLang="ko-KR" sz="2000" dirty="0"/>
              <a:t>Library </a:t>
            </a:r>
            <a:r>
              <a:rPr lang="ko-KR" altLang="en-US" sz="2000" dirty="0"/>
              <a:t>구현 </a:t>
            </a:r>
            <a:r>
              <a:rPr lang="en-US" altLang="ko-KR" sz="2000" dirty="0"/>
              <a:t>(10</a:t>
            </a:r>
            <a:r>
              <a:rPr lang="ko-KR" altLang="en-US" sz="2000" dirty="0"/>
              <a:t>점</a:t>
            </a:r>
            <a:r>
              <a:rPr lang="en-US" altLang="ko-KR" sz="20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62E55D-4417-40C4-A297-FD5F7CCEB5DC}"/>
              </a:ext>
            </a:extLst>
          </p:cNvPr>
          <p:cNvSpPr txBox="1"/>
          <p:nvPr/>
        </p:nvSpPr>
        <p:spPr>
          <a:xfrm>
            <a:off x="215769" y="1490008"/>
            <a:ext cx="54623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제출 자료 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lms</a:t>
            </a:r>
            <a:r>
              <a:rPr lang="ko-KR" altLang="en-US" sz="2000" b="1" dirty="0"/>
              <a:t>에 제출</a:t>
            </a:r>
            <a:r>
              <a:rPr lang="en-US" altLang="ko-KR" sz="2000" b="1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sz="2000" dirty="0"/>
              <a:t>Linux kernel image (</a:t>
            </a:r>
            <a:r>
              <a:rPr lang="en-US" altLang="ko-KR" sz="2000" dirty="0" err="1"/>
              <a:t>vmlinuz</a:t>
            </a:r>
            <a:r>
              <a:rPr lang="en-US" altLang="ko-KR" sz="2000" dirty="0"/>
              <a:t>) file</a:t>
            </a:r>
          </a:p>
          <a:p>
            <a:pPr marL="342900" indent="-342900">
              <a:buAutoNum type="arabicPeriod"/>
            </a:pPr>
            <a:r>
              <a:rPr lang="en-US" altLang="ko-KR" sz="2000" dirty="0"/>
              <a:t>source code of the system call</a:t>
            </a:r>
          </a:p>
          <a:p>
            <a:pPr marL="342900" indent="-342900">
              <a:buAutoNum type="arabicPeriod"/>
            </a:pPr>
            <a:r>
              <a:rPr lang="en-US" altLang="ko-KR" sz="2000" dirty="0"/>
              <a:t>source code of the test user program</a:t>
            </a:r>
          </a:p>
          <a:p>
            <a:pPr marL="342900" indent="-342900">
              <a:buAutoNum type="arabicPeriod"/>
            </a:pPr>
            <a:r>
              <a:rPr lang="en-US" altLang="ko-KR" sz="2000" dirty="0"/>
              <a:t>source code of the library</a:t>
            </a:r>
          </a:p>
          <a:p>
            <a:pPr marL="342900" indent="-342900">
              <a:buAutoNum type="arabicPeriod"/>
            </a:pPr>
            <a:r>
              <a:rPr lang="en-US" altLang="ko-KR" sz="2000" dirty="0"/>
              <a:t>Result</a:t>
            </a:r>
            <a:r>
              <a:rPr lang="ko-KR" altLang="en-US" sz="2000" dirty="0"/>
              <a:t> </a:t>
            </a:r>
            <a:r>
              <a:rPr lang="en-US" altLang="ko-KR" sz="2000" dirty="0"/>
              <a:t>of</a:t>
            </a:r>
            <a:r>
              <a:rPr lang="ko-KR" altLang="en-US" sz="2000" dirty="0"/>
              <a:t> </a:t>
            </a:r>
            <a:r>
              <a:rPr lang="en-US" altLang="ko-KR" sz="2000" dirty="0"/>
              <a:t>execution (Screenshot)</a:t>
            </a:r>
          </a:p>
          <a:p>
            <a:pPr marL="342900" indent="-342900">
              <a:buAutoNum type="arabicPeriod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44875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97151" y="4956205"/>
            <a:ext cx="1824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Question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55531" y="5540980"/>
            <a:ext cx="3457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Email : jhyn207@gmail.com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Message : 010 - 4905 - 1749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884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957" y="-4814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2249" y="-33425"/>
            <a:ext cx="47714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Install Ubuntu and VirtualBox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B7D9E7F-BC9C-4052-B82F-9D6F80E7BD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187"/>
          <a:stretch/>
        </p:blipFill>
        <p:spPr>
          <a:xfrm>
            <a:off x="7876785" y="855864"/>
            <a:ext cx="3648631" cy="25201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D9D945-CDA6-420F-8B4F-3CCA87FC90E2}"/>
              </a:ext>
            </a:extLst>
          </p:cNvPr>
          <p:cNvSpPr txBox="1"/>
          <p:nvPr/>
        </p:nvSpPr>
        <p:spPr>
          <a:xfrm>
            <a:off x="1361967" y="2274269"/>
            <a:ext cx="3955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/>
              <a:t>Ubuntu</a:t>
            </a:r>
            <a:r>
              <a:rPr lang="ko-KR" altLang="en-US" sz="1600" dirty="0"/>
              <a:t> </a:t>
            </a:r>
            <a:r>
              <a:rPr lang="en-US" altLang="ko-KR" sz="1600" dirty="0"/>
              <a:t>Desktop 18.04</a:t>
            </a:r>
            <a:r>
              <a:rPr lang="ko-KR" altLang="en-US" sz="1600" dirty="0"/>
              <a:t> </a:t>
            </a:r>
            <a:r>
              <a:rPr lang="en-US" altLang="ko-KR" sz="1600" dirty="0"/>
              <a:t>LTS Download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r>
              <a:rPr lang="en-US" altLang="ko-KR" sz="1600" dirty="0">
                <a:hlinkClick r:id="rId3"/>
              </a:rPr>
              <a:t>https://ubuntu.com/#download</a:t>
            </a:r>
            <a:endParaRPr lang="ko-KR" altLang="en-US" sz="16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2C1A2C8-DC65-4940-89DE-AA9CF839A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783" y="3755413"/>
            <a:ext cx="2818250" cy="26608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41A1AD-A311-49BC-B985-5071D4A17C76}"/>
              </a:ext>
            </a:extLst>
          </p:cNvPr>
          <p:cNvSpPr txBox="1"/>
          <p:nvPr/>
        </p:nvSpPr>
        <p:spPr>
          <a:xfrm>
            <a:off x="1361967" y="5302268"/>
            <a:ext cx="3990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2. VirtualBox Download and Install</a:t>
            </a:r>
          </a:p>
          <a:p>
            <a:endParaRPr lang="en-US" altLang="ko-KR" sz="1600" dirty="0"/>
          </a:p>
          <a:p>
            <a:r>
              <a:rPr lang="en-US" altLang="ko-KR" sz="1600" dirty="0">
                <a:hlinkClick r:id="rId5"/>
              </a:rPr>
              <a:t>https://www.virtualbox.org/wiki/Downloads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884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957" y="-4814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2249" y="-33425"/>
            <a:ext cx="47714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</a:rPr>
              <a:t>Install Ubuntu and VirtualBox</a:t>
            </a:r>
            <a:endParaRPr lang="ko-KR" altLang="en-US" sz="3000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64AE1C-F962-478D-B702-2980DCFDC65D}"/>
              </a:ext>
            </a:extLst>
          </p:cNvPr>
          <p:cNvSpPr txBox="1"/>
          <p:nvPr/>
        </p:nvSpPr>
        <p:spPr>
          <a:xfrm>
            <a:off x="599013" y="637272"/>
            <a:ext cx="9406742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3. Virtual Box Configuration</a:t>
            </a:r>
          </a:p>
          <a:p>
            <a:r>
              <a:rPr lang="en-US" altLang="ko-KR" sz="1600" dirty="0"/>
              <a:t>	Memory</a:t>
            </a:r>
            <a:r>
              <a:rPr lang="ko-KR" altLang="en-US" sz="1600" dirty="0"/>
              <a:t> </a:t>
            </a:r>
            <a:r>
              <a:rPr lang="en-US" altLang="ko-KR" sz="1600" dirty="0"/>
              <a:t>: roughly 4096MB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/>
              <a:t>	Virtual</a:t>
            </a:r>
            <a:r>
              <a:rPr lang="ko-KR" altLang="en-US" sz="1600" dirty="0"/>
              <a:t> </a:t>
            </a:r>
            <a:r>
              <a:rPr lang="en-US" altLang="ko-KR" sz="1600" dirty="0"/>
              <a:t>Hard disk(VDI)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at least</a:t>
            </a:r>
            <a:r>
              <a:rPr lang="ko-KR" altLang="en-US" sz="1600" dirty="0"/>
              <a:t> </a:t>
            </a:r>
            <a:r>
              <a:rPr lang="en-US" altLang="ko-KR" sz="1600" dirty="0"/>
              <a:t>50GB</a:t>
            </a:r>
          </a:p>
          <a:p>
            <a:r>
              <a:rPr lang="en-US" altLang="ko-KR" sz="1600" dirty="0"/>
              <a:t>	</a:t>
            </a:r>
          </a:p>
          <a:p>
            <a:r>
              <a:rPr lang="en-US" altLang="ko-KR" sz="1600" dirty="0"/>
              <a:t>	</a:t>
            </a:r>
            <a:r>
              <a:rPr lang="ko-KR" altLang="en-US" sz="1600" dirty="0"/>
              <a:t>해당 가상환경의 설정에서</a:t>
            </a:r>
            <a:endParaRPr lang="en-US" altLang="ko-KR" sz="1600" dirty="0"/>
          </a:p>
          <a:p>
            <a:r>
              <a:rPr lang="en-US" altLang="ko-KR" sz="1600" dirty="0"/>
              <a:t>	</a:t>
            </a:r>
            <a:r>
              <a:rPr lang="ko-KR" altLang="en-US" sz="1600" dirty="0"/>
              <a:t>저장소</a:t>
            </a:r>
            <a:r>
              <a:rPr lang="en-US" altLang="ko-KR" sz="1600" dirty="0"/>
              <a:t>-</a:t>
            </a:r>
            <a:r>
              <a:rPr lang="ko-KR" altLang="en-US" sz="1600" dirty="0"/>
              <a:t>컨트롤러</a:t>
            </a:r>
            <a:r>
              <a:rPr lang="en-US" altLang="ko-KR" sz="1600" dirty="0"/>
              <a:t>:IDE-</a:t>
            </a:r>
            <a:r>
              <a:rPr lang="ko-KR" altLang="en-US" sz="1600" dirty="0" err="1"/>
              <a:t>비어있음</a:t>
            </a:r>
            <a:r>
              <a:rPr lang="en-US" altLang="ko-KR" sz="1600" dirty="0"/>
              <a:t>-</a:t>
            </a:r>
            <a:r>
              <a:rPr lang="ko-KR" altLang="en-US" sz="1600" dirty="0"/>
              <a:t>광학드라이브</a:t>
            </a:r>
            <a:r>
              <a:rPr lang="en-US" altLang="ko-KR" sz="1600" dirty="0"/>
              <a:t> Click</a:t>
            </a:r>
          </a:p>
          <a:p>
            <a:r>
              <a:rPr lang="en-US" altLang="ko-KR" sz="1600" dirty="0"/>
              <a:t>	</a:t>
            </a:r>
            <a:r>
              <a:rPr lang="ko-KR" altLang="en-US" sz="1600" dirty="0"/>
              <a:t>다운받은 </a:t>
            </a:r>
            <a:r>
              <a:rPr lang="en-US" altLang="ko-KR" sz="1600" dirty="0"/>
              <a:t>ubuntu-18.04 </a:t>
            </a:r>
            <a:r>
              <a:rPr lang="ko-KR" altLang="en-US" sz="1600" dirty="0"/>
              <a:t>선택 후 확인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ko-KR" sz="500" dirty="0"/>
              <a:t> </a:t>
            </a:r>
            <a:endParaRPr lang="ko-KR" altLang="ko-KR" sz="1200" dirty="0">
              <a:latin typeface="Arial" panose="020B0604020202020204" pitchFamily="34" charset="0"/>
            </a:endParaRPr>
          </a:p>
          <a:p>
            <a:endParaRPr lang="en-US" altLang="ko-KR" sz="1600" dirty="0"/>
          </a:p>
          <a:p>
            <a:r>
              <a:rPr lang="en-US" altLang="ko-KR" sz="1600" dirty="0"/>
              <a:t>	 Set the number of processor to be 1 less than the number of physical cores of the PC CPU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51D42D-ECEC-49D0-B090-93C5BE953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190" y="3966637"/>
            <a:ext cx="5265440" cy="13785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02B9B8C-45BF-4746-8EB9-67DF8549C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20" y="3266083"/>
            <a:ext cx="4847880" cy="3401336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93695A40-4F1E-4993-A1DC-E63E84A5C441}"/>
              </a:ext>
            </a:extLst>
          </p:cNvPr>
          <p:cNvSpPr/>
          <p:nvPr/>
        </p:nvSpPr>
        <p:spPr>
          <a:xfrm>
            <a:off x="10859587" y="4664294"/>
            <a:ext cx="264388" cy="26438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1F6A088-322F-41CD-BC5B-E37F8B3624AC}"/>
              </a:ext>
            </a:extLst>
          </p:cNvPr>
          <p:cNvSpPr/>
          <p:nvPr/>
        </p:nvSpPr>
        <p:spPr>
          <a:xfrm>
            <a:off x="5438858" y="3834443"/>
            <a:ext cx="264388" cy="26438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0376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884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957" y="-4814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2249" y="-33425"/>
            <a:ext cx="47714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</a:rPr>
              <a:t>Install Ubuntu and VirtualBox</a:t>
            </a:r>
            <a:endParaRPr lang="ko-KR" altLang="en-US" sz="3000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EFD14-B083-47BB-85E7-B0E7A668573C}"/>
              </a:ext>
            </a:extLst>
          </p:cNvPr>
          <p:cNvSpPr txBox="1"/>
          <p:nvPr/>
        </p:nvSpPr>
        <p:spPr>
          <a:xfrm>
            <a:off x="710643" y="1399695"/>
            <a:ext cx="104964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5. Modify grub Configuration</a:t>
            </a:r>
          </a:p>
          <a:p>
            <a:r>
              <a:rPr lang="sv-SE" altLang="ko-KR" sz="1600" dirty="0"/>
              <a:t>	$ sudo vi /</a:t>
            </a:r>
            <a:r>
              <a:rPr lang="en-US" altLang="ko-KR" sz="1600" dirty="0"/>
              <a:t>et</a:t>
            </a:r>
            <a:r>
              <a:rPr lang="sv-SE" altLang="ko-KR" sz="1600" dirty="0"/>
              <a:t>c/default/grub</a:t>
            </a:r>
          </a:p>
          <a:p>
            <a:endParaRPr lang="sv-SE" altLang="ko-KR" sz="1600" dirty="0"/>
          </a:p>
          <a:p>
            <a:r>
              <a:rPr lang="sv-SE" altLang="ko-KR" sz="1600" dirty="0" err="1"/>
              <a:t>Adding</a:t>
            </a:r>
            <a:r>
              <a:rPr lang="sv-SE" altLang="ko-KR" sz="1600" dirty="0"/>
              <a:t> # in the </a:t>
            </a:r>
            <a:r>
              <a:rPr lang="sv-SE" altLang="ko-KR" sz="1600" dirty="0" err="1"/>
              <a:t>following</a:t>
            </a:r>
            <a:r>
              <a:rPr lang="sv-SE" altLang="ko-KR" sz="1600" dirty="0"/>
              <a:t> </a:t>
            </a:r>
            <a:r>
              <a:rPr lang="sv-SE" altLang="ko-KR" sz="1600" dirty="0" err="1"/>
              <a:t>two</a:t>
            </a:r>
            <a:r>
              <a:rPr lang="sv-SE" altLang="ko-KR" sz="1600" dirty="0"/>
              <a:t> </a:t>
            </a:r>
            <a:r>
              <a:rPr lang="sv-SE" altLang="ko-KR" sz="1600" dirty="0" err="1"/>
              <a:t>lines</a:t>
            </a:r>
            <a:endParaRPr lang="sv-SE" altLang="ko-KR" sz="1600" dirty="0"/>
          </a:p>
          <a:p>
            <a:r>
              <a:rPr lang="sv-SE" altLang="ko-KR" sz="1600" dirty="0"/>
              <a:t>	GRUB_TIMEOUT_STYLE=</a:t>
            </a:r>
            <a:r>
              <a:rPr lang="sv-SE" altLang="ko-KR" sz="1600" dirty="0" err="1"/>
              <a:t>hidden</a:t>
            </a:r>
            <a:endParaRPr lang="sv-SE" altLang="ko-KR" sz="1600" dirty="0"/>
          </a:p>
          <a:p>
            <a:r>
              <a:rPr lang="sv-SE" altLang="ko-KR" sz="1600" dirty="0"/>
              <a:t>	GRUB_TIMEOUOT=0 </a:t>
            </a:r>
            <a:br>
              <a:rPr lang="sv-SE" altLang="ko-KR" sz="1600" dirty="0"/>
            </a:br>
            <a:endParaRPr lang="sv-SE" altLang="ko-KR" sz="1600" dirty="0"/>
          </a:p>
          <a:p>
            <a:r>
              <a:rPr lang="en-US" altLang="ko-KR" sz="1600" dirty="0"/>
              <a:t>                                            	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Upon rebooting the following screen is displayed.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B741A2-5BF7-4875-8266-D5367C5EF9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16" r="19011" b="51660"/>
          <a:stretch/>
        </p:blipFill>
        <p:spPr>
          <a:xfrm>
            <a:off x="698972" y="2955485"/>
            <a:ext cx="5128840" cy="15106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3B96D33-6508-46F9-91A2-1AE971CD37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364" r="24710" b="57641"/>
          <a:stretch/>
        </p:blipFill>
        <p:spPr>
          <a:xfrm>
            <a:off x="6398680" y="2941596"/>
            <a:ext cx="5603677" cy="7691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580C22-B6BB-4EDD-B041-CD71BF6D59E9}"/>
              </a:ext>
            </a:extLst>
          </p:cNvPr>
          <p:cNvSpPr txBox="1"/>
          <p:nvPr/>
        </p:nvSpPr>
        <p:spPr>
          <a:xfrm>
            <a:off x="716117" y="806311"/>
            <a:ext cx="155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4. Boot Ubuntu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0042D40-4E5A-4B7F-9EE4-C69A8F7126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7498"/>
          <a:stretch/>
        </p:blipFill>
        <p:spPr>
          <a:xfrm>
            <a:off x="678268" y="5060104"/>
            <a:ext cx="6441927" cy="1576841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E5B93268-6837-4337-93E3-523DED641042}"/>
              </a:ext>
            </a:extLst>
          </p:cNvPr>
          <p:cNvSpPr/>
          <p:nvPr/>
        </p:nvSpPr>
        <p:spPr>
          <a:xfrm>
            <a:off x="128105" y="3771176"/>
            <a:ext cx="2836768" cy="4812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11345AC-C890-4E9E-860A-61AD41682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496" r="44181" b="668"/>
          <a:stretch/>
        </p:blipFill>
        <p:spPr>
          <a:xfrm>
            <a:off x="6398680" y="3735768"/>
            <a:ext cx="4541279" cy="5899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A3A2351-4E56-6D48-89EA-629259E5D687}"/>
              </a:ext>
            </a:extLst>
          </p:cNvPr>
          <p:cNvSpPr/>
          <p:nvPr/>
        </p:nvSpPr>
        <p:spPr>
          <a:xfrm>
            <a:off x="6364190" y="251543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update-grub</a:t>
            </a:r>
            <a:endParaRPr lang="sv-SE" altLang="ko-KR" dirty="0"/>
          </a:p>
          <a:p>
            <a:r>
              <a:rPr lang="en-US" altLang="ko-KR" dirty="0"/>
              <a:t>	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739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884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956" y="-4814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2249" y="-33425"/>
            <a:ext cx="38080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Install new Linux kernel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2F5ED9-952D-4D8C-B38D-1B64B4D2BE8E}"/>
              </a:ext>
            </a:extLst>
          </p:cNvPr>
          <p:cNvSpPr txBox="1"/>
          <p:nvPr/>
        </p:nvSpPr>
        <p:spPr>
          <a:xfrm>
            <a:off x="1135538" y="5975890"/>
            <a:ext cx="10726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apt update</a:t>
            </a:r>
          </a:p>
          <a:p>
            <a:r>
              <a:rPr lang="en-US" altLang="ko-KR" sz="1600" dirty="0"/>
              <a:t>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apt install build-essential libncurses5 libncurses5-dev bin86 kernel-package </a:t>
            </a:r>
            <a:r>
              <a:rPr lang="en-US" altLang="ko-KR" sz="1600" dirty="0" err="1"/>
              <a:t>libssl</a:t>
            </a:r>
            <a:r>
              <a:rPr lang="en-US" altLang="ko-KR" sz="1600" dirty="0"/>
              <a:t>-dev bison flex </a:t>
            </a:r>
            <a:r>
              <a:rPr lang="en-US" altLang="ko-KR" sz="1600" dirty="0" err="1"/>
              <a:t>libelf</a:t>
            </a:r>
            <a:r>
              <a:rPr lang="en-US" altLang="ko-KR" sz="1600" dirty="0"/>
              <a:t>-dev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5F5D8E-BB77-49B6-9D5F-23801FA48999}"/>
              </a:ext>
            </a:extLst>
          </p:cNvPr>
          <p:cNvSpPr txBox="1"/>
          <p:nvPr/>
        </p:nvSpPr>
        <p:spPr>
          <a:xfrm>
            <a:off x="1135538" y="4188724"/>
            <a:ext cx="35893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mv linux-5.5.16.tar.xz</a:t>
            </a:r>
            <a:r>
              <a:rPr lang="ko-KR" altLang="en-US" sz="1600" dirty="0"/>
              <a:t>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usr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/</a:t>
            </a:r>
          </a:p>
          <a:p>
            <a:r>
              <a:rPr lang="en-US" altLang="ko-KR" sz="1600" dirty="0"/>
              <a:t>$ cd /</a:t>
            </a:r>
            <a:r>
              <a:rPr lang="en-US" altLang="ko-KR" sz="1600" dirty="0" err="1"/>
              <a:t>usr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src</a:t>
            </a:r>
            <a:endParaRPr lang="en-US" altLang="ko-KR" sz="1600" dirty="0"/>
          </a:p>
          <a:p>
            <a:r>
              <a:rPr lang="en-US" altLang="ko-KR" sz="1600" dirty="0"/>
              <a:t>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xz</a:t>
            </a:r>
            <a:r>
              <a:rPr lang="en-US" altLang="ko-KR" sz="1600" dirty="0"/>
              <a:t> -d linux-5.5.16.tar.xz</a:t>
            </a:r>
          </a:p>
          <a:p>
            <a:r>
              <a:rPr lang="en-US" altLang="ko-KR" sz="1600" dirty="0"/>
              <a:t>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tar </a:t>
            </a:r>
            <a:r>
              <a:rPr lang="en-US" altLang="ko-KR" sz="1600" dirty="0" err="1"/>
              <a:t>xf</a:t>
            </a:r>
            <a:r>
              <a:rPr lang="en-US" altLang="ko-KR" sz="1600" dirty="0"/>
              <a:t> linux-5.5.16.tar</a:t>
            </a:r>
          </a:p>
          <a:p>
            <a:r>
              <a:rPr lang="en-US" altLang="ko-KR" sz="1600" dirty="0"/>
              <a:t>$ cd linux-5.5.16</a:t>
            </a:r>
          </a:p>
          <a:p>
            <a:r>
              <a:rPr lang="en-US" altLang="ko-KR" sz="1600" dirty="0"/>
              <a:t>$ ls</a:t>
            </a:r>
            <a:endParaRPr lang="ko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45FDE78-35FB-43B7-9984-74C0A3492C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705" r="13506"/>
          <a:stretch/>
        </p:blipFill>
        <p:spPr>
          <a:xfrm>
            <a:off x="5291405" y="4456125"/>
            <a:ext cx="5813614" cy="12004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20C44E-ADFA-446C-AE34-960E24831C93}"/>
              </a:ext>
            </a:extLst>
          </p:cNvPr>
          <p:cNvSpPr txBox="1"/>
          <p:nvPr/>
        </p:nvSpPr>
        <p:spPr>
          <a:xfrm>
            <a:off x="565974" y="837398"/>
            <a:ext cx="7120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/>
              <a:t>1. </a:t>
            </a:r>
            <a:r>
              <a:rPr lang="en-US" altLang="ko-KR" sz="1600" dirty="0">
                <a:solidFill>
                  <a:srgbClr val="222222"/>
                </a:solidFill>
                <a:latin typeface="Arial Unicode MS"/>
                <a:ea typeface="inherit"/>
              </a:rPr>
              <a:t>Check the current kernel version and download the 5.5.16 version kernel.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222222"/>
                </a:solidFill>
                <a:latin typeface="Arial Unicode MS"/>
              </a:rPr>
              <a:t>                </a:t>
            </a:r>
            <a:r>
              <a:rPr lang="en-US" altLang="ko-KR" sz="1600" dirty="0"/>
              <a:t>$ </a:t>
            </a:r>
            <a:r>
              <a:rPr lang="en-US" altLang="ko-KR" sz="1600" dirty="0" err="1"/>
              <a:t>uname</a:t>
            </a:r>
            <a:r>
              <a:rPr lang="en-US" altLang="ko-KR" sz="1600" dirty="0"/>
              <a:t> –r </a:t>
            </a:r>
          </a:p>
          <a:p>
            <a:r>
              <a:rPr lang="en-US" altLang="ko-KR" sz="1600" dirty="0"/>
              <a:t>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FE730E-02B0-4DAE-AED5-7D1E9C5D0A0E}"/>
              </a:ext>
            </a:extLst>
          </p:cNvPr>
          <p:cNvSpPr txBox="1"/>
          <p:nvPr/>
        </p:nvSpPr>
        <p:spPr>
          <a:xfrm>
            <a:off x="565974" y="3635423"/>
            <a:ext cx="4639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 </a:t>
            </a:r>
          </a:p>
          <a:p>
            <a:r>
              <a:rPr lang="en-US" altLang="ko-KR" sz="1600" dirty="0"/>
              <a:t>3. Kernel</a:t>
            </a:r>
            <a:r>
              <a:rPr lang="ko-KR" altLang="en-US" sz="1600" dirty="0"/>
              <a:t> </a:t>
            </a:r>
            <a:r>
              <a:rPr lang="en-US" altLang="ko-KR" sz="1600" dirty="0"/>
              <a:t>decompression</a:t>
            </a:r>
            <a:r>
              <a:rPr lang="ko-KR" altLang="en-US" sz="1600" dirty="0"/>
              <a:t> </a:t>
            </a:r>
            <a:r>
              <a:rPr lang="en-US" altLang="ko-KR" sz="1600" dirty="0"/>
              <a:t>and</a:t>
            </a:r>
            <a:r>
              <a:rPr lang="ko-KR" altLang="en-US" sz="1600" dirty="0"/>
              <a:t> </a:t>
            </a:r>
            <a:r>
              <a:rPr lang="en-US" altLang="ko-KR" sz="1600" dirty="0"/>
              <a:t>Package download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19723F-5E76-40ED-A5B6-4808BB99A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624" y="1503973"/>
            <a:ext cx="4289580" cy="4407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E467B3C-A109-0643-B494-4162018E4DF0}"/>
              </a:ext>
            </a:extLst>
          </p:cNvPr>
          <p:cNvSpPr txBox="1"/>
          <p:nvPr/>
        </p:nvSpPr>
        <p:spPr>
          <a:xfrm>
            <a:off x="565974" y="2256581"/>
            <a:ext cx="9450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/>
              <a:t>2. Download new kernel (kernel version should be 5.5.16)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98B12E-7232-4490-A097-F2A79B277D29}"/>
              </a:ext>
            </a:extLst>
          </p:cNvPr>
          <p:cNvSpPr/>
          <p:nvPr/>
        </p:nvSpPr>
        <p:spPr>
          <a:xfrm>
            <a:off x="746102" y="3330004"/>
            <a:ext cx="2518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hlinkClick r:id="rId4"/>
              </a:rPr>
              <a:t>https://www.kernel.org/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3FDBFF-2B65-48D6-BBD1-5E17AFF71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054" y="2672027"/>
            <a:ext cx="4729117" cy="952690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C7D8CF54-E9F5-4B8E-8D1E-61EBFB859C6C}"/>
              </a:ext>
            </a:extLst>
          </p:cNvPr>
          <p:cNvSpPr/>
          <p:nvPr/>
        </p:nvSpPr>
        <p:spPr>
          <a:xfrm>
            <a:off x="9733725" y="2956090"/>
            <a:ext cx="351941" cy="35194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4D115-303E-E043-B762-FD4E4BCADFE7}"/>
              </a:ext>
            </a:extLst>
          </p:cNvPr>
          <p:cNvSpPr/>
          <p:nvPr/>
        </p:nvSpPr>
        <p:spPr>
          <a:xfrm>
            <a:off x="598760" y="2633525"/>
            <a:ext cx="63713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$w</a:t>
            </a:r>
            <a:r>
              <a:rPr lang="en-KR" sz="1600" dirty="0"/>
              <a:t>get </a:t>
            </a:r>
            <a:r>
              <a:rPr lang="en-KR" sz="1600" dirty="0">
                <a:hlinkClick r:id="rId6"/>
              </a:rPr>
              <a:t>https://cdn.kernel.org/pub/linux/kernel/v5.x/linux-5.5.16.tar.xz</a:t>
            </a:r>
            <a:endParaRPr lang="en-KR" sz="1600" dirty="0"/>
          </a:p>
          <a:p>
            <a:endParaRPr lang="en-KR" sz="1600" dirty="0"/>
          </a:p>
          <a:p>
            <a:r>
              <a:rPr lang="en-KR" sz="1600" dirty="0"/>
              <a:t>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3F778C-9D12-AA4C-9626-63E5699D3DF8}"/>
              </a:ext>
            </a:extLst>
          </p:cNvPr>
          <p:cNvCxnSpPr>
            <a:cxnSpLocks/>
          </p:cNvCxnSpPr>
          <p:nvPr/>
        </p:nvCxnSpPr>
        <p:spPr>
          <a:xfrm>
            <a:off x="3543302" y="3522766"/>
            <a:ext cx="33241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91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1DEC20E7-5D47-4F3B-AD80-AE4EDB91E5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38" r="10738"/>
          <a:stretch/>
        </p:blipFill>
        <p:spPr>
          <a:xfrm>
            <a:off x="6774224" y="4871296"/>
            <a:ext cx="4615451" cy="121937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491D7AC-18D5-4C48-BA84-618CD2C7B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03" y="4138133"/>
            <a:ext cx="4934639" cy="216247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4884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956" y="-4814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2248" y="-33425"/>
            <a:ext cx="106519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</a:rPr>
              <a:t>Install new Linux kernel -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Compile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9E1FE-AA90-4C4B-8E38-B7B2FAD07651}"/>
              </a:ext>
            </a:extLst>
          </p:cNvPr>
          <p:cNvSpPr txBox="1"/>
          <p:nvPr/>
        </p:nvSpPr>
        <p:spPr>
          <a:xfrm>
            <a:off x="539956" y="589848"/>
            <a:ext cx="545694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/>
              <a:t>4. Use the current kernel configuration as it is.</a:t>
            </a:r>
          </a:p>
          <a:p>
            <a:endParaRPr lang="en-US" altLang="ko-KR" sz="1600" dirty="0"/>
          </a:p>
          <a:p>
            <a:r>
              <a:rPr lang="en-US" altLang="ko-KR" sz="1600" dirty="0"/>
              <a:t>	$ cd /</a:t>
            </a:r>
            <a:r>
              <a:rPr lang="en-US" altLang="ko-KR" sz="1600" dirty="0" err="1"/>
              <a:t>usr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/linux-5.5.16</a:t>
            </a:r>
          </a:p>
          <a:p>
            <a:r>
              <a:rPr lang="en-US" altLang="ko-KR" sz="1600" dirty="0"/>
              <a:t>	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cp /boot/config-5.3.0-28-generic</a:t>
            </a:r>
            <a:r>
              <a:rPr lang="ko-KR" altLang="en-US" sz="1600" dirty="0"/>
              <a:t> </a:t>
            </a:r>
            <a:r>
              <a:rPr lang="en-US" altLang="ko-KR" sz="1600" dirty="0"/>
              <a:t>./.config</a:t>
            </a:r>
          </a:p>
          <a:p>
            <a:r>
              <a:rPr lang="en-US" altLang="ko-KR" sz="1600" dirty="0"/>
              <a:t>	$ </a:t>
            </a:r>
            <a:r>
              <a:rPr lang="en-US" altLang="ko-KR" sz="1600" dirty="0" err="1"/>
              <a:t>sudo</a:t>
            </a:r>
            <a:r>
              <a:rPr lang="ko-KR" altLang="en-US" sz="1600" dirty="0"/>
              <a:t> </a:t>
            </a:r>
            <a:r>
              <a:rPr lang="en-US" altLang="ko-KR" sz="1600" dirty="0"/>
              <a:t>make</a:t>
            </a:r>
            <a:r>
              <a:rPr lang="ko-KR" altLang="en-US" sz="1600" dirty="0"/>
              <a:t> </a:t>
            </a:r>
            <a:r>
              <a:rPr lang="en-US" altLang="ko-KR" sz="1600" dirty="0" err="1"/>
              <a:t>menuconfig</a:t>
            </a:r>
            <a:endParaRPr lang="en-US" altLang="ko-KR" sz="1600" dirty="0"/>
          </a:p>
          <a:p>
            <a:r>
              <a:rPr lang="en-US" altLang="ko-KR" sz="1600" dirty="0"/>
              <a:t>	</a:t>
            </a:r>
            <a:r>
              <a:rPr lang="ko-KR" altLang="en-US" sz="1600" dirty="0"/>
              <a:t>  </a:t>
            </a:r>
            <a:endParaRPr lang="en-US" altLang="ko-KR" sz="1600" dirty="0"/>
          </a:p>
          <a:p>
            <a:r>
              <a:rPr lang="en-US" altLang="ko-KR" sz="1600" dirty="0"/>
              <a:t>	Using the arrow keys	</a:t>
            </a:r>
          </a:p>
          <a:p>
            <a:r>
              <a:rPr lang="en-US" altLang="ko-KR" sz="1600" dirty="0"/>
              <a:t>	 Load – Ok – Save – Ok - Exit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D51733-9C08-4FD3-BC7A-D4632CAA6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224" y="1863067"/>
            <a:ext cx="4615451" cy="19513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454ADE-8C5E-4DFD-A497-DDAA70F875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878" t="18493"/>
          <a:stretch/>
        </p:blipFill>
        <p:spPr>
          <a:xfrm>
            <a:off x="930661" y="2680753"/>
            <a:ext cx="4873314" cy="11336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724B81-9CC9-4A10-88D0-140FDB44DA79}"/>
              </a:ext>
            </a:extLst>
          </p:cNvPr>
          <p:cNvSpPr txBox="1"/>
          <p:nvPr/>
        </p:nvSpPr>
        <p:spPr>
          <a:xfrm>
            <a:off x="4938754" y="297057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①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B0AE65-F751-4A9D-9843-9D3AF161DCA7}"/>
              </a:ext>
            </a:extLst>
          </p:cNvPr>
          <p:cNvSpPr txBox="1"/>
          <p:nvPr/>
        </p:nvSpPr>
        <p:spPr>
          <a:xfrm>
            <a:off x="8173494" y="280664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②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046398-FAB4-400E-A923-F44AEDA0B364}"/>
              </a:ext>
            </a:extLst>
          </p:cNvPr>
          <p:cNvSpPr txBox="1"/>
          <p:nvPr/>
        </p:nvSpPr>
        <p:spPr>
          <a:xfrm>
            <a:off x="2386126" y="521937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③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84B646-4310-45A8-B988-9683C06409C9}"/>
              </a:ext>
            </a:extLst>
          </p:cNvPr>
          <p:cNvSpPr txBox="1"/>
          <p:nvPr/>
        </p:nvSpPr>
        <p:spPr>
          <a:xfrm>
            <a:off x="7695627" y="521937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④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47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4590E5-6145-47CA-A22C-5B315E361BA0}"/>
              </a:ext>
            </a:extLst>
          </p:cNvPr>
          <p:cNvSpPr txBox="1"/>
          <p:nvPr/>
        </p:nvSpPr>
        <p:spPr>
          <a:xfrm>
            <a:off x="501806" y="571930"/>
            <a:ext cx="10538462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5. Compile and Install</a:t>
            </a:r>
          </a:p>
          <a:p>
            <a:r>
              <a:rPr lang="en-US" altLang="ko-KR" sz="1600" dirty="0"/>
              <a:t>	Compile and install the downloaded kernel and kernel module</a:t>
            </a:r>
          </a:p>
          <a:p>
            <a:endParaRPr lang="en-US" altLang="ko-KR" sz="1600" dirty="0"/>
          </a:p>
          <a:p>
            <a:r>
              <a:rPr lang="en-US" altLang="ko-KR" sz="1600" dirty="0"/>
              <a:t>	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make –j3 	</a:t>
            </a:r>
          </a:p>
          <a:p>
            <a:r>
              <a:rPr lang="en-US" altLang="ko-KR" sz="1600" dirty="0"/>
              <a:t>		Number of after j</a:t>
            </a:r>
            <a:r>
              <a:rPr lang="ko-KR" altLang="en-US" sz="1600" dirty="0"/>
              <a:t> </a:t>
            </a:r>
            <a:r>
              <a:rPr lang="en-US" altLang="ko-KR" sz="1600" dirty="0"/>
              <a:t>= number of allocated CPU cores</a:t>
            </a:r>
          </a:p>
          <a:p>
            <a:r>
              <a:rPr lang="en-US" altLang="ko-KR" sz="1600" dirty="0"/>
              <a:t>		$ grep –c processor /proc/</a:t>
            </a:r>
            <a:r>
              <a:rPr lang="en-US" altLang="ko-KR" sz="1600" dirty="0" err="1"/>
              <a:t>cpuinfo</a:t>
            </a:r>
            <a:r>
              <a:rPr lang="en-US" altLang="ko-KR" sz="1600" dirty="0"/>
              <a:t> 	Use this to check the number of allocated CPU cores</a:t>
            </a:r>
          </a:p>
          <a:p>
            <a:r>
              <a:rPr lang="en-US" altLang="ko-KR" sz="1600" dirty="0"/>
              <a:t>	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make </a:t>
            </a:r>
            <a:r>
              <a:rPr lang="en-US" altLang="ko-KR" sz="1600" dirty="0" err="1"/>
              <a:t>modules_install</a:t>
            </a:r>
            <a:endParaRPr lang="en-US" altLang="ko-KR" sz="1600" dirty="0"/>
          </a:p>
          <a:p>
            <a:r>
              <a:rPr lang="en-US" altLang="ko-KR" sz="1600" dirty="0"/>
              <a:t>	$ </a:t>
            </a:r>
            <a:r>
              <a:rPr lang="en-US" altLang="ko-KR" sz="1600" dirty="0" err="1"/>
              <a:t>sudo</a:t>
            </a:r>
            <a:r>
              <a:rPr lang="ko-KR" altLang="en-US" sz="1600" dirty="0"/>
              <a:t> </a:t>
            </a:r>
            <a:r>
              <a:rPr lang="en-US" altLang="ko-KR" sz="1600" dirty="0"/>
              <a:t>make</a:t>
            </a:r>
            <a:r>
              <a:rPr lang="ko-KR" altLang="en-US" sz="1600" dirty="0"/>
              <a:t> </a:t>
            </a:r>
            <a:r>
              <a:rPr lang="en-US" altLang="ko-KR" sz="1600" dirty="0"/>
              <a:t>install</a:t>
            </a:r>
          </a:p>
          <a:p>
            <a:r>
              <a:rPr lang="en-US" altLang="ko-KR" sz="1600" dirty="0"/>
              <a:t>	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reboot</a:t>
            </a:r>
          </a:p>
          <a:p>
            <a:endParaRPr lang="en-US" altLang="ko-KR" sz="1600" dirty="0"/>
          </a:p>
          <a:p>
            <a:r>
              <a:rPr lang="en-US" altLang="ko-KR" sz="1600" dirty="0"/>
              <a:t>	Depending on performance, 30 minutes ~ 5 hours is required</a:t>
            </a:r>
          </a:p>
          <a:p>
            <a:endParaRPr lang="en-US" altLang="ko-KR" sz="1600" dirty="0"/>
          </a:p>
          <a:p>
            <a:r>
              <a:rPr lang="en-US" altLang="ko-KR" sz="1600" dirty="0"/>
              <a:t>	Upon rebooting the following screen is displayed. (Ubuntu</a:t>
            </a:r>
            <a:r>
              <a:rPr lang="ko-KR" altLang="en-US" sz="1600" dirty="0"/>
              <a:t>용 고급 설정 선택</a:t>
            </a:r>
            <a:r>
              <a:rPr lang="en-US" altLang="ko-KR" sz="1600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7E19C4-D942-4DA9-A7A8-A1E020129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716"/>
          <a:stretch/>
        </p:blipFill>
        <p:spPr>
          <a:xfrm>
            <a:off x="1523268" y="3865139"/>
            <a:ext cx="5968913" cy="20166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E5F02B3-9BF7-4780-84DC-B242AAA14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268" y="5970237"/>
            <a:ext cx="4924889" cy="52175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F1D16C1-0477-4FDF-96DC-E99E152628FF}"/>
              </a:ext>
            </a:extLst>
          </p:cNvPr>
          <p:cNvSpPr/>
          <p:nvPr/>
        </p:nvSpPr>
        <p:spPr>
          <a:xfrm>
            <a:off x="0" y="0"/>
            <a:ext cx="12192000" cy="4884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D9241D-04A5-4AD4-B634-AB63255A08DD}"/>
              </a:ext>
            </a:extLst>
          </p:cNvPr>
          <p:cNvSpPr txBox="1"/>
          <p:nvPr/>
        </p:nvSpPr>
        <p:spPr>
          <a:xfrm>
            <a:off x="539956" y="-4814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79C0C1-131D-4081-A537-9393A1A3A73E}"/>
              </a:ext>
            </a:extLst>
          </p:cNvPr>
          <p:cNvSpPr txBox="1"/>
          <p:nvPr/>
        </p:nvSpPr>
        <p:spPr>
          <a:xfrm>
            <a:off x="952249" y="-33425"/>
            <a:ext cx="54799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</a:rPr>
              <a:t>Install new Linux kernel - Compile</a:t>
            </a:r>
          </a:p>
        </p:txBody>
      </p:sp>
    </p:spTree>
    <p:extLst>
      <p:ext uri="{BB962C8B-B14F-4D97-AF65-F5344CB8AC3E}">
        <p14:creationId xmlns:p14="http://schemas.microsoft.com/office/powerpoint/2010/main" val="3232426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884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956" y="-4814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2249" y="-33425"/>
            <a:ext cx="35285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Adding a System Call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BDE0D3-E337-4D03-8DF1-612A6DB7BF12}"/>
              </a:ext>
            </a:extLst>
          </p:cNvPr>
          <p:cNvSpPr txBox="1"/>
          <p:nvPr/>
        </p:nvSpPr>
        <p:spPr>
          <a:xfrm>
            <a:off x="501806" y="902178"/>
            <a:ext cx="3433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1. Make a simple System call</a:t>
            </a:r>
          </a:p>
          <a:p>
            <a:r>
              <a:rPr lang="en-US" altLang="ko-KR" sz="1600" dirty="0"/>
              <a:t>	$ cd /</a:t>
            </a:r>
            <a:r>
              <a:rPr lang="en-US" altLang="ko-KR" sz="1600" dirty="0" err="1"/>
              <a:t>usr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/linux-5.5.16</a:t>
            </a:r>
          </a:p>
          <a:p>
            <a:r>
              <a:rPr lang="en-US" altLang="ko-KR" sz="1600" dirty="0"/>
              <a:t>	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vi kernel/</a:t>
            </a:r>
            <a:r>
              <a:rPr lang="en-US" altLang="ko-KR" sz="1600" dirty="0" err="1"/>
              <a:t>hello.c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492B5-83DA-4691-88B4-E90013907C9D}"/>
              </a:ext>
            </a:extLst>
          </p:cNvPr>
          <p:cNvSpPr txBox="1"/>
          <p:nvPr/>
        </p:nvSpPr>
        <p:spPr>
          <a:xfrm>
            <a:off x="539956" y="3424755"/>
            <a:ext cx="92702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 Register a System call in System call table</a:t>
            </a:r>
          </a:p>
          <a:p>
            <a:r>
              <a:rPr lang="en-US" altLang="ko-KR" sz="1600" dirty="0"/>
              <a:t>	$ cd /</a:t>
            </a:r>
            <a:r>
              <a:rPr lang="en-US" altLang="ko-KR" sz="1600" dirty="0" err="1"/>
              <a:t>usr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/linux-5.5.16</a:t>
            </a:r>
          </a:p>
          <a:p>
            <a:r>
              <a:rPr lang="en-US" altLang="ko-KR" sz="1600" dirty="0"/>
              <a:t>	$ </a:t>
            </a:r>
            <a:r>
              <a:rPr lang="en-US" altLang="ko-KR" sz="1600" dirty="0" err="1"/>
              <a:t>sudo</a:t>
            </a:r>
            <a:r>
              <a:rPr lang="ko-KR" altLang="en-US" sz="1600" dirty="0"/>
              <a:t> </a:t>
            </a:r>
            <a:r>
              <a:rPr lang="en-US" altLang="ko-KR" sz="1600" dirty="0"/>
              <a:t>vi arch/x86/entry/</a:t>
            </a:r>
            <a:r>
              <a:rPr lang="en-US" altLang="ko-KR" sz="1600" dirty="0" err="1"/>
              <a:t>syscalls</a:t>
            </a:r>
            <a:r>
              <a:rPr lang="en-US" altLang="ko-KR" sz="1600" dirty="0"/>
              <a:t>/syscall_64.tbl</a:t>
            </a:r>
          </a:p>
          <a:p>
            <a:r>
              <a:rPr lang="en-US" altLang="ko-KR" sz="1600" dirty="0"/>
              <a:t>	436	common	hello	__x64_sys_hello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4FB5724-31B9-462F-8CCE-6AF46FF06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406" y="4929715"/>
            <a:ext cx="7113720" cy="1443199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16D7A24-B1C3-4229-B756-696A4F7B9560}"/>
              </a:ext>
            </a:extLst>
          </p:cNvPr>
          <p:cNvCxnSpPr>
            <a:cxnSpLocks/>
          </p:cNvCxnSpPr>
          <p:nvPr/>
        </p:nvCxnSpPr>
        <p:spPr>
          <a:xfrm>
            <a:off x="1478406" y="5785200"/>
            <a:ext cx="6584939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84506699-56F5-446F-A6CD-46B7A256F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342" y="935014"/>
            <a:ext cx="4344006" cy="280074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A1CC06-B591-44CE-8B5D-70FF44F228A2}"/>
              </a:ext>
            </a:extLst>
          </p:cNvPr>
          <p:cNvSpPr/>
          <p:nvPr/>
        </p:nvSpPr>
        <p:spPr>
          <a:xfrm>
            <a:off x="5810201" y="597679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hello.c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EADDA8-B9FC-4872-A4DB-C8A595372535}"/>
              </a:ext>
            </a:extLst>
          </p:cNvPr>
          <p:cNvSpPr/>
          <p:nvPr/>
        </p:nvSpPr>
        <p:spPr>
          <a:xfrm>
            <a:off x="1401891" y="459649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syscall_64.tbl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872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1602</Words>
  <Application>Microsoft Office PowerPoint</Application>
  <PresentationFormat>와이드스크린</PresentationFormat>
  <Paragraphs>240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Arial Unicode MS</vt:lpstr>
      <vt:lpstr>나눔스퀘어라운드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용호</cp:lastModifiedBy>
  <cp:revision>206</cp:revision>
  <dcterms:created xsi:type="dcterms:W3CDTF">2015-07-07T04:48:58Z</dcterms:created>
  <dcterms:modified xsi:type="dcterms:W3CDTF">2020-04-28T16:35:46Z</dcterms:modified>
</cp:coreProperties>
</file>