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71" r:id="rId5"/>
    <p:sldId id="272" r:id="rId6"/>
    <p:sldId id="273" r:id="rId7"/>
    <p:sldId id="274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 autoAdjust="0"/>
    <p:restoredTop sz="94660"/>
  </p:normalViewPr>
  <p:slideViewPr>
    <p:cSldViewPr>
      <p:cViewPr varScale="1">
        <p:scale>
          <a:sx n="74" d="100"/>
          <a:sy n="74" d="100"/>
        </p:scale>
        <p:origin x="68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GEOPM Agent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2020.02.08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F58CC-5E58-4CB8-AEF8-E9B5A962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95" y="1719077"/>
            <a:ext cx="7083404" cy="34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5616624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종류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Geopm_agent_monitor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Geopm_agent_power_balancer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Geopm_agent_power_governor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Geopm_agent_frequency_map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Geopm_agent_energy_efficient</a:t>
            </a:r>
            <a:b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7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5616624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geopm_agent_monitor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Trace, Profiling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만을 지원한다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53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5616624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geopm_agent_power_balancer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개별 컴퓨팅 노드의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Power cap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변경하면서 응용프로그램 성능을 최적화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성능이 낮은 노드에 평균 전력보다 낮은 전력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성능이 높은 노드에 평균 전력보다 높은 전력을 제공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983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5616624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geopm_agent_power_governor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패키지의 총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Power cap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대한 컴퓨팅 노드당 전력 제한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성능이 낮은 노드에 평균 전력보다 낮은 전력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성능이 높은 노드에 평균 전력보다 높은 전력을 제공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246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552728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geopm_agent_frequency_map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지정된 최적 주파수를 정해진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매핑하는데 사용한다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해싱값과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Frequency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쌍을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Json type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넘겨준다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493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2267744" y="800708"/>
            <a:ext cx="6552728" cy="52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geopm_agent_energy_efficient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성능을 저하시키지 않고 에너지를 절약한다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메모리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I/O bound 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에서는 낮은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Frequency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 실행되도록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당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Frequency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설정하고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CPU 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에서는 여전히 높은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Frequency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실행되도록 한다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br>
              <a:rPr lang="en-US" altLang="ko-KR" sz="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77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Abstrac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20BFE-3CEE-4FDA-ADCA-D40B1C9B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08" y="721550"/>
            <a:ext cx="6989176" cy="54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</a:t>
            </a:r>
            <a:r>
              <a:rPr lang="en-US" altLang="ko-KR" sz="2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o]</a:t>
            </a:r>
            <a:endParaRPr lang="ko-KR" altLang="en-US" sz="2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84389-F4C4-491D-BE03-3AAB560C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41931"/>
            <a:ext cx="4775055" cy="3371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D980C3-19C9-478E-B635-5BC7EB5D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913196"/>
            <a:ext cx="4749095" cy="28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219</Words>
  <Application>Microsoft Office PowerPoint</Application>
  <PresentationFormat>화면 슬라이드 쇼(4:3)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GEOPM Agent 분석</vt:lpstr>
      <vt:lpstr>[Abstract]</vt:lpstr>
      <vt:lpstr>[Abstract]</vt:lpstr>
      <vt:lpstr>[Abstract]</vt:lpstr>
      <vt:lpstr>[Abstract]</vt:lpstr>
      <vt:lpstr>[Abstract]</vt:lpstr>
      <vt:lpstr>[Abstract]</vt:lpstr>
      <vt:lpstr>[Abstract]</vt:lpstr>
      <vt:lpstr>[Intro]</vt:lpstr>
      <vt:lpstr>[Intro]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27</cp:revision>
  <dcterms:created xsi:type="dcterms:W3CDTF">2014-05-11T04:19:55Z</dcterms:created>
  <dcterms:modified xsi:type="dcterms:W3CDTF">2020-02-28T02:22:56Z</dcterms:modified>
</cp:coreProperties>
</file>