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76" r:id="rId5"/>
    <p:sldId id="277" r:id="rId6"/>
    <p:sldId id="278" r:id="rId7"/>
    <p:sldId id="279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3" autoAdjust="0"/>
    <p:restoredTop sz="94660"/>
  </p:normalViewPr>
  <p:slideViewPr>
    <p:cSldViewPr>
      <p:cViewPr varScale="1">
        <p:scale>
          <a:sx n="74" d="100"/>
          <a:sy n="74" d="100"/>
        </p:scale>
        <p:origin x="68" y="4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2020-03-08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Energy_Efficient</a:t>
            </a:r>
            <a:r>
              <a:rPr lang="en-US" altLang="ko-KR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Agent 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2020.03.08</a:t>
            </a:r>
          </a:p>
          <a:p>
            <a:pPr algn="r"/>
            <a:r>
              <a:rPr lang="ko-KR" altLang="en-US" sz="1200" dirty="0">
                <a:latin typeface="Adobe 고딕 Std B" pitchFamily="34" charset="-127"/>
                <a:ea typeface="Adobe 고딕 Std B" pitchFamily="34" charset="-127"/>
              </a:rPr>
              <a:t>이용호</a:t>
            </a: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Controlle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r]</a:t>
            </a:r>
            <a:endParaRPr lang="ko-KR" altLang="en-US" sz="16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C2D5AF-0BAA-42F3-8A71-3A9A9649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03" y="294389"/>
            <a:ext cx="4244242" cy="3998707"/>
          </a:xfrm>
          <a:prstGeom prst="rect">
            <a:avLst/>
          </a:prstGeom>
        </p:spPr>
      </p:pic>
      <p:sp>
        <p:nvSpPr>
          <p:cNvPr id="7" name="부제목 4">
            <a:extLst>
              <a:ext uri="{FF2B5EF4-FFF2-40B4-BE49-F238E27FC236}">
                <a16:creationId xmlns:a16="http://schemas.microsoft.com/office/drawing/2014/main" id="{3BEC35E4-9F3D-4112-8C53-9917C45CA5C2}"/>
              </a:ext>
            </a:extLst>
          </p:cNvPr>
          <p:cNvSpPr txBox="1">
            <a:spLocks/>
          </p:cNvSpPr>
          <p:nvPr/>
        </p:nvSpPr>
        <p:spPr>
          <a:xfrm>
            <a:off x="2051720" y="4456156"/>
            <a:ext cx="6718264" cy="152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Walk_down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Policy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읽어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validate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하고 노드의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freq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및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powercap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조정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adjust_platform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B14D45-E0BD-443D-AA71-E1B4DB088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12" y="294389"/>
            <a:ext cx="2021169" cy="1341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C0794C-430C-46B8-8333-D5DDC5745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012" y="2174826"/>
            <a:ext cx="2219972" cy="223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DF489E-BFA6-42BD-88C2-FF4E3EBA2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67" y="2709987"/>
            <a:ext cx="2029452" cy="198804"/>
          </a:xfrm>
          <a:prstGeom prst="rect">
            <a:avLst/>
          </a:prstGeom>
        </p:spPr>
      </p:pic>
      <p:sp>
        <p:nvSpPr>
          <p:cNvPr id="11" name="부제목 4">
            <a:extLst>
              <a:ext uri="{FF2B5EF4-FFF2-40B4-BE49-F238E27FC236}">
                <a16:creationId xmlns:a16="http://schemas.microsoft.com/office/drawing/2014/main" id="{EF651029-A151-44D3-B1A6-C950196F701F}"/>
              </a:ext>
            </a:extLst>
          </p:cNvPr>
          <p:cNvSpPr txBox="1">
            <a:spLocks/>
          </p:cNvSpPr>
          <p:nvPr/>
        </p:nvSpPr>
        <p:spPr>
          <a:xfrm>
            <a:off x="2051720" y="5489268"/>
            <a:ext cx="6192688" cy="152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Walk_up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노드로부터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Signal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상태를 읽어 샘플링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sample_platform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975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TestAgen</a:t>
            </a:r>
            <a:r>
              <a:rPr lang="en-US" altLang="ko-KR" sz="1600" dirty="0" err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6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3BEC35E4-9F3D-4112-8C53-9917C45CA5C2}"/>
              </a:ext>
            </a:extLst>
          </p:cNvPr>
          <p:cNvSpPr txBox="1">
            <a:spLocks/>
          </p:cNvSpPr>
          <p:nvPr/>
        </p:nvSpPr>
        <p:spPr>
          <a:xfrm>
            <a:off x="2123728" y="4850375"/>
            <a:ext cx="6718264" cy="152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current_region_info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Platform_io.sample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사용하여 현재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정보를 받아와 직전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과 비교하여 다르다면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region_map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해당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수정 및 추가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2ED3CC-C3A1-45A8-8A9E-633C5D5C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97" y="296652"/>
            <a:ext cx="5904656" cy="40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7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TestAgen</a:t>
            </a:r>
            <a:r>
              <a:rPr lang="en-US" altLang="ko-KR" sz="1600" dirty="0" err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6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3BEC35E4-9F3D-4112-8C53-9917C45CA5C2}"/>
              </a:ext>
            </a:extLst>
          </p:cNvPr>
          <p:cNvSpPr txBox="1">
            <a:spLocks/>
          </p:cNvSpPr>
          <p:nvPr/>
        </p:nvSpPr>
        <p:spPr>
          <a:xfrm>
            <a:off x="2123728" y="4850375"/>
            <a:ext cx="6718264" cy="152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current_region_info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의 정보를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region_map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과 비교하여 존재한다면 현재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을 직전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region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벡터로 변경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78717-8C2B-409A-A0C4-0F40DE435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273" y="296652"/>
            <a:ext cx="5632766" cy="42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TestAgen</a:t>
            </a:r>
            <a:r>
              <a:rPr lang="en-US" altLang="ko-KR" sz="1600" dirty="0" err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6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3BEC35E4-9F3D-4112-8C53-9917C45CA5C2}"/>
              </a:ext>
            </a:extLst>
          </p:cNvPr>
          <p:cNvSpPr txBox="1">
            <a:spLocks/>
          </p:cNvSpPr>
          <p:nvPr/>
        </p:nvSpPr>
        <p:spPr>
          <a:xfrm>
            <a:off x="2123728" y="5176276"/>
            <a:ext cx="7488832" cy="152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m_target_freq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각 노드의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freq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최대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m_num_freq_ctl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인덱스를 가지는 벡터 인스턴스로 관리하며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 Unmark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라면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max, Network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라면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min,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이외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region_map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저장되어있는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값으로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freq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를 설정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FrequencyGovernor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내의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adjust_platform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()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메소드를 사용하여 최종적으로 </a:t>
            </a: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PlatformIO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내의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adjust() 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메소드 사용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E2843B-E35D-4669-864A-BC48AB6D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58" y="188640"/>
            <a:ext cx="5587148" cy="477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4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TestAgen</a:t>
            </a:r>
            <a:r>
              <a:rPr lang="en-US" altLang="ko-KR" sz="1600" dirty="0" err="1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6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부제목 4">
            <a:extLst>
              <a:ext uri="{FF2B5EF4-FFF2-40B4-BE49-F238E27FC236}">
                <a16:creationId xmlns:a16="http://schemas.microsoft.com/office/drawing/2014/main" id="{3BEC35E4-9F3D-4112-8C53-9917C45CA5C2}"/>
              </a:ext>
            </a:extLst>
          </p:cNvPr>
          <p:cNvSpPr txBox="1">
            <a:spLocks/>
          </p:cNvSpPr>
          <p:nvPr/>
        </p:nvSpPr>
        <p:spPr>
          <a:xfrm>
            <a:off x="2123728" y="5176276"/>
            <a:ext cx="7488832" cy="152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m_signal_idx</a:t>
            </a:r>
            <a:endParaRPr lang="en-US" altLang="ko-KR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읽을 </a:t>
            </a:r>
            <a: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  <a:t>signal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 대한 정보 초기화</a:t>
            </a:r>
            <a:endParaRPr lang="en-US" altLang="ko-KR" sz="14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b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4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89D62-C470-4AD1-8CDF-716933A5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06" y="548680"/>
            <a:ext cx="7430281" cy="36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4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96652"/>
            <a:ext cx="1296144" cy="504056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</a:t>
            </a:r>
            <a:r>
              <a:rPr lang="en-US" altLang="ko-KR" sz="16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t]</a:t>
            </a:r>
            <a:endParaRPr lang="ko-KR" altLang="en-US" sz="16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580DEE-7389-425B-A601-41FE371F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46" y="190159"/>
            <a:ext cx="6046940" cy="64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47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51BD287-8A1C-4FC3-9CC8-4D3ACFBB2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723550B-2988-4D6D-AF52-2B23270B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186</Words>
  <Application>Microsoft Office PowerPoint</Application>
  <PresentationFormat>화면 슬라이드 쇼(4:3)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Adobe 고딕 Std B</vt:lpstr>
      <vt:lpstr>나눔고딕 ExtraBold</vt:lpstr>
      <vt:lpstr>맑은 고딕</vt:lpstr>
      <vt:lpstr>Arial</vt:lpstr>
      <vt:lpstr>Wingdings</vt:lpstr>
      <vt:lpstr>Office 테마</vt:lpstr>
      <vt:lpstr>Energy_Efficient Agent 분석</vt:lpstr>
      <vt:lpstr>[Controller]</vt:lpstr>
      <vt:lpstr>[TestAgent]</vt:lpstr>
      <vt:lpstr>[TestAgent]</vt:lpstr>
      <vt:lpstr>[TestAgent]</vt:lpstr>
      <vt:lpstr>[TestAgent]</vt:lpstr>
      <vt:lpstr>[Result]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이 용호</cp:lastModifiedBy>
  <cp:revision>35</cp:revision>
  <dcterms:created xsi:type="dcterms:W3CDTF">2014-05-11T04:19:55Z</dcterms:created>
  <dcterms:modified xsi:type="dcterms:W3CDTF">2020-03-08T10:32:47Z</dcterms:modified>
</cp:coreProperties>
</file>