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86490" autoAdjust="0"/>
  </p:normalViewPr>
  <p:slideViewPr>
    <p:cSldViewPr>
      <p:cViewPr varScale="1">
        <p:scale>
          <a:sx n="84" d="100"/>
          <a:sy n="84" d="100"/>
        </p:scale>
        <p:origin x="204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E46D1-6034-4220-B744-AB0CD51AF4E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2B358-CCB8-4741-8488-45F05323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9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NUMA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시스템에서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</a:rPr>
              <a:t>Move_page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()  overhead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의 증가 요인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Page migration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을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모아서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</a:rPr>
              <a:t>coleasing</a:t>
            </a: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 page migration </a:t>
            </a:r>
            <a:r>
              <a:rPr lang="ko-KR" altLang="en-US" sz="1200" dirty="0">
                <a:solidFill>
                  <a:schemeClr val="tx1"/>
                </a:solidFill>
                <a:latin typeface="+mj-ea"/>
              </a:rPr>
              <a:t>아이디어</a:t>
            </a:r>
            <a:endParaRPr lang="en-US" altLang="ko-KR" sz="1200" dirty="0">
              <a:solidFill>
                <a:schemeClr val="tx1"/>
              </a:solidFill>
              <a:latin typeface="+mj-ea"/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endParaRPr lang="en-US" altLang="ko-KR" sz="1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85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 thread throughput </a:t>
            </a:r>
            <a:r>
              <a:rPr lang="ko-KR" altLang="en-US" dirty="0"/>
              <a:t>중가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3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8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1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3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7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 data size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크기가 크면 페이지 마이그레이션 소프트웨어 오버헤드를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상각할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페이지 마이그레이션은 주로 단순성을 위해 단일 스레드 방식으로 이루어 지지만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스레드를 사용하면 복사 시간 자체를 단축할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 Migrations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마이그레이션을 동시에 수행하면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Figure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Amdahl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법칙 병목 현상을 피할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매우 제한된 페이지 크기 집합만 지원하며 일반적으로 가장 큰 페이지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1GB)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transparently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지원되지 않기 때문에 이 문제는 더 큰 페이지를 단순히 사용한다고 해서 해결될 수 없다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two-sided migration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페이지가 빠른 메모리로 마이그레이션 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Victim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느린 메모리로 마이그레이션 하여 공간을 만들어야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 allocation / deallocation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완료하고 단순히 페이지를 교환함으로써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Two-sided operation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개의 단방향 마이그레이션을 합한 것보다 더 빠를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2B358-CCB8-4741-8488-45F053233F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Nimble Page Management for Tiered Memory Systems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2019.12.04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2325738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Sensitivity to Tunable Parameters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Local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훨씬 작으면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5%~10%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성능에 도움은 되지만 여전히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Base Page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의해 제한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지속적으로 성능을 향상시킴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따라서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Disaggregated Memory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사용 가능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  <a:endParaRPr lang="en-US" altLang="ko-KR" sz="14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성능이 크게 향상되어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Disaggregated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최대한 활용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40%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24661F-336A-423F-A20D-7DC20D8596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1576" y="116632"/>
            <a:ext cx="4608512" cy="27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0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1982947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Sensitivity to Tunable Parameters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Number of threads for parallel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더 많은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사용하면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증가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Resource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사용 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1~16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까지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조정 가능하지만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효율이 좋다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이외 개수는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불과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Number of pages being migrated concurrently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더 많은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Concurrent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Transfer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한다면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증가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특정 시점을 넘는다면 프로그램이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Stall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되거나 성능의 저하가 발생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8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페이지가 가장 좋은 결과를 나타냄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EA52A-3CEF-46BD-9640-A09096A9A8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5490" y="274865"/>
            <a:ext cx="5280683" cy="2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35944" y="1639351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Generality Across Architectures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Intel Xeon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최종적으로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SSE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AVX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와 같은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SIMD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부동 소수점 명령여 세트들은 공격적인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Linear Prefetch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 인해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x86_64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시스템에서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mov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더 높은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Copy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을 제공하지 않음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IBM Power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최종적으로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21.7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8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페이지가 가장 좋은 결과를 나타냄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Single-Thread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10GB/s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이지만 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	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가능한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50%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미만이다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NVIDIA TX1(ARM64) Platform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NUMA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지원 부재로 인한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Native THP 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결과만 포함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2.1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77A4B6-23B3-4A68-BCDC-4B91328E1F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76034" y="0"/>
            <a:ext cx="6172707" cy="17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339752" y="2155168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Methodology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NUMA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환경을 사용하여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Disaggregated Memory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에뮬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Remote Memory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대역폭을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Local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대역폭의 절반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Remote Memory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액세스 대기 시간을 증가 시켜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Latency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 Local Memory 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배로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다양한 평가를 위한 작업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마이크로 벤치 사용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</a:rPr>
              <a:t>SpecAC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-CEL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graph500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실행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고속 메모리 시나리오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다양한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Memory Sweep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대해 평가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x86_64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시스템 이외의 아키텍처에서 평가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D929FF-FB91-48FC-B764-C9BC2CE3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178" y="188640"/>
            <a:ext cx="4483307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339752" y="2708920"/>
            <a:ext cx="6624736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Native THP Migration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가지 상황에 따른 비교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Base 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 Activity Time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시간이 대부분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Base Page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로 나누어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하면 같은 결과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Native 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Kernel Overhead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감소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Throughput 2.9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 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Page Copy Time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약간 감소한 결과를 나타냄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즉 추가 최적화 여지가 존재</a:t>
            </a: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8ABB9-E00E-42F9-9F17-35167E797B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266647"/>
            <a:ext cx="3600401" cy="3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Multi-Threaded Transfer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Multi-Thread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스레드마다 충분히 분할 될 수 없기때문에 오히려 감소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Linux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Single-Thread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이유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Multi-Thread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2MB THP Multi-Thread Migration 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2.8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증가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여전히 이론적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Cross-Socket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최대 속도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(16GB/s)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76FD2-EF0D-4C85-963A-361157AC2F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3918" y="188640"/>
            <a:ext cx="442811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Concurrent Page Transfer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Concurrent Page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Multi-Thread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(Non-Concurrent)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은 기존의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보다 훨씬 낮음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Concurrent Page Transfer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Multi-Thread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만 사용할 때 보다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10%~15%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성능적 이점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하지만 여전히 이론적 최대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Cross-Socket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최대 속도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(16GB/s)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A18C6-37D9-463C-9B50-70D98D6EA9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75856" y="116632"/>
            <a:ext cx="3970908" cy="27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2132856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Symmetric Exchange Pages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Symmetric Exchange Pages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이전 최적화와 달리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증가 관찰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512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4KB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페이지 교환할 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1.1GB/s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이며 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Linux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대비하여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37.5%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증가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Symmetric Exchange Pages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교환되는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수에 따라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 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만 사용한 것 보다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 10%~50~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성능 향상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적은 수의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Page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교환할 때 큰 차이의 결과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이는 소프트웨어적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Overhead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가 전송시간의 상당부분을 차지하고 있기 때문이다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8B9D5E-7708-4CF3-B27D-36B57AF449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1352" y="0"/>
            <a:ext cx="4176464" cy="29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411760" y="836712"/>
            <a:ext cx="64087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Micro Benchmark Summary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Base Page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Multi-Thread, Concurrent, Exchange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 리눅스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1.4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</a:rPr>
              <a:t>기반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Multi-Thread, Concurrent, Exchange </a:t>
            </a:r>
            <a:r>
              <a:rPr lang="ko-KR" altLang="en-US" sz="1600" b="1" dirty="0" err="1">
                <a:solidFill>
                  <a:schemeClr val="tx1"/>
                </a:solidFill>
                <a:latin typeface="+mj-ea"/>
              </a:rPr>
              <a:t>미사용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현재 리눅스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2.9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Multi-Thread, Concurrent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추가 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Native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4.6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Exchange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추가 시 위 상황 대비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1.1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Throughput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전체적인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향상은 분할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THP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5.2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			Base-Page Migration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에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비해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15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배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8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141476" y="1052736"/>
            <a:ext cx="682301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End-to-End Performance Results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All Remote</a:t>
            </a:r>
            <a:endParaRPr lang="en-US" altLang="ko-KR" sz="1600" b="1" dirty="0">
              <a:solidFill>
                <a:schemeClr val="tx1"/>
              </a:solidFill>
              <a:latin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원격 메모리에서 워크로드가 완전히 실행하도록 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(Lower Bound)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Linux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기본 값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(THP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분할되어 전송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4-Thread Parallel Copy, 512 Page Concurrent Exchange (THP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는 분할되어 전송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Multi-Thread, Concurrent, Exchange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제외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THP migration, 4-Thread Parallel Copy, 8 Page Concurrent Exchange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All Local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로컬 메모리에서 워크로드가 완전히 실행하도록 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. (Upper Bound)</a:t>
            </a:r>
          </a:p>
        </p:txBody>
      </p:sp>
    </p:spTree>
    <p:extLst>
      <p:ext uri="{BB962C8B-B14F-4D97-AF65-F5344CB8AC3E}">
        <p14:creationId xmlns:p14="http://schemas.microsoft.com/office/powerpoint/2010/main" val="354307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Sec4.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051720" y="2325738"/>
            <a:ext cx="7092280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End-to-End Performance Results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Base Page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9%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일부 워크로드에서는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Base Page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16%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graph500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 워크로드만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All Remote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보다 낮음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Native THP Migration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31%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All Local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68%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정도의 속도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tx1"/>
                </a:solidFill>
                <a:latin typeface="+mj-ea"/>
              </a:rPr>
              <a:t>Exchange Page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ea"/>
              </a:rPr>
              <a:t>-&gt;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평균적으로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48% 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워크로드 성능 향상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, All Local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77%</a:t>
            </a:r>
            <a:r>
              <a:rPr lang="ko-KR" altLang="en-US" sz="1400" dirty="0">
                <a:solidFill>
                  <a:schemeClr val="tx1"/>
                </a:solidFill>
                <a:latin typeface="+mj-ea"/>
              </a:rPr>
              <a:t>정도의 속도</a:t>
            </a:r>
            <a:endParaRPr lang="en-US" altLang="ko-KR" sz="1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1EC18-3978-4E40-88AA-5224315213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864" y="0"/>
            <a:ext cx="4752528" cy="29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2133</Words>
  <Application>Microsoft Office PowerPoint</Application>
  <PresentationFormat>화면 슬라이드 쇼(4:3)</PresentationFormat>
  <Paragraphs>168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Nimble Page Management for Tiered Memory Systems</vt:lpstr>
      <vt:lpstr>[Sec4.1]</vt:lpstr>
      <vt:lpstr>[Sec4.2.1]</vt:lpstr>
      <vt:lpstr>[Sec4.2.2]</vt:lpstr>
      <vt:lpstr>[Sec4.2.3]</vt:lpstr>
      <vt:lpstr>[Sec4.2.4]</vt:lpstr>
      <vt:lpstr>[Sec4.2.5]</vt:lpstr>
      <vt:lpstr>[Sec4.3]</vt:lpstr>
      <vt:lpstr>[Sec4.3]</vt:lpstr>
      <vt:lpstr>[Sec4.4]</vt:lpstr>
      <vt:lpstr>[Sec4.5]</vt:lpstr>
      <vt:lpstr>[Sec4.6]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54</cp:revision>
  <dcterms:created xsi:type="dcterms:W3CDTF">2014-05-11T04:19:55Z</dcterms:created>
  <dcterms:modified xsi:type="dcterms:W3CDTF">2019-12-04T12:26:59Z</dcterms:modified>
</cp:coreProperties>
</file>