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70" r:id="rId4"/>
    <p:sldId id="271" r:id="rId5"/>
    <p:sldId id="272" r:id="rId6"/>
    <p:sldId id="273" r:id="rId7"/>
    <p:sldId id="274" r:id="rId8"/>
    <p:sldId id="275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 autoAdjust="0"/>
    <p:restoredTop sz="91657" autoAdjust="0"/>
  </p:normalViewPr>
  <p:slideViewPr>
    <p:cSldViewPr>
      <p:cViewPr varScale="1">
        <p:scale>
          <a:sx n="74" d="100"/>
          <a:sy n="74" d="100"/>
        </p:scale>
        <p:origin x="68" y="3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19-11-15T11:34:13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4472 76 0,'0'4'112'16,"-6"-4"-26"-16,6 0-9 0,0-4 7 0,0 4 19 16,0 0 22-16,0 0 15 0,6 0 6 15,-6-3-3-15,0 3-4 0,0 0-8 16,7 0-10-16,-7-4-11 0,0 4-9 15,6-3-6-15,-6 3-4 0,0-4-3 16,0 4-2-16,0 0-6 0,0-4-3 0,0 4-8 16,0 0-5-16,0 0-5 0,0 0-3 15,0 0-1-15,0 0 0 0,0 0 2 16,0 0 2-16,0 0-7 0,0 0-4 16,0 0-6-16,0 0-2 0,0 0-2 0,0 4 2 15,6-4 1-15,-6 0 2 0,0 0 4 16,0 0 1-16,8 4-1 0,-8 3-8 15,0-4-6-15,0 5-5 0,0-1-3 16,0 5-1-16,0-2-2 0,0 1 2 16,0 8 3-16,0-5 3 0,-8 5 0 0,8-1-3 15,0 4-3-15,0-4 0 0,0 8-2 16,0-4-1-16,-6 7 1 0,0 0 2 16,6 1 4-16,-7-1 5 0,1 0 1 0,-1 1 1 15,7-5-1-15,-7 1-5 16,7 3-5-16,0-3-5 0,0 0-4 0,-6-1-4 15,6-3-2-15,0 4 2 0,0-5-1 16,-6-2 2-16,6-1 3 0,0-3 3 16,0 0-3-16,0-4-3 0,6 0-4 0,-6 0-5 15,0 0-1-15,0-4-2 0,0 0 1 16,0 0 0-16,-6-3 0 0,6 3 1 16,0-2 1-16,0-2 0 0,6 1 1 15,-6-1-4-15,0 1-3 0,0 0 0 16,0-4 3-16,0 3 2 0,0-3-1 0,6 4-2 15,-6-4 2-15,7 4 1 0,-7-4 1 16,7 0-4-16,-1-4-2 0,-6 4 1 16,7 0 2-16,-1 0 0 0,0-4 0 15,2 4 0-15,-2-3 2 0,6 3-12 0,2-4-18 16,5 0-23-16,1 1-6 0,6-4 3 16,0 2 11-16,-1-2-5 0,15 3-12 15,-7-3-15-15,6 0-11 0,-1 0 1 16,-5-1 8-16,-1 1 17 0,8 0 20 0,-14-4 14 15,7 3 12-15,-8 1 6 0,-5 0 3 16,0-1 2-16,-7 1 0 0,0 3 7 16,-7 1 16-16,7 3 18 0,-13 0 13 15,6-4 9-15,2 4 8 0,-8 0 7 16,6 0 5-16,-6-3-1 0,0 3-9 16,6-4-19-16,-6 0-18 0,0-3-13 0,0 0-4 15,0-5-6-15,0 1-3 0,0-3-5 16,0-1-4-16,7-3 1 0,-7 0-2 15,0-4-4-15,6-4-4 0,-12 0-2 16,6 4 4-16,0-3 2 0,0-1 4 16,-7 0-1-16,7 0-1 0,0 4-5 0,0-3 2 15,-6-1 0-15,6 1 3 0,0-1-6 16,0 4 3-16,6 0-2 0,-6-4 4 16,0 4-1-16,0 4 1 0,0 4 0 15,0-1 1-15,7 0-1 0,-7 4 2 0,0 1 1 16,0-2-1-16,0 5 2 15,0-1 2-15,0 1 2 0,0 0-2 0,0 3 0 16,0-3 0-16,0 3 0 0,-7 1 1 16,7-5-1-16,-6 5 2 0,6-1-1 15,0 0 2-15,-6 1-3 0,6-1-3 0,-8 0 4 16,2 1 2-16,0-1 2 0,-1 0-3 16,-6 1-2-16,7-4 1 0,-7 3 0 15,-1 0 2-15,-5-3-1 0,0 3 1 16,-8 1 0-16,1-5 3 0,0 5 4 15,-7-2 4-15,8-2 2 0,-7 4 1 0,-2-5-3 16,2 5-4-16,6-1-5 0,0 0-2 16,0-3-12-16,0 7-6 0,0-4-7 15,7 4 0-15,5 0-11 0,-6 4-15 16,8-4-15-16,-1 0-24 0,-1 4-32 0,2-1-33 16,6-3-39-16,-2 0-40 0,2 0-60 15,0 0-67-15,-1 0-85 0,7 0-89 16,0 0 20-16,-6 0 99 0,6-7 162 15</inkml:trace>
  <inkml:trace contextRef="#ctx0" brushRef="#br0" timeOffset="1435.022">2475 4399 257 0,'7'4'208'0,"-7"0"-51"16,0-4-38-16,0 3-25 0,-7 1-9 15,7 0-6-15,0-1 9 0,0 1 10 0,-6 0 6 16,6-1 5-16,6 1 4 0,-6 3 8 16,0 1-1-16,0-1 6 0,0 4 0 15,0 3 6-15,7 2-3 0,-7 2-1 16,0 0-7-16,6 4-10 0,-6 3-15 15,0 1-17-15,0 3-17 0,0 5-13 0,0-2-14 16,7 5-9-16,-7-1-9 0,0 5-3 16,0-1-4-16,6-3 2 0,-6-1 7 15,6-2 9-15,-6-1 10 0,0-4 9 16,8 0 6-16,-8-4 5 0,0-2-7 0,6-5-8 16,-6 0-13-16,0 1-8 0,0-8-6 15,0 3-6-15,0-6-5 0,6-1-3 16,-6 0 2-16,0-3 1 0,0-1-2 15,7 1-1-15,-7 0-4 0,0-1 2 16,0 2 3-16,0-2 0 0,0 1-2 0,0-1-5 16,0 1 2-16,0 3 2 0,0-3 0 15,0 0-1-15,0-1 1 0,0 5 0 16,6-8 3-16,-6 3-1 0,0 1-1 16,0 0-2-16,0-4-2 0,0 3-5 0,7 1 3 15,-7-4 1-15,7 4 3 0,-7-4-10 16,6 3-6-16,-6-3-6 0,6 4-5 15,-6-4-4-15,6 4-5 0,-6-4 2 16,8 3 6-16,-8-3 10 16,0 0 6-16,6 0 3 0,-6 0 4 0,6 0 1 0,1 0 7 15,0-3-2-15,-1 3 1 0,1-4-2 16,5-3-2-16,2-1-1 0,5 1 1 16,1 0 1-16,-1-4-1 0,8 3-1 15,-2-3 4-15,7 4 1 0,2-4-1 0,-2 3-1 16,1-3 0-16,6 4 0 0,-1-4-1 15,-5 4 2-15,7 0 3 0,-1-4-1 16,-1 3-2-16,1-3 0 0,-6 4 1 16,-1 0-1-16,-6 3-2 0,1-3 0 15,-1 3 2-15,-6 1 6 0,-1-1 5 0,-6 0 2 16,0 4 3-16,-7-3 4 0,8 3 1 16,-8 0 2-16,0-4 0 0,-6 4 2 15,7 0 0-15,-7 0-4 0,7-4-3 16,-7 4-3-16,0 0-1 0,0-3-4 0,0-2-3 15,0-2-2-15,0 4-2 16,0-5-3-16,0 1 2 0,0-4 2 0,6 0-1 16,-6-4-4-16,0-3 1 0,0 4 0 15,0-8 0-15,0 3-2 0,0-3-1 16,0-4-2-16,0 5 1 0,7-1 0 0,-7-4 2 16,0 4-2-16,0 0-7 0,0 0-4 15,6 0-6-15,-6 0 1 0,0 0-2 16,0 0 1-16,0 0 3 0,0 4 3 15,0-1 4-15,0 5 4 0,0-1 3 16,0 1 0-16,0-1 0 0,-6 8 1 0,6-4 3 16,0 3 2-16,0 5 1 0,-7-5-2 15,7 5 0-15,-6-1 1 0,6 0 1 16,-7 0-3-16,0 1-3 0,1 0-3 0,6-2-3 16,-6 2 3-16,-2-1-1 0,2 0 1 15,0 1-2-15,-7-1 5 0,0 0 3 16,0 4 8-16,-1-3-3 0,-4-1-2 15,4 1 0-15,-5 3 1 0,-7-4-1 16,6 0-2-16,-6 1 2 0,1-1 0 16,-9 0-2-16,9 1 2 0,-15-1 2 0,8 0 2 15,-7 1 4-15,0-1 4 0,6 0 6 16,-6 1-2-16,0-1-5 0,0 4-8 16,6 0-2-16,1 0 0 0,-1 0-1 0,1 0 2 15,6 0 3-15,0 4 0 16,-7-4-4-16,13 3-8 0,-6-3-10 0,1 4-13 15,5 0-16-15,0-1-31 0,1 1-43 16,-1 3-48-16,7-3-52 0,0 0-56 16,0-1-60-16,0 1-53 0,6 0-59 0,-5 3-19 15,4 4 50-15,2-4 111 16</inkml:trace>
  <inkml:trace contextRef="#ctx0" brushRef="#br0" timeOffset="2973.923">1244 5997 92 0,'0'-4'196'0,"0"0"-10"0,-6 1-16 16,12-1-7-16,-6 4-10 0,0 0-3 0,0 0-11 15,7 0 5-15,-7 0 6 0,0 4 8 16,0-1-8-16,0 5-18 0,7 3-24 16,-7 0-19-16,0 3-13 0,0 4-7 0,6 1 6 15,-6 6 2-15,0 1 3 16,6 7 1-16,-6 0 12 0,6 7 8 0,-6 4 7 16,0 0 2-16,0 7-1 0,8 1-1 15,-8 3-6-15,0-1-3 0,0-2 0 16,0 3-3-16,0-4-8 0,0-3-6 0,0-4-2 15,0 0 0-15,0-4-3 16,0-7-7-16,0 0-9 0,0 0-10 0,0-7-8 16,6-1-7-16,-6 1-6 0,6-4-4 15,-6 0-3-15,0 0-4 0,7-4-5 16,-7 4-3-16,6-3-3 0,-6-5 0 0,7 1 0 16,-7-4-2-16,7 0-4 0,-7-4-3 15,0-3 1-15,0 3 3 0,6-7-2 16,-6 4-2-16,0-1 1 0,0-3 3 15,0 0 0-15,6 4 0 0,-6-4 0 16,0 0-1-16,0 4-1 0,0-4-1 16,7 3 1-16,-7-3 0 0,0 0-3 0,7 0 1 15,-7 0 1-15,6 0 1 0,0-3-2 16,8-1-1-16,-8 0 1 0,7 1 1 16,-7-1 0-16,14 0 1 0,-6 1 1 0,-2-1-3 15,8 0-4-15,-7 4-4 16,7-3-8-16,-1 3-11 0,0 0-13 0,1-4-7 15,-1 4 2-15,1 4 4 0,6-4 3 16,-7 0 6-16,8 0 7 0,-8 0 5 16,0 0 8-16,8 0 5 0,-8 0 5 15,0 0 1-15,1 0 1 0,6 0 1 0,-6-4 1 16,-1 4-2-16,1 0-2 16,0 0 1-16,-1 0 1 0,1 0 2 0,-1 0-1 15,-6-4 0-15,6 1-1 0,1-5 1 16,-6 5 1-16,-2-5-3 0,1-2 2 0,1-1-2 15,-2 0 2-15,-5 0 0 0,6 0 0 16,-7 3 0-16,1-3 0 0,6-4 0 16,-6 4 2-16,-7-3 0 0,6-1-1 15,0 1-3-15,-6-1-1 0,8-3 1 16,-2-1 2-16,-6-2 4 0,0-2 0 0,6-2-3 16,-6-5-2-16,0-2-3 0,-6-1 2 15,6-1-2-15,-6-6-1 0,-2 4 0 16,2-4 1-16,-7-1 1 0,6 1-2 15,-6 3 0-15,7 4 0 0,-7 0 0 16,6 0-2-16,-5 8-3 0,-2-5-10 0,8 8-4 16,-7 0-6-16,7 0 0 0,-8 0-3 15,8 0-1-15,0 0 0 0,-2 1-3 16,2-6 1-16,0 2 0 0,-1-1 0 16,1 1 5-16,-1-1 6 0,7 4 9 0,0 0 4 15,-7 4 6-15,7 3 1 16,0 1 5-16,0 3 1 0,-6 0 3 0,6 3-1 15,-6 1 2-15,6 3-4 0,0-3 1 16,-6 3-2-16,6 1 2 0,-8-1 0 16,2 0 0-16,0-3 2 0,-7-1 2 0,-1 5 4 15,2-5 2-15,-2 1 7 0,-5-4 5 16,-1 4 10-16,1 0 8 0,0 3 6 16,-8 0 6-16,1 1 3 0,-6-1 1 0,-1 4-3 15,-6 4-5-15,0-1-4 0,0 1 1 16,0 0 0-16,-7-1-2 0,7 1-8 15,-6-1-3-15,5 1-7 0,1 0-7 16,7-4-7-16,-1 3-9 0,7-3-12 16,6 0-23-16,1 4-38 0,-1-4-54 15,8 0-76-15,-2 0-91 0,8 0-88 0,0 0-89 16,-1-4-74-16,7 4-120 0,7 4 17 16,-7-4 103-16,12 4 211 0</inkml:trace>
  <inkml:trace contextRef="#ctx0" brushRef="#br0" timeOffset="4267.929">2507 6059 72 0,'8'3'126'16,"-8"-3"4"-16,6 0-22 0,-6 0-16 0,0 0-41 15,6 0-21-15,-6-3-18 0,0 3-9 16,0 0-5-16,0 0-17 0,0 0-6 15,0 0-4-15,0 0 11 0,7-4 8 16,-7 4 22-16,0 0 8 0,0 0 0 16,0 4 1-16,0-4 34 0,0 3 25 0,0 5 27 15,6-1-4-15,-6 0 13 0,0 4-1 16,7 1-1-16,-7 2-6 0,0 1-26 16,0 3-7-16,0 4-1 0,7 0 16 0,-7 7-6 15,0 1-6-15,0 3-3 0,6 3 6 16,-6 4 2-16,0 1 0 0,6 3 2 15,0 3-3-15,-6-2-2 0,8-2-9 16,-2 1-3-16,0 1-10 0,1-5-12 16,-7 0-7-16,7 0 4 0,-1-3 10 0,1-4 2 15,-7 0-8-15,6 0-10 0,0-4-6 16,-6 4-4-16,7-7-8 0,0 3-7 16,-7-4-8-16,6-3 0 0,0 1-2 15,-6-5-1-15,0-3-2 0,7-4-2 0,-7 0 0 16,0-8-2-16,0 4 3 0,7-3 0 15,-7-4-3-15,6 0-6 0,-6 0-6 16,0 0-8-16,7 0-7 0,-1 4-2 16,0-4 8-16,1 0 4 0,0 3 1 15,5-3-6-15,2 4 1 0,-1-4 5 0,0 0 7 16,0-4 9-16,7 4 3 0,-8 0 2 16,14 0-1-16,-6-3-1 0,13 3-4 15,-8-4 6-15,15 0-1 0,-8 4 0 16,7-3 0-16,0-1 1 0,1 4 2 15,-1-3-6-15,-1-1-1 0,1 0-2 0,-6-3 6 16,0 0 5-16,0-4-1 0,-8 3-5 16,7-3-2-16,-5 0 6 0,-7 0 5 15,-1 0 7-15,0 0 1 0,-5-4 3 16,-1 5 0-16,-1-5-3 0,2 0 1 0,-8 4-2 16,0-3-2-16,8-1-6 0,-8 1-3 15,-6-2 0-15,7-2 0 0,-1 0-1 16,-6-4-2-16,7 0-4 0,0-3 0 15,-7-1-2-15,0-4-1 0,0 1-2 16,0 0 4-16,0-4 3 0,0 0 4 0,0 0-2 16,-7 0-3-16,7 0-1 0,0 3-1 15,-7-2-1-15,7-1-8 0,0 4-3 16,0-8 3-16,-6 7 3 0,12-3 2 0,-6 1-1 16,0 2 7-16,0 5 0 0,7-5 4 15,-7 8 1-15,0 0-2 0,0 0 0 16,0 1-1-16,0 2 2 0,7 1-2 15,-7 3-1-15,0 0 4 0,6 1-4 16,-6-1 1-16,6 4-1 0,-6 4 3 0,0 0 4 16,0-1-2-16,0 5 3 0,0-5 0 15,0 5 5-15,0-5 0 0,-6 5 3 16,0-5 2-16,6 5 7 0,-7-5 6 16,0 5 2-16,-6-9-1 0,1 6 2 15,-2-6-3-15,-6 5 0 0,1-4-8 0,-7 4-4 16,0-1-7-16,-7 1 1 0,-5 0 0 15,-1 3 6-15,-14 0 7 0,1 1 12 16,1 3 22-16,-8 0 26 0,0 3 28 16,-6 5 20-16,6-5-2 0,1 5-20 15,-1-1-31-15,7 0-40 0,6 4-30 0,0-4-26 16,8 4-15-16,5-6-21 0,1 1-28 16,12-2-42-16,1 0-64 0,-1 0-85 15,13-4-100-15,1 0-103 0,-1-4-129 16,7 4-20-16,0-4 84 0,7-3 184 0</inkml:trace>
  <inkml:trace contextRef="#ctx0" brushRef="#br0" timeOffset="5937.926">1296 8066 82 0,'7'-3'107'0,"-7"-1"4"15,6 0 2-15,-6 4-5 0,7-3 2 0,0 3 2 16,-7 0-9-16,0-4-6 0,0 4-7 16,0 0-12-16,0 0-11 0,0-4-4 15,0 4-8-15,6-3-16 0,-6-1-14 0,6 4-8 16,-6-4 4-16,7 1-1 0,-7-1 4 15,7 0-4-15,-7 4 2 0,0-3-2 16,6 3 3-16,-6-4-1 0,0 1 4 16,0 3-3-16,0 0 0 0,0 0 0 15,0 0 3-15,0 3 8 0,0 1 11 0,0-1 9 16,6 5 9-16,-6-1 5 0,0 4 12 16,0 4 6-16,0 3 4 0,0 4 6 15,0 0 4-15,0 4 8 0,0 3 4 16,7 0 4-16,-7 0 1 0,0 5 2 15,0-1-1-15,0 3 1 0,0-3-5 0,7 3-8 16,-7 5-13-16,6-4-13 0,1 3-13 16,-7-3-5-16,0-1-5 0,6 1-2 15,-6-1-3-15,0-2-5 0,0-5-4 16,0 0-9-16,0-3-6 0,6-4-8 0,-6-1-6 16,0-5-5-16,0-2-4 0,0-3-3 15,-6-4-14-15,6 1-19 0,0-5-38 16,0 1-45-16,0 0-56 0,0-4-56 15,0 0-52-15,0 0-51 0,-6-4-39 16,6-3-39-16,0-1-21 0,-7-6-41 0,7-1 10 16,0 0 62-16,0-7 123 0</inkml:trace>
  <inkml:trace contextRef="#ctx0" brushRef="#br0" timeOffset="7338.922">1264 8114 36 0,'0'-8'132'0,"-6"5"-13"0,6-1-4 0,0 0 1 15,0 4-3-15,0 0-9 0,0-3-14 16,0 3-15-16,0 0-3 0,0 0 5 15,0 0 18-15,0 0-3 0,6-4-2 16,0 4-15-16,-6 0-4 0,6-3 7 16,8 3 13-16,-1 0 1 0,0 0-18 15,0-4-15-15,7 4-3 0,-8 0 5 0,15-4-2 16,-8 4-3-16,8 0-9 0,-2 0-8 16,7 0-5-16,1 0-5 0,0-3-4 15,6 3-2-15,0-4 4 0,7 4 12 16,-1-4 9-16,0 1 3 0,1 3 4 0,7-4 1 15,-2 0-2-15,2 1-5 0,-1-1-5 16,0 0 1-16,6-3 0 0,-5 3-6 16,-1 1-8-16,7-5 0 0,-8 5 0 15,8-1-2-15,-7 4-10 0,1-3-7 16,-2-1-6-16,2 0-3 0,-8 1-8 0,1-1 1 16,-1 4 2-16,1-4 5 0,-1 1 1 15,-5-2-3-15,-8 2 2 0,7 3-3 16,0-3 3-16,-6 3-3 0,-1-4 3 0,1 4-3 15,-1 0 2-15,2 0-3 16,-2 0 3-16,-7 0-1 0,8 0 1 0,-7 0 1 16,6 0-2-16,-5 0-2 0,-1 0-2 15,-6 0-6-15,-1 0 6 0,1 0-1 16,-8 0 4-16,8-4-2 0,-7 4-3 16,0 0 1-16,6 0 2 0,-5 0 4 0,-2-4 4 15,8 4-4-15,0 4-2 0,-1-4-2 16,7 0 4-16,-6 4-2 0,-1-4-6 15,1 0-7-15,0 0-9 0,-7 0-12 16,6 0-1-16,-6-4-2 0,1 4 12 0,-8 0 7 16,0-4 10-16,1 4 4 0,-1 0 3 15,-6 0 2-15,7 0-2 0,-7 0 4 16,6-3-2-16,1 3 0 0,-7-4-3 16,6 4-4-16,0-4 3 0,2 4-1 0,-2-3 3 15,0 3-1-15,1 0-6 0,-1-4-1 16,1 4 0-16,-1 0 4 0,-6 0 3 15,7 0 2-15,-7 0 3 0,0 0 5 16,0 0 2-16,-7 0 9 0,7 4 3 16,-6-4 7-16,6 3-2 0,-7 1 4 0,1 0 0 15,6 3 0-15,-7 4-3 0,1 0-3 16,0 4-7-16,6-1-5 0,-8 5-4 16,8 3 0-16,0 0-6 0,0 3-1 15,-6 1-1-15,6 3 3 0,0-3 1 16,0 3-2-16,0 0-1 0,0-3-3 0,0 4 0 15,0-1 2-15,0-4 1 0,0 1-1 16,0-1 2-16,6 2-2 0,-6-6-4 16,0 1-2-16,0-3 3 0,0-5 0 0,0 4-1 15,0-7 2-15,0 0 1 16,0 1 1-16,0-5-3 0,0 4 4 0,0 4 1 16,-6-4 1-16,6 0-3 0,0-1-5 15,0 1-2-15,0 0 1 0,-6 0 9 16,6-3 1-16,-7-1 2 0,7 0-6 0,-6-3 0 15,6 0-5-15,-7-1 0 0,1-3-1 16,-1 0 5-16,-5 4 2 0,-2-4-2 16,1-4 1-16,-6 4 0 0,-1-3 0 15,-6 3-1-15,0 0-1 0,0-4 4 16,-6 4 1-16,-1 0 6 0,-7 0 6 0,1 0 6 16,1 0 4-16,-1-4 2 0,-1 4-1 15,1-3-4-15,-6-1-4 0,-1 0-7 16,7-3-5-16,-7 0-4 0,1-4 0 15,0 3 0-15,-1 1 3 0,-7 0-1 0,8 0-1 16,-7-1 2-16,-1 5-2 0,2-1-5 16,-1 4-5-16,-1 0-7 0,-6 0 2 15,8 4 4-15,-8-1 4 0,7 1 1 16,-1 0-4-16,-4-1 0 0,4 1 5 16,1-1 3-16,1-3 2 0,4 4-2 0,2 0 2 15,-7-4 5-15,13 3 1 0,-7 1 3 16,1 0-4-16,5-4 2 0,1 3 1 15,0 1 7-15,7 0 4 0,-1-4-3 16,-6 0-4-16,6 0-5 0,1 3 0 16,-1-3 1-16,1 4 2 0,-1-4 0 0,7 4-1 15,1-4-4-15,-2 3-2 0,1-3-1 16,6-3-1-16,1 3-2 0,6 0-4 16,-7 0-4-16,7 0 2 0,1 0-2 0,-2 0 2 15,2 0-1-15,-2-4 15 0,1 4 5 16,-7-4 5-16,8 4-9 0,-2 0-3 15,-5 0-4-15,6 0-10 0,0 0-14 16,7 4-20-16,-8-4-26 0,14 0-30 16,-6 0-34-16,0-4-38 0,-1 4-38 0,1-3-60 15,6 3-74-15,6-8-72 0,-6 1-108 16,7 0 3-16,-1-4 66 0,0 0 171 16</inkml:trace>
  <inkml:trace contextRef="#ctx0" brushRef="#br0" timeOffset="7774.921">1980 7942 22 0,'-6'7'247'15,"6"4"-50"-15,-13 0-33 0,6 0-17 16,0 4-2-16,-5 3 5 0,-2 4 14 15,2 0 19-15,-1 4 10 0,-7-1 8 16,0 8-1-16,1 0-10 0,-7 4 1 16,0 3-8-16,0-3-4 0,0 3-14 0,-7 0-17 15,1 0-23-15,5-3-34 0,1 0-25 16,-6-1-23-16,6 1-16 0,-7-4-17 16,8 0-15-16,-2 0-16 0,8-4-21 0,-8-3-30 15,15 0-27-15,-8-4-40 0,14-4-47 16,-1-7-57-16,1 0-62 0,-1-4-52 15,7-3-42-15,0-4-60 0,7-4 9 16,6-3 63-16,-7 0 137 0</inkml:trace>
  <inkml:trace contextRef="#ctx0" brushRef="#br0" timeOffset="8097.96">2377 8052 204 0,'0'7'240'0,"0"4"-38"16,-6 0-39-16,-8 7-6 0,8 0 3 15,-13 1 16-15,6 3 7 0,-6 0 3 16,-1 0-12-16,7 3-21 0,-13 1-24 15,6 0-24-15,0 3-26 0,1 0-27 0,-1 1-19 16,2-1-11-16,-2 1-7 0,0-5-6 16,1 4-6-16,-1-3-10 0,7-1-9 15,0 1-12-15,-6-4-17 0,5-3-21 16,8-5-29-16,0-3-45 0,-8 0-63 16,14-7-74-16,0-1-48 0,0-3-53 0,0 0 6 15,14 0 52-15</inkml:trace>
  <inkml:trace contextRef="#ctx0" brushRef="#br0" timeOffset="8438.928">2807 8125 215 0,'0'7'268'0,"-6"4"-42"0,-8 0-29 16,2 0-3-16,-1 8 8 0,-7-5 17 0,0 8 5 15,1 0 11-15,-7 0-10 0,0 4-8 16,0 0-24-16,0 3-21 0,7-4-19 16,-7 4-18-16,-1 1-23 0,1-1-28 15,7 1-24-15,-7-1-20 0,12 0-18 0,-5-7-10 16,6 0-9-16,0-3-11 0,0-5-18 15,6 1-32-15,1-4-39 0,0-4-54 16,6 0-49-16,-8-3-48 0,8 0-44 16,8-4-44-16,-8-4-33 0,12 0 1 15,-5 1-3-15,6-5 14 0,0 1 41 0</inkml:trace>
  <inkml:trace contextRef="#ctx0" brushRef="#br0" timeOffset="8801.924">3504 8015 180 0,'7'0'177'0,"-1"4"-20"16,-6-1-20-16,0 5-4 0,-6-1-2 15,6 0-8-15,-7 1-8 0,0 3 10 16,1 0 15-16,-7 3 17 0,7 1 9 0,-8-1-4 16,2 5-13-16,-2-1-16 0,2 1-8 15,-8 3 1-15,1 3 3 0,-1 1 3 16,-6 3 0-16,-1 1 3 0,2 2 0 16,-1-2-5-16,0 2-5 0,-7 2-9 0,7-1-9 15,-6 0-13-15,5-4-17 0,-5 0-21 16,12-3-22-16,-5-4-17 0,5 0-24 15,0-8-46-15,7 1-72 0,0-4-93 16,6-7-113-16,-5-1-128 0,6-6-121 0,-2-1-81 16,8-7 54-16,0 0 143 0,0-7 181 15</inkml:trace>
  <inkml:trace contextRef="#ctx0" brushRef="#br0" timeOffset="10509.989">515 3352 27 0,'6'4'186'0,"-6"-1"-39"0,0 1-34 16,0-1-12-16,0 5-7 0,0-5 0 16,0 1 12-16,0 3 26 0,0 1 23 15,0 3 2-15,0-4-12 0,0 8-13 0,0-5-11 16,0 5-3-16,-6 0-6 0,6-1-3 15,0 9-1-15,-7-1 5 0,1 0 0 16,-1 3-3-16,1 1-8 0,0 3 0 16,-2 1-1-16,2 2-1 0,0 1-5 0,-1 4-7 15,1 0-7-15,-1-1-7 0,1 4-7 16,-1 1-2-16,7-1-8 0,-6 4-5 16,6 0-7-16,-6 4 0 0,6-1 3 15,-8 1 8-15,2 0 5 0,6-1-1 16,-6 1-8-16,-1 3-1 0,7 4 5 15,-7 0 4-15,7 0-4 0,-6-4-5 0,6 4-9 16,0 4-5-16,-6-1-8 0,6 1-4 16,0 3-3-16,-7 1 4 0,7-1 2 15,-6 3 3-15,6 2 6 0,0-2 5 16,-7 5 5-16,0-4-1 0,7 0-7 0,-6 0-4 16,0 0-4-16,-1 0 4 0,0-4 5 15,7 4 5-15,-12-7 6 0,5 3 6 16,7 4 6-16,-6-4 9 0,-1 4 1 15,7 4-3-15,-7-1-10 0,1 1-7 16,6-4-9-16,-6 7-6 0,-2-3-7 16,8 0-1-16,-6-1 3 0,6-3-1 0,-6 4 1 15,6-5-4-15,0 1 0 0,0 0-4 16,0-7 0-16,0 3-1 0,6 1-6 0,-6-5-5 16,6 4-2-16,-6 1 2 0,8-1 5 15,-8 0 3-15,0-3 5 0,6 3-4 16,-6 0-2-16,0 0-8 0,6 1-5 15,1-1-3-15,0 4-2 0,-7-4 4 16,6 5-5-16,1-2-2 0,-1-3-2 0,0-3 3 16,1 0 2-16,6-4-2 0,-7-4-1 15,1 0 1-15,0-3 1 0,-1 0-1 16,1-5-2-16,-1-2-1 0,0 3 0 16,-6-4 0-16,7 1 1 0,0-5 2 15,-1 4-1-15,0 0 0 0,2-3 2 0,-2 4-2 16,7-1 0-16,-7-4-2 0,1 1 2 15,-1 0-2-15,1-1 3 0,-1-3 3 16,0 1-3-16,2-5 0 0,-2 0-3 16,0-4 1-16,-6 5 0 0,7-4 1 15,-1-1 0-15,1 1 1 0,-1-4-3 0,1 3 1 16,-1 1 0-16,1 4-2 0,0-5 0 16,-1 4-1-16,0 1 1 0,8-1-4 15,-8-3-3-15,0-1-5 0,1-3-4 16,-7 0 0-16,6-4 5 0,-6-7 5 0,0 0-2 15,7 0-2-15,-7-3-8 0,0-5-5 16,0 1-17-16,7 0-26 0,-7 0-30 16,0-1-31-16,0-3-22 0,0 4-20 15,0-4-11-15,0 0-4 0,0 0 3 16,0 0 8-16,6 4 10 0,-6-4 9 0,-6 0 11 16,6 3 2-16,0-3-1 0,0 0-21 15,-7 0-31-15,0-3-46 0,1-5-57 16,-1-3-70-16,-5-4-107 0,-2-3-70 15,2-8 34-15,-8-6 132 0</inkml:trace>
  <inkml:trace contextRef="#ctx0" brushRef="#br0" timeOffset="13345.926">274 3458 14 0,'0'3'88'0,"0"1"-39"16,6 0-15-16,-6-1-7 0,0 1 7 0,7 0 9 16,0-1 22-16,-1 5 24 0,1-4 41 15,5-1 28-15,2 1 23 0,-2-4 8 16,8 4-2-16,-1-1-11 0,1 1-23 15,6-4-21-15,7 4-23 0,-1-1-26 16,1-3-25-16,-1 4-20 0,7 0-9 0,1-4-10 16,-1 0-4-16,0 0 3 0,7 0 4 15,-1 0 14-15,7 0 8 0,1 0 9 16,-2-4 11-16,1 4 4 0,7-4 0 16,0 4-21-16,-8-3-12 0,15 3-9 15,-8-4-6-15,8 0-6 0,-7 4-7 0,-2-3-4 16,2 3-3-16,0-4 1 0,0 0 3 15,-1 1 0-15,-5 3 2 0,5 0 3 16,-6-4 9-16,6 4 2 0,-11 0 1 16,4 0 7-16,1 0 2 0,-5 0 3 15,-2-4-8-15,1 4-5 0,-1 0-5 0,7-4-16 16,-7 4-11-16,1 0-10 0,0 0 8 16,6 4 9-16,-7-4 1 0,1 0 2 15,-1 4-1-15,1-4-1 0,-7 4 1 16,6-4 3-16,1 0-1 0,0 0-2 0,-7 0 2 15,6 3 1-15,2 1 3 0,-2-4-3 16,-6 4 1-16,7-1-1 0,-1-3-1 16,1 4 3-16,-7 0-1 0,7 3-2 15,-1-3-2-15,-6-1 0 0,7 1 4 16,-1-4 2-16,-5 4 0 0,-1-4 0 0,6 0-3 16,-6 0 0-16,7 0 2 0,-8 0 6 15,8 3 4-15,-7-3 2 0,7 0-5 16,-1 0-3-16,2 4-3 0,4 0 1 0,1-1-1 15,-6 1-1-15,12-4-2 16,-5 3 1-16,-1 1 8 0,7-4 3 0,-8 4-1 16,8-4-6-16,-7 0-2 0,7 0 1 15,-8 0 2-15,8-4-5 0,-6 0 4 16,5 1-2-16,-5-1 4 0,-2 4-5 0,1-3 1 16,1 3 1-16,-8 0 2 0,1 0-10 15,6 0-11-15,-6 0-3 0,-1 0 7 16,-5 0 7-16,5 0 1 0,1-4-2 15,-1 0 1-15,0 4-1 0,-5 0 3 16,5-3 3-16,-5-1 4 0,5 0-3 0,-6 4 3 16,0-3-2-16,-6 3 0 0,-1-4-3 15,1 4-1-15,-1 0-1 0,-5 0 2 16,-2 4-1-16,-5-4 3 0,0 0 0 16,-1 0-3-16,-12 0 0 0,6 0 5 0,-7 0 3 15,0 0-2-15,1 0-4 0,-7 0 1 16,0 0 1-16,0 0 2 0,0 0-3 15,-7 0-3-15,7 0-1 0,-6 3 1 16,0 1 1-16,-7 0 1 0,6-1-1 16,0 1 0-16,-5 3 0 0,-2-3-4 0,1 3-3 15,0 0-3-15,-6 4-1 0,5-3 1 16,-5 3-2-16,0 0 2 0,-1 0 2 16,1-1 4-16,-1 2 0 0,1-1 2 0,-1 3 0 15,0-3 2-15,8 0-2 16,-8 0 3-16,1 4 0 0,-1-4-1 0,0 7-2 15,1-7 0-15,-1 7 0 0,0-3 2 16,1 0 0-16,-1 0 2 0,2 3 0 16,-2-3 2-16,6 3-2 0,-5 0-2 0,-1 4-2 15,1-3 4-15,-1 3 3 16,8-4 8-16,-8 4 10 0,6 3 8 0,2-3 6 16,-1 4-3-16,-1-4-7 0,2 4-6 15,6 3-7-15,-2-4-4 0,-4 8-1 16,5-3-1-16,1 3-2 0,-1 3 2 15,-6-3 0-15,7 8 4 0,-8-5 2 0,8 5 5 16,0-1 2-16,-8 4 2 0,8 0-4 16,-1 0 4-16,1 0-3 0,0 0 3 15,-8 0-4-15,8-1 1 0,0-2-1 16,6 3 0-16,-8 0 6 0,2 0 3 0,6 0 7 16,-6 0 1-16,6 4 4 0,0-5-1 15,0 5 2-15,0 3-2 0,0-3-6 16,0 3-10-16,0 4-10 0,0-4-5 15,0 4-3-15,6 0 1 0,-6 4-1 0,0 0 2 16,6-1-3-16,-6-3 2 0,8 4-4 16,-8-4 0-16,6 3-5 0,-6 1 6 15,0-4 2-15,0 0 3 0,0 0-1 16,0-4-1-16,0 4 3 0,0 0 0 16,0 0 0-16,0 3-2 0,0-3 2 0,6 4-4 15,-6 0-2-15,0-1-3 0,0 8 2 16,0-3 3-16,7-1 1 0,-7 3-3 15,0-2 0-15,0-1-2 0,0 1 0 16,0-1-1-16,7 0 0 0,-7 0-2 16,0 0-1-16,0 1 0 0,0-1 3 0,0-3 1 15,6-1 1-15,-6 1 5 0,6-4 7 16,-6 3 6-16,0-2 3 0,7-2 0 16,-7 5-2-16,6-8-6 0,1 4-5 0,0 0-4 15,-7-3 1-15,6 2-2 0,-6-2-1 16,6-1-3-16,1 4-2 0,-7 0 1 15,7 4 0-15,-1-4-1 0,0 3 1 16,1-3-2-16,0 0 1 0,-7 0-1 16,6 0 12-16,1-4 5 0,-1 4 6 0,-6-3-8 15,6-5-5-15,2 1-3 0,-2 0-1 16,0-5-1-16,7 1-1 0,-13-4-1 16,7 5 1-16,-1-5-2 0,-6 0 0 15,0 1 1-15,0 2-1 0,0-2 0 0,-6 2 1 16,6-2 1-16,0-1-11 0,0 0-1 15,0 1 2-15,0-4 12 0,0 3-1 16,0-7-1-16,-7-1-4 0,7-2-15 16,0-4 5-16,0-4 7 0,-7-4 14 15,7 0-3-15,0-7-6 0,-6 0 3 0,0 0-13 16,6-3-7-16,-6-1-7 0,6-3 9 16,-8 3 7-16,8 0 10 0,-6 1 12 15,0-1 6-15,-1 4 4 0,1 0 0 16,-1-4 5-16,-6 4 4 0,0 0-4 15,0 0-4-15,7 0-3 0,-8-4-3 0,1 1-3 16,-6-1-4-16,6 1 1 0,-7-1 1 16,7 0-1-16,-6-3 2 0,0 0 0 15,-1-1-3-15,-6 1-4 0,6-1-2 16,-6 1 0-16,-6 0-1 0,6-1-2 16,-7-3-2-16,1 4 2 0,-8-4-3 0,7 0 2 15,-12-4-2-15,6 1-1 0,-7-1 0 16,1 0 1-16,-7-3 3 0,-1 0-1 15,-5 0-4-15,-1-1 1 0,0 0 1 16,-6 2 3-16,0-2 5 0,-6 4 2 0,0 1-3 16,-2-1-2-16,-4 0-1 0,4 4 0 15,2-3-1-15,-7 3-2 0,0-4-1 16,-1 4 0-16,2-4-1 0,-2 4 1 16,-5-3-1-16,5-1 1 0,2 0-3 0,-2 1 6 15,2-1 9-15,-2-3 7 0,0 3 7 16,-5-3 7-16,6 3 9 0,0 1 8 15,0-5 6-15,0 8 4 0,6 0-2 16,0 0-8-16,1 0-12 0,-1 0-8 0,7 0-10 16,-7 0-7-16,14-3-4 0,-7 3-2 15,6 0 1-15,0-4 5 0,1-3 7 16,5 3 10-16,2-3 12 0,-2-1 13 16,-5 1 12-16,12 0 9 0,-6-1 8 15,6 1 0-15,7 3-15 0,-6-3-22 0,5 3-22 16,1 0-10-16,7 1-7 0,-7-1 2 15,7 0-4-15,-1 1-3 0,1-5-3 16,-1 1-4-16,1 0 1 0,-1 0 2 16,0-1 4-16,0 1 0 0,1 3 5 15,-1 1 1-15,1 3 6 0,5 0-5 0,-5 0-5 16,-1 3-6-16,1-3 2 0,-1 4-1 16,1 0 2-16,6 3-1 0,-7-7 0 15,7 4 0-15,7-1 0 0,-7 1-1 16,6 0-1-16,7-1-3 0,-7-3 3 0,14 4-2 15,-7-4-9-15,6 3-23 0,1-3-16 16,0 4-16-16,-7-4-6 0,6-4-14 16,0 4-10-16,-5-3-3 0,-2-1-6 15,8 1-19-15,0-1-45 0,-8 0-77 16,8 4-113-16,-7-3-129 0,7-1-153 0,6 0-173 16,0 1 5-16,6-1 148 0,7-3 258 15,7-1 158-15</inkml:trace>
  <inkml:trace contextRef="#ctx0" brushRef="#br0" timeOffset="15114.039">7307 3722 115 0,'0'11'133'0,"-6"3"11"0,6 1 25 16,0 3 21-16,0 1 30 0,0-1 23 15,6 4 1-15,-6 0-8 0,0 3-21 16,0 1-14-16,0 0-15 0,7 3-5 16,-7 4 5-16,7 0 3 0,-7 8 1 0,6-1-1 15,1 7-8-15,-7 1-3 0,6 7-6 16,-6 3-5-16,0 5-14 0,0 3-19 15,-6 0-14-15,6 7-16 0,-7 0-10 16,1 8-13-16,-1-1-4 0,0 4-4 16,7 5 3-16,-6-1-2 0,0 3 4 0,6 1-1 15,-6 3 0-15,6-4-4 0,-8 5-3 16,8-1-5-16,-6 0-5 0,6-3-12 16,0 3-12-16,0 0-16 0,-6 4-7 15,6-4-1-15,0 4-3 0,0 0-3 0,0 0-4 16,0 4-1-16,0-1 2 0,0 1 1 15,0-1 1-15,6 5 2 0,-6-5-3 16,6 1 0-16,-6-1-3 0,8-3 1 16,-8-4-2-16,6-3-1 0,-6-4-1 15,6-8-1-15,-6 1 0 0,6-8 0 0,-6 4-1 16,7-4 2-16,-7 1-1 0,7-5 3 16,-1 5 1-16,-6-5-1 0,0 1-1 15,7 3-3-15,-7 1 2 0,0-5 1 16,0 1-1-16,0-1-3 0,0 1 3 0,0-4-2 15,0 0 1-15,-7-4-5 0,7-4 3 16,0 1-1-16,0-4 6 0,0-3-2 16,0-1 1-16,0-4-2 0,0-2 1 15,0 2 4-15,0-3 3 0,7 0-1 16,-7 0-4-16,0 0-2 0,0-4 2 0,0 1 0 16,6-1 5-16,-6-4 2 15,0 1 3-15,0 3-2 0,0-3 0 0,0 3-1 16,6-3-1-16,-6 3-2 0,0 0 0 0,8 4 2 15,-8 1-1-15,0-5-2 16,0 4-2-16,6 0 2 0,-6-4 2 0,0-3-1 16,0-5 0-16,-6-2-2 0,6-8-1 15,0-4-2-15,-8-3-1 0,8-1-3 16,0-6-6-16,0-1-7 0,0-3-5 16,0 3 3-16,0-7 1 0,0 4 4 15,0-4 2-15,0 3 4 0,0 1 4 0,0 0 2 16,0 3 2-16,0 0-2 0,-6 4 3 15,6-4-1-15,0 5 1 0,-6-1 0 16,6 0-4-16,-7 0-3 0,7-4-3 16,-6 4-2-16,6-7-10 0,0-1-17 0,-7 1-33 15,7 0-34-15,0-1-40 0,0-6-44 16,0-1-58-16,0-3-72 0,-7-4-78 16,7 0-69-16,0-8-54 0,0 1-38 15,0-1-74-15,0 1 6 0,-6-4 84 16,6 4 182-16</inkml:trace>
  <inkml:trace contextRef="#ctx0" brushRef="#br0" timeOffset="17516.932">7321 3696 43 0,'0'4'224'0,"-7"-4"-35"0,7 3-25 16,0-3-18-16,-7 4 4 0,7 0-4 15,0-1 0-15,0 1-9 0,7 3-11 16,-7-3-17-16,13 0-22 0,-6-1-15 0,13-3-9 16,5 4-3-16,1-4-4 0,7-4 2 15,6 4 14-15,0-3 20 0,14-1 12 16,-8 0-2-16,13 1-5 0,1 3-17 15,0-4-11-15,6 4-12 0,0 0 3 16,0 4-4-16,6-4-8 0,8 0-5 0,-8 0-5 16,1-4-2-16,6 4-8 0,1-4-8 15,-2 1-4-15,2-1-5 0,6 0-1 16,-1 1-4-16,1-5 5 0,-7 5 4 16,6-1 27-16,1-3 20 0,-6 7 18 15,5-4-7-15,-6 4-3 0,7 0-11 16,-7 4-14-16,7-1-13 0,-8 1-10 0,8 0-8 15,-6-1-4-15,5 5-6 0,-6-5 0 16,7 5-2-16,-7-5-1 0,7 1-1 16,-7 0-13-16,6-1-7 0,-11 1-4 0,4 0 7 15,-4-1 6-15,-2-3 3 16,-6 0 4-16,0 0 2 0,0 0-1 0,0 0 3 16,-6 0-2-16,6 0 4 0,-7 0-2 15,1 0 1-15,-7 0-3 0,7 0-2 16,-7 4 2-16,0-4 4 0,0 3 3 0,0 1-2 15,-6 0-3-15,-7-4 0 0,0 3 9 16,-6 1 10-16,6-4 7 0,-13 0-1 16,-1 0-2-16,2 0-2 0,-1 0-4 15,-6 0-6-15,-8 0-7 0,2 0-4 16,-2 0 1-16,2 0 1 0,-8 4-1 0,1-4-1 16,-1 0 1-16,-6 3 1 0,6-3-2 15,-6 5-2-15,0-5-1 0,0 0 3 16,0 0 2-16,0 3 1 0,0 0 0 15,0 1-1-15,0 4 4 0,-6-1-1 16,6 0 5-16,-13 4-3 0,7 4 1 0,-8 3 0 16,8 4-1-16,-7 0-2 0,0 7-1 15,7 1 0-15,-8 3-1 0,1 0-2 16,7 3 1-16,0 1 3 0,-8 3 4 0,8 0-1 16,6 4-1-16,-6 1 0 0,-2 2 1 15,2 5 2-15,0 2 0 0,6 5 1 16,-7 3 0-16,1 0-4 0,6 5-1 15,0-2-5-15,-7 8-1 0,7-3-4 16,-7 7 2-16,1-4 2 0,0 8 2 16,6 0 2-16,-14 3 2 0,8 4-1 0,0 0 0 15,-1 4-2-15,1 2 4 0,-1-2 2 16,-6 4 3-16,7-1-3 0,-1 0-5 16,0 0-3-16,1 0 0 0,6 1 1 15,-6-5 0-15,-1 1 1 0,0 0 0 0,1-1 0 16,6-3-1-16,-7 4 1 0,7-5-4 15,-6 1-3-15,6-4-3 0,0 1-8 16,6-4-8-16,-6-5-5 0,0 1-1 16,0-4 5-16,0 1 2 0,0-1 1 0,0 1 3 15,0-5 3-15,7-3 6 0,-7 3-1 16,0-6-1-16,0-1-1 0,0 0 0 16,0 1 3-16,6-1 0 0,-6-3 0 0,7-1 1 15,0-3 3-15,-1 4-2 16,0-4-1-16,1 3 0 0,0-3 2 0,-1 4 1 15,0 0 1-15,1-1-5 0,0-3-4 16,-1 4-6-16,1-1-3 0,-1 1 2 16,0-1 3-16,2 1 3 0,-2-4 4 15,-6 0 3-15,6-4 7 0,0 0 5 0,1 4 1 16,0-3-1-16,-7 3 0 0,6-4 6 16,1 0 0-16,-1-3 2 0,-6-1-3 15,6 1 1-15,-6-4-5 0,0-4 1 16,0 1-2-16,0-5 2 0,0-3-2 0,-6-4 2 15,6 1-3-15,0-4-2 0,-6-1-1 16,6 1 0-16,0-4 5 0,-7 0 6 16,7-1 2-16,-6 2 1 0,6-5 2 15,-7 0 1-15,7-3-1 0,-7 3-2 0,7-7 0 16,-6 4-4-16,6-4-1 0,-6 0-4 16,6 0 1-16,0-4-3 0,-6 1-3 15,6-1-3-15,-8 0-3 0,8 1-5 16,-6-1 2-16,6-3 4 0,0 3 7 15,-6-3 3-15,6-1 0 0,-7 1 2 0,1 0 1 16,-1-4 3-16,0 3-3 16,1-3-1-16,-7 0-4 0,0 0-4 0,0 0-3 15,0 0 1-15,-6 0 2 0,-1 0 1 16,7 0-3-16,-7-3 1 0,-6 3 1 16,6-4 2-16,-5 0 0 0,-1 1-1 0,0-1 4 15,-7-3 4-15,1-1 3 0,-8-3 6 16,1 0 3-16,0 4 3 0,-7-4-3 15,-5 0 3-15,-2 3 3 0,1-3 2 16,-7 4-6-16,2 3-10 0,-2-3-6 16,-6 4-6-16,-1-5 0 0,1 5-1 0,0-1-1 15,0-3 1-15,-7-1 0 0,7 1 0 16,-7-4 0-16,1 0 0 0,-1 0 0 16,0-3 5-16,1-2 7 0,0 6 8 0,-8-5 16 15,1 4 20-15,6 0 22 0,-12 7 29 16,5-3 12-16,2 7-4 0,-2-4-29 15,8 4-29-15,-8-3-26 0,14-1-19 16,-6-3-15-16,6 0-9 0,-1-1-6 16,1-3 3-16,-6 0 6 0,12 0 3 0,-6-3 6 15,0 3 2-15,6-1 10 0,-6 1 12 16,6 0 13-16,1 4 9 0,-1 0 6 16,0 0 1-16,8-1 1 0,-2 1-18 15,1 3-16-15,1-3-19 0,5 3 2 16,0-3 5-16,7 3 1 0,0-3 0 0,0 3-6 15,6 1 2-15,1-1-2 0,-1 0 1 16,7 1-3-16,0-1 0 0,0 1-2 16,6-1 0-16,-5 0 2 0,-1 1-2 15,-1 3-2-15,1-5 0 0,0 5 6 0,0 5 0 16,1-5-4-16,5 0-10 0,-7 3-15 16,8 1-23-16,6-4-41 0,-7 0-54 15,7 0-72-15,0 0-100 0,6 0-119 16,-5-7-136-16,6-1-147 0,6-3-73 15,0-4 79-15,-8-3 196 0,16-4 202 16</inkml:trace>
  <inkml:trace contextRef="#ctx0" brushRef="#br0" timeOffset="19022.93">7829 4472 293 0,'0'4'266'16,"0"3"-72"-16,0-7-56 0,0 4-27 0,0 0-1 15,0-1 13-15,0 2 23 0,0-2 28 16,6 0 26-16,-6 5 10 0,0 3 6 15,0-4 3-15,0 8-1 0,0 0-9 16,0 6-20-16,0 1-31 0,0 4-32 16,0 7-33-16,-6 0-21 0,-1 4-16 15,7 3-10-15,-6 8-7 0,-1-1-6 0,0 4-7 16,1 8-1-16,0-4 1 0,-1 4 4 16,7-1 7-16,-7-3 11 0,7 0 12 15,-6-4 3-15,0-3 4 0,6-4 1 16,-7 0-1-16,7-4-6 0,-6-3-9 15,6 3-10-15,0-7-10 0,0 0-10 0,0 0-7 16,0-3-6-16,-7-5-3 0,7 1-2 16,0-4-2-16,7-4-2 0,-7 0 0 15,0-3 2-15,6 0-2 0,-6-4-2 16,7-4 2-16,-1 0-2 0,7-3 1 0,0 0-5 16,0-1-3-16,7-3-7 15,-1 0-4-15,8 0-13 0,5-3-4 0,-7-1-1 16,8 0 9-16,7 1 9 0,-1 3 6 15,7-4 6-15,-8 0 2 0,8 4 2 16,0-3 2-16,5-1 2 0,1-3-1 0,1 3 0 16,6 1 0-16,-8-1 1 0,1 0 0 15,1 1 1-15,-8-5 3 0,1 4 7 16,-1 1 8-16,1-1 6 0,-7 4 6 0,6-4 5 16,-11 1 4-16,-2-1 5 0,1 0-3 15,-14 4 3-15,1-3 8 0,-1 3 25 16,-12-4 24-16,5 0 10 0,-5 1-10 15,-7-5-18-15,7 1-15 0,-7-4-7 16,0 0-9-16,0 0-3 0,-7 0-6 0,7-3-2 16,0-5-10-16,-7 1-10 0,7-1-11 15,0-3-7-15,0-3-3 0,0-1-5 16,0-3-4-16,0-1-7 0,0-6-3 16,0 3-3-16,0-7 4 0,0 3-1 15,0 0-7-15,0-3-15 0,0 4-23 0,0-5-22 16,7 5-14-16,-7-1 2 0,0 1 7 15,7-1 9-15,-7-4 8 0,6 9 8 16,-6-5 8-16,7 4 9 0,-7 0 12 16,0 4 10-16,0 3 11 0,0 1 6 15,0 2 2-15,0 5 5 0,-7 3 4 16,1 1 4-16,-1-1 0 0,0 0 5 0,1 1 1 16,0-1 0-16,-8 1-5 0,8-1-2 15,-7 4 1-15,-7-4 4 0,8 4 5 16,-8 0 3-16,-6 0-3 0,-1 4 0 0,-5 0-5 15,-7 3-3-15,0 0-5 0,-7 4 0 16,1 4-2-16,-7 0-3 0,-1-1-2 16,-5 4-3-16,-7 4 0 0,6-3 2 15,-6 3-3-15,6-4-1 0,8 4-5 16,-2-4 9-16,1 1-5 0,7-1-19 0,6 1-48 16,-1-5-49-16,8 1-47 0,5 0-39 15,2-4-46-15,5 0-63 0,8-4-113 16,-2 0-143-16,8 1-112 0,6-5 43 15,0 1 156-15,6-4 193 0</inkml:trace>
  <inkml:trace contextRef="#ctx0" brushRef="#br0" timeOffset="20060.04">9841 4593 157 0,'0'0'249'0,"0"0"-28"0,0 0-30 16,0 4-14-16,0 3 0 0,-7 1 8 0,7 3 6 15,0 0-2-15,-6 7-2 0,6 4-10 16,-6 4-10-16,6-1-7 0,-6 8-7 15,-2 1-2-15,8 2-16 0,-12 4-9 16,5 4-11-16,-6 4-7 0,6 3-12 16,-5 4-15-16,-8 7-19 0,7 4-16 15,0 0-16-15,-6 4-7 0,5 0-8 0,-6-5-4 16,8-2 0-16,5-5 3 0,-6-3 4 16,6-3 1-16,7-9 1 0,-6-2 0 15,6-4 0-15,0-5 1 0,6-6-6 16,1 0-3-16,0-1-4 0,-1-7-5 0,7 1-2 15,7-4-3-15,-8-1-6 16,8-3-15-16,7 0-19 0,-1-3-15 0,-1-5-5 16,9 5 8-16,-2-8 13 0,1 3 10 15,5-6 9-15,1 3 6 0,0-4 6 16,1 4 7-16,-1-4 2 0,6 4 1 16,-6 4-3-16,7-4 2 0,0 0-1 0,-1 0 0 15,1 0-5-15,5 4-2 0,-5-1-4 16,7 1-1-16,-8-4 0 0,7 3-1 15,-7 1 4-15,2-4 2 0,-9 0 5 16,1-4 4-16,0 4 13 0,1-3 14 0,-8-1 17 16,1 1 12-16,-7-1 9 0,-1 0 4 15,-5 1 3-15,0-1 1 0,-7 0-1 16,0 1-8-16,0-5-10 0,-7 5-13 16,0-5-10-16,2 1-6 0,-2 0-5 0,0-8-4 15,1 1-6-15,0-2-2 16,-1-2-5-16,1-4-3 0,-1 0-2 0,7-7-1 15,0-4-3-15,0-7 0 0,7-4-3 16,-8-4-6-16,2-3-5 0,-2-8-7 16,-4-3-6-16,4-4-8 0,1-4-5 0,0 1-1 15,-6 3 0-15,-1 4 3 0,0 0 7 16,2 6 8-16,-8 9 5 0,0-1 3 16,6 4 5-16,-6 4 7 0,0 3 4 0,0 5 5 15,-6-2 2-15,6 5 2 0,-8 3 2 16,2 1 2-16,0 3 2 0,-1 4-2 15,-6-1 1-15,7 4-4 0,-13 4 0 16,-1 0-5-16,0 0-1 0,-13 4-2 16,1 0 0-16,-1 3 4 0,-5-3 1 0,-9 3 0 15,-4 1-3-15,-1 3 12 0,-7 0 12 16,0-4 11-16,0 4-4 0,-6 0 0 16,0 0 1-16,0 0 0 0,0 4-4 15,0-4-8-15,7 7-7 0,-7-7-6 16,6 7-6-16,7 1-12 0,-1-5-23 0,8 4-38 15,6 1-47-15,-1-5-57 0,2 1-59 16,11 3-67-16,-5-3-80 0,13 0-76 16,-1 3-128-16,8-3 5 0,-2 3 83 0,1-3 195 15</inkml:trace>
  <inkml:trace contextRef="#ctx0" brushRef="#br0" timeOffset="21318.049">8167 6403 45 0,'0'-3'157'0,"0"-1"-23"15,0 8-11-15,0-1 21 0,0 1 34 0,0 3 31 16,-6 4 17-16,0 0 6 0,6 7-4 16,-8 1-7-16,2-1-20 0,0 8-19 0,-1 3-31 15,-6 4-22-15,7 7-22 16,-7 0-13-16,-1 5-8 0,2-1-8 0,-2 7-5 16,2 0-11-16,-8 4-8 0,7 0-12 15,0 4-10-15,-6-1-5 0,5 5-2 16,1-1-1-16,-7-3 1 0,8-1-3 15,-1 0-7-15,0 1-5 0,0-4-4 16,-1-4-1-16,8-3-1 0,-7 0-3 16,13-8-2-16,-7-3-8 0,1-8-4 0,6-3-11 15,0-5-7-15,6-6 3 0,1 0 6 16,0-8 10-16,5 0 5 0,2 1 3 16,-1-4 10-16,13-4 3 0,-6 3 3 15,12-3-9-15,1 4-4 0,6-4-8 16,7 4-7-16,-1-1-6 0,0 1-8 0,7-4-6 15,1 4-4-15,5-4 6 0,1 0 9 16,-7 0 10-16,6 0 7 0,-5-4 3 16,-1 4 1-16,-1 0 2 0,-4 4 4 0,-2-4 6 15,-6 0 3-15,-6 3 0 0,0 1 0 16,-1-4 4-16,-6 4 6 0,-1 3 0 16,2-7-3-16,-7 4-2 0,-8-1-4 15,2 1-2-15,-8-4 0 0,0-4 3 16,1 1 0-16,0-8 0 0,-7 0-1 0,6-8-6 15,-6-3-3-15,0-4-5 0,0-10 1 16,0-1-2-16,0-6 0 0,0-5-2 16,7-7 4-16,-7 0-2 0,6-4 3 15,0-3 0-15,-6 3-3 0,7-3-7 0,0 3-9 16,-1 1-2-16,7 3 2 0,-6-4 1 16,-1 8 1-16,1-1 3 0,-1 5 3 15,1 0 6-15,-7 6 0 0,0 4 0 16,0 1 2-16,0 7 5 0,-7-1 3 15,1 8 6-15,-1 0 1 0,1 4 8 16,-1 3-1-16,-6 1 7 0,0 3 1 0,-6 0 6 16,-1 4 3-16,1 3-2 0,-7 0-1 15,-1 1-5-15,-5 3 1 0,-1 0 4 16,-5 0 3-16,-2 0 5 0,-5 3-3 16,-8-3-2-16,2 4-1 0,-2 0-5 0,1-1-3 15,-7 1-9-15,8-1-4 0,-2 5-6 16,1-1-1-16,0-3-10 0,6 3-15 15,8-3-31-15,-2 3-42 0,7-3-49 16,8 3-50-16,-1-3-58 0,6-4-83 0,7 3-91 16,0-3-100-16,7 4-44 0,6 0 56 15,0-1 133-15</inkml:trace>
  <inkml:trace contextRef="#ctx0" brushRef="#br0" timeOffset="22265.052">9561 6491 234 0,'0'7'388'15,"-7"4"-68"-15,7-3-83 0,-6 2-75 16,0 6-39-16,6-2-10 0,-7 4 9 0,7 1 21 15,0 6 23-15,-7 4 19 0,7 5 6 16,-6 2-1-16,6 8-4 0,-6 4 0 16,6 3-13-16,-7 8-24 0,0 7-30 15,1 3-25-15,-1 1-23 0,1 3-18 0,0 1-16 16,-1 2-8-16,7-2-7 0,-7-5-2 16,7-3-1-16,-6-4-4 0,6-3-6 15,0-4-5-15,0-4-2 0,0-7-2 16,6-3 1-16,-6-1 3 0,7-4 0 15,6-2-4-15,-7-1-3 0,7-1 0 16,-6 1 0-16,6 0-4 0,0-3-7 0,0-1-7 16,0 0-6-16,0-3-7 0,0-1-4 15,1-6-6-15,4-4 3 0,2-1 3 16,-1-6 5-16,7-5 0 0,7-6-4 16,-1-1-5-16,8-7 1 0,-1 0 1 15,0 0 5-15,7-4 0 0,5 0 3 0,-4 4 5 16,5-3 12-16,-1 3 6 0,-5 0 2 15,6 4 3-15,-6-1 1 0,6 1 0 16,-6 3-1-16,0 1 2 0,-8 3-2 16,8-4 8-16,-7 4 7 0,0 0 8 0,-6 0-6 15,-1 0-5-15,-6 0-3 0,1-4 3 16,-9 1 5-16,9 3 6 0,-14-8 3 16,0 5 3-16,0-5-2 0,0-7-4 15,0-3-9-15,-7-4-7 0,1-7-2 0,-7-4-2 16,7-7 3-16,-7-4 0 0,0-7-1 15,-7-8-2-15,0-3 1 0,7-5 3 16,-6-6-1-16,-1 0 0 0,1-4 2 16,6-4 0-16,0 1-4 0,-6-1-8 15,6 5-6-15,0-2-1 0,0 13 2 0,0 2 4 16,0 5 4-16,0 10 1 0,-7 4 1 16,7 4-2-16,0 7 2 0,0 4 1 15,-7 3 1-15,7 4-2 0,-6 4 1 16,0 3 2-16,-1-3 3 0,0 3 5 15,-6 4 1-15,0 0 3 0,-6 4-3 16,-1 0 9-16,-6 2 6 0,1 2 9 0,-15 6 5 16,1-3 4-16,-6 8 1 0,-8 0-1 15,1-1-6-15,-7 4-9 0,-6-4-11 16,0 4-13-16,0-4-19 0,0 1-26 0,0-1-33 16,13 0-40-16,-7 1-51 0,7-1-48 15,0-3-47-15,6 3-40 0,1-4-46 16,5 5-52-16,8-1-95 0,-7-3 7 15,6 4 78-15,1 2 160 0</inkml:trace>
  <inkml:trace contextRef="#ctx0" brushRef="#br0" timeOffset="23176.102">7796 8488 273 0,'0'3'291'0,"6"5"-36"0,-6-5-27 0,0 8-16 15,0 0 10-15,0 7 2 0,7 5 6 16,-7 6-3-16,0 4 5 0,7 3 3 16,-1 9 1-16,1 2-5 0,-7 4-15 0,6 8-18 15,0 0-26-15,1 3-29 0,-7 0-29 16,7 0-21-16,-1 1-16 0,0-5-7 16,2 1-10-16,-8-8-14 0,0-3-15 15,0-5-12-15,0-2-13 0,0-4-19 0,0-8-28 16,0-4-38-16,0-2-40 0,0-9-46 15,0 1-44-15,0-8-48 0,0-3-48 16,0-4-52-16,0-7-61 0,0-1-68 16,0-6-88-16,-8-1 27 0,8-4 100 15,0-6 174-15</inkml:trace>
  <inkml:trace contextRef="#ctx0" brushRef="#br0" timeOffset="24058.225">7816 8934 180 0,'0'-7'362'0,"0"0"-78"16,0 0-68-16,13-1-37 0,-7 5 12 15,14-1 13-15,0 0 9 0,5 1-12 16,7-1-4-16,8 0-15 0,12 4 2 16,0-3 7-16,7 3 0 0,6 0-17 0,13 0-35 15,0-4-36-15,7 4-33 0,0 0-22 16,12 0-14-16,-5 0-7 0,5-4-6 15,7 1-18-15,-6 3-14 0,0-4-7 16,6 0 5-16,-7 1 5 0,8-1 3 0,-14-4 0 16,7 5 2-16,-7-1 0 0,-7 0 2 15,-5-3-1-15,-1 3 2 0,-6 1 0 16,-7-1 1-16,0 1 1 0,-13-1-4 16,-1 0 0-16,-4 1 3 0,-9-1 2 15,1-3-2-15,-13 3-1 0,1 0 1 0,-8 1 8 16,-6 3 10-16,1-4 5 0,-8 4-4 15,0-4-7-15,-6 4-2 0,0 4-3 16,0-4-3-16,0 4-5 0,-6 3-3 16,6-3-3-16,0 3-3 0,0 0-1 15,0 1-4-15,0-1-1 0,0 4 0 0,0-4 3 16,0 5 3-16,6 2 3 0,-6 1 5 16,0-1-2-16,7 8 1 0,0 0 1 15,-7 4-1-15,6 3-7 0,0 4-7 16,1 4-7-16,-1 3-6 0,1 1-11 0,0-1-5 15,-1 0-5-15,7 0 9 16,-13-3 7-16,7-4 8 0,-1 0 11 0,0 0 4 16,-6-4 9-16,7 1 1 0,-7-1 4 15,6 0-2-15,1 0-5 0,-7 0-5 16,7-3-13-16,-7 4-13 0,6-5-13 0,-6 1-11 16,6-4-7-16,-6 0-4 0,0-7 1 15,0-1 2-15,0-3 12 0,0 0 16 16,-6-4 17-16,6-3 7 0,-6 3 10 0,-1-3 12 15,0 0 10-15,1-1 6 16,-7 1 6-16,0-4-1 0,0 4 2 0,0 3-2 16,-7-7 2-16,-6 4 3 0,0-1-3 15,-6-3-1-15,-1 0-8 0,-6-3-5 16,-7-1-6-16,1 0 0 0,-7-3 7 0,0-4 13 16,-14 0 9-16,1-4 9 0,0 1 1 15,-6-1 4-15,-8-3 3 0,2 3 5 16,-2-3 12-16,-6-1-1 0,7 1-9 15,-6 0-27-15,6 0-20 0,-1-4-7 16,2 4-4-16,4-1-1 0,8 1-2 0,0-1-2 16,7 5 0-16,-1-5-3 0,7 5 0 15,0-1 2-15,6 4 2 0,-5-3-1 16,4 6 0-16,2-3-2 0,-1 4 5 16,1-1 0-16,-1 5 10 0,1-1 5 0,6 4 7 15,-1 0-3-15,1 4-5 0,7-4-9 16,6 3-13-16,6 1-26 0,-5 0-36 15,11-4-46-15,1 3-51 0,0-3-52 16,7 0-57-16,-1-3-72 0,1-1-81 16,6-3-132-16,0-1-11 0,0-3 73 0,0-3 186 15</inkml:trace>
  <inkml:trace contextRef="#ctx0" brushRef="#br0" timeOffset="24355.055">8461 8590 51 0,'6'4'458'16,"-6"0"5"-16,-6 3-72 0,-1 8-77 15,-6 3-57-15,-7 4-19 0,1 3 0 16,-7 4 12-16,0 5 16 0,-1 2 16 0,-5 8 2 15,-1 0-6-15,1 4-19 0,-1 3-30 16,1 1-47-16,-1-1-59 0,1 0-51 16,-1-3-42-16,1-4-27 0,6-1-34 15,6-6-39-15,-6 0-44 0,13-8-58 16,-1-7-76-16,8-4-84 0,0-3-72 0,6-11-71 16,6-1-62-16,0-6-71 0,14-5-1 15,-7-3 92-15,13-7 155 0</inkml:trace>
  <inkml:trace contextRef="#ctx0" brushRef="#br0" timeOffset="24619.06">9157 8777 394 0,'20'7'710'0,"-7"4"-134"15,-13 4-175-15,0 3-151 0,-13 8-82 16,-7 3-20-16,1 4 31 0,-14 7 43 15,0 1 40-15,-6 7 18 0,1-1 0 16,-1 5-19-16,-1-1-36 0,1 3-51 0,0-2-57 16,7-1-47-16,-1-7-39 0,7-3-39 15,0-5-49-15,6-7-58 0,7 1-65 16,7-9-66-16,0-2-59 0,-2-4-41 16,16-8-28-16,-2-3-21 0,0-8-38 15,21-3-43-15,-1-5-80 0,-1-6 30 0,15-4 94 16,-1 0 169-16</inkml:trace>
  <inkml:trace contextRef="#ctx0" brushRef="#br0" timeOffset="24852.412">9731 9063 237 0,'32'-8'627'0,"-13"8"-46"16,1 0-148-16,-14 8-142 0,2-1-106 15,-2 4-44-15,-12 7-15 0,-2 4 21 16,-4 4 33-16,-8 3 40 0,-7 4 30 0,2 4 16 15,-7-1-10-15,-2 9-26 0,9-5-50 16,-7 0-49-16,5 1-48 0,1-5-37 16,0 4-36-16,0-7-41 0,7 0-43 15,5-3-43-15,-6-5-51 0,8-3-67 16,5 0-82-16,1-7-86 0,6-4-88 0,0-4-69 16,6 1-70-16,7-5 25 0,7-3 100 15,-7-3 170-15</inkml:trace>
  <inkml:trace contextRef="#ctx0" brushRef="#br0" timeOffset="25160.349">10740 9155 411 0,'13'14'856'0,"-7"4"-7"0,1 1-177 0,-14 3-215 15,1 3-168-15,0 1-93 0,-14 3-49 16,7 1-15-16,-13 2 4 0,0 5 18 0,6 0 18 16,-5-4 13-16,-2 3-3 0,1 1-22 15,0-4-34-15,6 0-38 0,1 0-39 16,-1-4-39-16,0 0-46 0,8-3-46 16,-1 0-51-16,0-4-46 0,6-4-44 0,-5-3-41 15,4-4-39-15,2 0-43 0,0-8-37 16,-1 1-43-16,0-4-45 0,1 0-49 15,0 0-66-15,6-7 36 0,-7-1 103 16,1 1 175-16</inkml:trace>
  <inkml:trace contextRef="#ctx0" brushRef="#br0" timeOffset="26942.339">5282 5648 75 0,'0'-3'313'0,"7"3"-6"16,-7 0-23-16,0 0-25 0,0 3-19 15,-7 1-15-15,7 0-9 0,-7-1 4 16,1 5 8-16,0-1 5 0,-8 4 8 16,2 0 9-16,-1 0 13 0,-1 0 7 15,-5 4-5-15,0-1-14 0,-8 5-29 0,8-1-36 16,-14 4-42-16,7 0-36 0,1 0-24 16,-2 0-18-16,1 0-12 0,0 0-15 15,6-4-12-15,1 0-11 0,6 1-6 16,0-4-4-16,0-4-3 0,6-4-3 0,1 0-2 15,-1 1-1-15,7-1-3 0,0-7-6 16,0 4-9-16,7-4-4 0,-1 0 2 16,8 0 6-16,-2 0 9 0,8 0-2 15,6 3 0-15,0 1 1 0,0-1 3 16,6 5 2-16,1-1 0 0,-1 4 1 0,2-4 4 16,5 4 5-16,-13 0 2 0,6-3 2 15,-5 3 0-15,-2-4 2 0,-5-3 0 16,-8 0-4-16,2-1-3 0,-8 1-10 15,0-4-36-15,2 0-61 0,-8 0-79 16,0-4-88-16,-8 1-79 0,2-1-66 0,0 0-38 16,-8-3-24-16,-5 3-10 0,6 1-2 15,0-5 8-15,1-3 10 0,-2 0 67 16,8 0 100-16</inkml:trace>
  <inkml:trace contextRef="#ctx0" brushRef="#br0" timeOffset="27606.566">5107 5894 122 0,'-8'-15'272'0,"-4"4"0"15,5 0-7-15,1 4-14 0,-1 0-3 16,1 3-16-16,-1-3-13 0,7 3-28 0,0 1-13 16,0 3-18-16,0-4-6 0,0 4-3 15,0 0 3-15,7-4 1 0,6 4-6 16,0 0-15-16,-1 0-17 0,15 0-15 16,-1 0-5-16,0-3-2 0,6 3 6 15,1-5 5-15,6 5 4 0,7-3-6 16,-7 3-12-16,7-4-14 0,5 1-12 0,-5-1-13 15,7 0-8-15,4-3 7 0,-4 0 11 16,6-1 11-16,-1-3 4 0,1 4 0 16,-8 0 6-16,8-4 1 0,-6 4 9 15,-1-1 6-15,-7 5 2 0,1-1-5 16,-7 0-14-16,6 4-12 0,-5-3-19 0,-1 3-11 16,7-4-12-16,-7 4-7 0,-1-4 5 15,1 1 3-15,1-1 3 0,-1 0-12 16,0 1-8-16,-1 3-5 0,2-4-3 0,-1 4 0 15,-6 0-2-15,-1 0 4 0,1 0 1 16,-1 0 7-16,-6 0 9 0,1 4 9 16,-1-4-3-16,0 3-9 0,-1-3-9 15,-5 0-3-15,6 4 2 0,-7-4 1 16,7 4 3-16,-6-4-4 0,-7 0 1 0,7 0 7 16,0 0 10-16,-1 0 9 0,-6 0 4 15,6 0 7-15,1 0 7 0,-7 0 5 16,6 0 2-16,1 0 2 0,7 3-8 15,-15-3-11-15,8 4-12 0,-1-4-7 0,-5 4-5 16,-2-4-12-16,1 0-6 0,-6 0-3 16,-1 0 7-16,-6 0 7 0,7 0-2 15,-7 0-2-15,0 0-1 0,0 0-2 16,0 0-1-16,0 3-4 0,0-3 0 16,0 0 2-16,0 0 0 0,0 4-2 0,-7-4-5 15,7 4-2-15,0-1 4 0,0-3-3 16,0 4 1-16,0 0-2 0,0-4 1 15,0 3-1-15,0 1-8 0,0-4-9 0,-6 3-15 16,6-3-16-16,0 4-30 16,0-4-42-16,-7-4-62 0,0 4-79 15,7-3-98-15,-6-1-101 0,0 1-88 0,-8-1-54 16,8-3-27-16,-7-1-2 0,7 1-24 16,-1 0-15-16,0-4 76 0,1 0 149 15,-6-1 176-15</inkml:trace>
  <inkml:trace contextRef="#ctx0" brushRef="#br0" timeOffset="27900.677">7139 5429 42 0,'-8'-4'492'0,"8"-3"43"0,0 3-71 16,0 1-126-16,0 3-121 0,0-4-79 16,8 4-43-16,-2 4-13 0,-6-4 5 0,6 3 17 15,1 1 22-15,-1-1 13 16,7 1 10-16,-6 0-3 0,6 3-6 0,0 0-12 15,-7 1-4-15,1-1 3 0,0 0 14 16,-1 4 24-16,0 4 29 0,-6-1 31 16,-6 5 22-16,0-4 12 0,-1 3 2 15,0 0-14-15,-5 4-15 0,-8 0-28 0,0 0-30 16,1 4-32-16,-1-4-33 0,1 0-31 16,-1-4-35-16,0 4-44 0,-6-7-66 15,7-1-91-15,-1 1-124 0,-6-8-143 16,7 0-156-16,-1-7-128 0,-6-3-111 15,7-4-128-15,-7-4 48 0,0-8 166 0,0 1 287 16,-7-4 175-16</inkml:trace>
  <inkml:trace contextRef="#ctx0" brushRef="#br0" timeOffset="28427.721">6058 4901 111 0,'0'-7'243'15,"-8"-1"-24"-15,8 1-24 0,-6 0 0 0,0 0 9 16,-7-1 21-16,6 1 3 0,-6-4 2 15,0 7-12-15,0-3 2 0,-7 0 2 16,1-1 8-16,-1 5 5 0,-6-1 6 16,7 4 6-16,-7 0 2 0,0 4 5 0,0-1 3 15,-1 1 9-15,1 3-3 0,1 1-11 16,-8 6-29-16,7 1-29 0,0 3-32 16,0 4-25-16,0 0-17 0,-1 4-13 15,9-4-12-15,4 4-15 0,1-1-16 0,0 1-13 16,13 3-13-16,0-7-11 0,0 4-8 15,7-4-4-15,12 0-2 0,-5-4-2 16,4 0-4-16,9-7-2 0,-1 1 1 16,6-9 4-16,1-3 1 0,-1-3-1 15,1-9-5-15,-1-3 0 0,1-3-5 0,-7 0 0 16,-6-4-1-16,-1-4-3 0,1 1-2 16,-8-5-5-16,-4 5-5 0,-2-1-24 15,0 1-37-15,-12-1-49 0,6 8-48 16,-6-5-62-16,-2 1-77 0,2 8-90 15,-7-1-90-15,0 8-71 0,0 0-54 0,1 3-34 16,-2 4-14-16,-5 0-5 0,6 4 89 16,0 3 137-16,-7 0 173 0</inkml:trace>
  <inkml:trace contextRef="#ctx0" brushRef="#br0" timeOffset="28632.695">5732 4927 44 0,'6'11'413'0,"-6"4"19"16,6 3-4-16,1 0-15 0,-7 0-7 15,7 8 6-15,5-4 5 0,2 3 8 16,-1 2 3-16,0-2-6 0,6 1-24 15,1-4-52-15,6 3-64 0,-7-2-73 0,14-2-68 16,-7-2-53-16,0-5-38 0,0 1-32 16,0-4-39-16,-7 0-51 0,1 0-60 15,0-4-62-15,-7-3-63 0,-7-1-54 16,8 1-45-16,-8-4-53 0,-6-4-60 16,6 1-68-16,-6-5-51 0,7-3-74 0,-7-3 14 15,0-1 99-15,0-7 181 0</inkml:trace>
  <inkml:trace contextRef="#ctx0" brushRef="#br0" timeOffset="29130.677">6103 4674 67 0,'6'-11'461'0,"0"4"-14"0,2 3-75 0,-2-3-79 15,0 7-49-15,-6 4-13 0,7 3-3 16,-7 4 6-16,7 7 7 0,-7 4 13 15,6 7 7-15,-6 8-9 0,0 3-21 16,6 4-32-16,-6 7-32 0,0 1-33 16,7-1-28-16,-7 0-22 0,0-3-14 15,0 0-16-15,0-12-13 0,0 1-14 16,0-8-12-16,0-3-9 0,0-8-6 0,-7-3-9 16,7-8-18-16,0-3-18 0,-6-8-8 15,6-7 5-15,-6-3 10 0,-1-8 9 16,7-4 7-16,-7-7 5 0,1-4 5 15,6-3 3-15,0-7 3 0,0-1 0 0,6-3 1 16,1 3 2-16,6 0 0 0,0 1-2 16,0 3-9-16,0 0-3 0,7 7-3 15,-1 1 5-15,1 6 5 0,0 4 5 0,-2 4 3 16,9 4-1-16,-7 3 1 16,6 5 1-16,-14 6 4 0,8 0 12 0,-1 8 19 15,-5 3 25-15,-8 4 27 0,0 7 24 16,-6 1 29-16,0 3 29 0,-6 4 32 15,0-1 25-15,-8 1 6 0,2 3-3 16,-8-4-20-16,7 5-28 0,-7 3-38 0,0-7-37 16,1 3-33-16,6 0-27 0,0-7-28 15,1 0-43-15,-2 0-67 0,1-7-85 16,6-4-109-16,1 0-129 0,-1-8-139 16,1-3-119-16,6-3-78 0,0-1-33 0,0-7-18 15,6-3 62-15,1-1 140 0,-1-7 201 16,8 4 157-16</inkml:trace>
  <inkml:trace contextRef="#ctx0" brushRef="#br0" timeOffset="29664.685">6389 4751 61 0,'20'-7'454'0,"-7"-4"2"0,6 3-45 15,-6-3-52-15,7 4-23 0,0 0-4 16,-1 0-8-16,1 3-19 0,6-3-31 16,0 3-37-16,0 0-43 0,-1-3-39 0,2 3-39 15,-1-3-39-15,0 3-31 0,7-3-20 16,-7-1-16-16,0 1-19 0,-7 0-30 15,1 3-37-15,0-3-38 0,-14-1-41 16,0 1-37-16,1 3-35 0,-7-7-16 16,-7 8-9-16,-5-4-1 0,-2 3 4 0,-6 0 22 15,8 4 46-15,-8 0 58 0,1 4 67 16,-1-4 66-16,1 4 53 0,5 3 37 16,-6-4 19-16,8 8 14 0,-1 0-2 15,0 0 11-15,6 4 2 0,-5 0 15 0,4 7-20 16,8 0-2-16,-6 7-23 0,6-3 6 15,-6 3-18-15,6 4-2 0,-6-4-32 16,-1 4-23-16,0 0-21 0,-6 0-3 16,0 0-6-16,0-3-6 0,1-1-2 15,-8 0-2-15,7-4-2 0,-7 2-1 0,0-9 0 16,8-4 4-16,-2 5 9 0,-5-8 12 16,13 0 12-16,-1-4 5 0,0 0-5 15,1 0-9-15,6-3-8 0,0 0-6 16,0-1 4-16,6 1 6 0,1 0 7 0,6-1 15 15,6-3 21-15,7 5 25 16,0-5 38-16,1 0 32 0,5 0 32 0,7 0 21 16,-7 0 24-16,8 3 22 0,-1-3 1 15,-6 0-17-15,-1 4-36 0,1-1-45 16,-7-3-42-16,-6 4-41 0,-1 0-28 16,-6-1-22-16,0-3-9 0,-1 4-21 0,-4-4-44 15,-8 0-75-15,6 0-96 0,-6-4-113 16,0 1-124-16,-6-1-130 0,-2-3-105 15,2 0-95-15,-6-1-128 0,5 0 5 16,-13 1 139-16,8 7 271 0,-15-4 192 0</inkml:trace>
  <inkml:trace contextRef="#ctx0" brushRef="#br0" timeOffset="32030.689">2416 8806 16 0,'0'-3'31'0,"7"-1"-11"0,-7 0-4 15,0 1 1-15,7-5-7 0,-7 5-4 0,6-5-8 16,0 1 5-16,-6-4 8 0,7 4 3 16,-7 0 6-16,0-1 15 0,7 1 19 15,-7 3 17-15,6-4 16 0,-6 5 7 16,7-5 8-16,-7 5-2 0,6-1-4 16,-6 1-2-16,0-1 5 0,0 4 11 0,0-4-1 15,0 1-5-15,0 3-11 0,0-4-11 16,0 4-10-16,0 0-2 0,0 0-6 15,0 0-1-15,0 0-6 0,0-4-3 16,7 4-3-16,-7 0-2 0,0 0-1 0,0 0-5 16,0 0 0-16,0 0 8 0,0 0 6 15,0 0 5-15,0 0-1 0,6 4 4 16,-6 0-4-16,0-4 8 0,0 3 6 16,0 5 13-16,0-5 4 0,0 4 1 0,0-2-6 15,0 1-11-15,0 2-6 0,0 0-3 16,0-1 5-16,0 4 3 0,0-4 6 15,0 8 5-15,0-4 12 0,0 3 16 16,0 1 9-16,0 3 3 0,0 5-4 16,0-2-3-16,0 5-8 0,0 3-8 15,0 0-13-15,-6 4-10 0,6 1-12 0,0-2-8 16,0 5-10-16,-7-4-3 0,7 0 3 16,7 0 9-16,-7 0 9 0,0-4 2 15,0 0 2-15,6-3 8 0,-6 4 8 16,0 2 2-16,0-2-1 0,0 2-14 0,0 2-11 15,0 2-15-15,0 1-7 0,0-1-6 16,0 1-10-16,0-4-3 0,0 4-4 16,0-4 3-16,0 0-1 0,0 0 1 15,0 0 0-15,0-4-1 0,0 1 2 0,7-1 1 16,-7-7 6-16,0 0 3 0,0-1 4 16,0-2 5-16,0-1 5 0,0-3 4 15,0 0 4-15,0-1-1 0,-7 5 2 16,7-5-5-16,0 1 0 0,0 3-9 15,-6-3-5-15,6 3-14 0,0 1-3 16,0 3-9-16,0-4-1 0,-7 4-5 0,7 0-1 16,0-4-2-16,7 0 2 0,-7 4 3 15,0-3 3-15,0-5-3 0,0 5-3 16,0-5 3-16,0 4 7 0,0 1 10 16,-7-1-2-16,7 1 0 0,0 3-2 0,0 0 3 15,0-1-4-15,0 5-1 0,0 0-6 16,7 3-3-16,-7-3-2 0,6 3 2 15,-6 0 2-15,7-3 2 0,-7-1 1 16,6 1 5-16,0 4 4 0,-6-5 1 0,8 4-1 16,-8-3-7-16,6 4-3 0,-6 2 1 15,6-2 1-15,-6 3-4 0,0-1-4 16,0 2-2-16,0 2-17 0,7 1 7 16,-7-4 6-16,0 4 3 0,0-1-14 0,6 1-9 15,1 3 7-15,-7-3 3 0,7-1 6 16,-7-3 0-16,0 4 3 0,6-4 2 15,-6 0-4-15,0-4-1 0,6 0-5 16,-6-3 7-16,0 0 2 0,0-1 2 16,0-3-1-16,0 0-2 0,6-3-3 0,-6-5-2 15,0 1 2-15,0 0 5 0,0-1 1 16,8-3-3-16,-8 4-2 0,0-4-1 16,0 0 5-16,0 0 2 0,0 0 0 15,6 0-3-15,-6 0-3 0,0 0 6 16,6 0 1-16,-6-4 2 0,0 4 0 0,0-3 2 15,0-1 3-15,0 4 2 0,0-4-4 16,0 0-9-16,0-3-5 0,7 3-8 16,-7-3-12-16,0-4-12 0,0 4-7 0,0-4-9 15,0-4-6-15,7 4-5 0,-7-4-4 16,0 1-4-16,0-1 2 0,6 0 6 16,-6-3 0-16,0 4-13 0,0-1-16 15,7 0-37-15,-7 1-52 0,-7-5-97 16,7 1-113-16,0 0-109 0,-6-1-75 0,6-3-36 15,-14 0-27-15,8 0-10 0,-8 0-56 16,2 0 60-16,-1 4 120 0,0 3 204 16</inkml:trace>
  <inkml:trace contextRef="#ctx0" brushRef="#br0" timeOffset="32697.162">372 12114 183 0,'0'-7'272'16,"6"3"-37"-16,-6 1-31 0,6-1-24 16,-6-3-2-16,7 3-6 0,-7-3-2 0,0 3-6 15,7 0-6-15,-7 1 2 0,6 3 5 16,-6 0 3-16,6 0 4 0,-6 0 11 16,8 0 11-16,-2 3 13 0,0-3 8 15,1 4 5-15,-1 3 5 0,1 1 5 16,-1 6 5-16,1 1-4 0,-1 7-11 0,0 0-17 15,2 7-19-15,4 4-24 0,-5 4-27 16,-1 3-25-16,1 4-18 0,-1 7-14 16,7 0-4-16,-6 5 4 0,0 6 1 15,-1 0-5-15,7 4-6 0,-6 0 2 16,-1 4 17-16,7 0 19 0,-7-5 10 0,1 1-8 16,6-3-20-16,1-1-24 0,-2-7-18 15,-5 0-16-15,6-8-6 0,0-3-12 16,-7-3-18-16,0-5-33 0,8-7-34 0,-8 0-40 15,-6-6-49-15,7-5-70 0,-7-3-82 16,0-8-85-16,0 0-74 0,-7-7-64 16,1-7-52-16,0-8-45 0,-2-7-23 15,-4-7-30-15,5-8 26 0,-6-3 105 16,0-7 168-16</inkml:trace>
  <inkml:trace contextRef="#ctx0" brushRef="#br0" timeOffset="33730.717">483 12455 112 0,'0'-26'374'0,"6"4"-65"16,0 4-72-16,7 0-45 0,0 3-3 0,7 1 22 15,-1-1 20-15,14 0 8 0,-1 4 4 16,8-4 1-16,12 1 9 0,6 3 13 16,7-4 6-16,14 1 6 0,6-1-22 0,6 4-32 15,7 0-44-15,5 0-27 0,8-4-13 16,0 4-3-16,12 0-3 0,-5-3-5 15,5 3-11-15,1 0-13 0,6-4 4 16,1 0 6-16,6 1 4 0,-1-4-20 16,1-1-22-16,7-3-24 0,-8 4-15 0,1-4-12 15,0 3-8-15,-1 5 6 0,-12-4 6 16,0 3 4-16,-7 0-8 0,-6 0-5 16,-7 4-4-16,0-3 2 0,-13 3 2 15,0 0 6-15,-6 0 1 0,0 4-2 16,-14-1-7-16,2 5-5 0,-8-5-4 0,-7 5 1 15,0-1-3-15,-12 0-5 0,-1 4-5 16,-5 0-2-16,-7 0 1 0,-1 0 1 16,1 0 1-16,-14 4 0 0,7-4 2 15,-6 4 2-15,0-1-1 0,-1 1-3 0,-6 0-3 16,0-1 3-16,-1 1 4 0,2 0 4 16,-8-1-7-16,1 1 2 0,0 0-4 15,-1-1 4-15,0 1-2 0,-6 0 3 16,7-4-4-16,-7 3-5 0,0 4 0 15,0-3 3-15,0 7 3 0,0 0-2 0,0 4 2 16,0 3 0-16,0 4-4 0,0 0-8 16,0 7-6-16,-7 1-1 0,7 2-2 15,0 5-4-15,0 0-3 0,0 3-5 0,0 1-5 16,7 3-2-16,-7-1 7 16,6 9 9-16,1-1 8 0,0 4 5 15,5 0-1-15,-5 0 2 0,6 3 0 0,0 1-6 16,-6 0-7-16,6 0-6 0,-7-1 3 15,0-3 8-15,8 4 6 0,-14-5 9 0,6-3 1 16,0 1 1-16,1-1-2 0,0-6 2 16,-1-2-1-16,1-3-4 0,-1-3 0 15,0-7-1-15,-6-1-2 0,0-4-2 16,0-6 0-16,0-1 4 0,-6-3-2 16,0-1-5-16,-7-7 6 0,-1 1 6 0,-4-5 7 15,-2-3-4-15,-13 0-5 0,-6-6-6 16,0 1-8-16,-13-2-8 0,-13-4-9 15,-1 4-5-15,-12 0 2 0,-13-4 9 16,-6 7 10-16,-8-3 8 0,-5 3 7 0,-1 0 4 16,-13 1 3-16,0 3 2 15,0-4 2-15,-6 0 0 0,0 1 1 0,-1-4-5 16,1-1-1-16,0-3 0 0,7-3 5 16,-1-1 15-16,6 0 14 0,1 0 6 15,7-3-6-15,5 3-7 0,1 5-8 16,7 2-8-16,6 1-4 0,-1 3 4 0,1 4 0 15,6 0 0-15,0 8-7 0,8-5 1 16,-2 5-2-16,8 2 6 0,-1-2-3 16,7-1-1-16,7 4-7 0,-1-4 0 15,0 1-3-15,7-1-8 0,0-3-6 0,0-1 0 16,0 1 9-16,13 0 10 0,-7-4 4 16,13 4 1-16,-6-1-4 0,7 1-1 15,-1 7 0-15,1-4 2 0,-1 4 1 16,1-3-3-16,6 2 0 0,-1-2-4 15,1 3 3-15,7-4 2 0,-7 0-1 0,13 1-11 16,0-1-18-16,0-3-31 0,0-1-54 16,6 1-80-16,1 0-88 0,6-1-91 15,-7-3-84-15,7 0-77 0,0-3-78 16,-6-1-76-16,12-3-62 0,-6-4 71 0,0 3 157 16,0-6 204-16</inkml:trace>
  <inkml:trace contextRef="#ctx0" brushRef="#br0" timeOffset="34431.677">1258 12297 9 0,'0'-7'395'15,"0"7"-6"-15,0 0-51 0,0 0-56 16,-7 7-36-16,7 4-17 0,0 8-8 16,0 3-11-16,0 3-9 0,-7 8-8 15,7 7-12-15,7 5-15 0,-7 2-16 0,7 8-11 16,5 0-14-16,-6 4-14 0,2 3-20 15,4 4-14-15,-5-3-14 0,6-1-15 16,-6 0-15-16,5-7-10 0,-5-8-3 16,0-3-3-16,-1-7-2 0,0-4-8 15,-6-7-4-15,7-5-5 0,0-10-7 0,-7 0-12 16,0-7-13-16,0-8-5 0,0-7 5 16,-7-3 9-16,0-8 8 0,1-7 5 15,0-5 1-15,-1-6 1 0,0 0 5 0,1-7 0 16,0-1 4-16,-1-3-2 0,7-1 3 15,0 4-1-15,-7 1 4 0,14 0-3 16,-7 6 1-16,7 1 1 0,5 0 1 16,-5 3-1-16,6 0 0 0,7 4 1 15,-1 0 0-15,1 8-4 0,0-1 0 16,5 0 5-16,1 8 6 0,7 3 5 0,-1 8-1 16,1 0-1-16,-7 7 1 0,6 0-1 15,1 7 4-15,-7 0 4 0,0 4 9 16,-6 0 10-16,-1 0 19 0,-5 4 34 15,-2 4 40-15,-5 2 43 0,0 1 29 0,-7 0 19 16,-7 7 8-16,7 4-4 0,-13 1-15 16,-1 2-31-16,-5 1-25 0,0 6-30 15,0-2-21-15,-14 3-19 0,7-4-10 16,-7 1-13-16,-6-5-16 0,0-3-20 0,0-4-16 16,6-3-20-16,-5-4-24 0,4-7-32 15,9-4-43-15,-8-7-50 0,7 3-66 16,0-7-90-16,6-4-81 0,1-3-72 15,-1 0-48-15,8-4-50 0,-2-5-57 16,8-2-51-16,6-4-50 0,0 0 75 0,6 1 146 16,0-5 196-16</inkml:trace>
  <inkml:trace contextRef="#ctx0" brushRef="#br0" timeOffset="35069.676">1700 12327 96 0,'26'-11'212'16,"0"3"-42"-16,-7 5-18 0,-5 6 9 0,6 8 26 16,-8 4 35-16,1 7 21 0,-6 7 15 15,0 8-3-15,-1 7-21 0,0 7-33 16,8 4-45-16,-8 8-30 0,0 2-23 16,8 2-14-16,-8 2-13 0,7-3-8 15,-7 0-5-15,8-8-5 0,-8-2-8 0,0-9-6 16,1-7-7-16,0-6-5 0,-1-5-9 15,-6-7-6-15,7-8-8 0,-14-6-7 16,7-8-1-16,-6-8-1 0,-1-10-4 16,0-4-4-16,-5-8 1 0,6-2 1 15,-8-9-1-15,8-6-3 0,-1-8-1 0,1 0 1 16,6-4 4-16,0 4 6 0,6 0 3 16,7 0 2-16,1 4 5 0,4 0-2 15,2 3 0-15,7 1-4 0,5-1-3 16,7 4-1-16,-7 4 3 0,15 3 3 15,-9 1 5-15,7 6 6 0,-5 4 8 16,5 8 10-16,-6 4 15 0,1 3 4 0,-8 3 8 16,-6 8 11-16,-6 4 25 0,-1 7 23 15,-12 0 25-15,-7 7 2 0,0 0-15 16,-13 4-40-16,-13 4-35 0,0 0-28 0,-13 3-14 16,-7-3-7-16,1-1-2 0,-8 5 2 15,1-8 9-15,7-4 11 0,-8 0 10 16,15-7-2-16,-9 0-5 0,15-4-10 15,6-3-6-15,7 0-6 0,5-1-10 16,2 1-12-16,12-4-6 0,0 0 0 0,6 4 9 16,14-4 3-16,6 3 3 0,-1 1 0 15,15 3 4-15,-1 4 1 0,6 1-1 16,7-1 6-16,1 3 13 0,-1 5 27 16,0-5 19-16,0 8 29 0,7-4 28 0,-14 4 34 15,7 1 5-15,-7-2-23 16,-5 1-36-16,-7 0-36 0,-1 0-37 0,-13 0-53 15,1-4-74-15,0-3-96 0,-7 0-99 16,-7 0-93-16,-6-4-86 0,7-4-72 16,-7-7-55-16,0-7-43 0,0-4-43 0,0-8 30 15,0-2 114-15,6-9 178 0</inkml:trace>
  <inkml:trace contextRef="#ctx0" brushRef="#br0" timeOffset="35308.681">2911 12188 224 0,'14'-23'340'0,"-8"9"-14"0,0 10-22 16,-6 4-19-16,0 11 0 0,-6 11 24 16,0 4 37-16,-1 11 34 0,-6 6 18 0,0 5 0 15,-7 11-15-15,8-1-25 0,-8 5-36 16,1 2-42-16,5 5-49 0,-6-4-57 16,1 4-54-16,6-8-44 0,-6 0-40 15,-1-7-49-15,7-7-66 0,0-5-75 16,7-9-81-16,-7-1-77 0,6-8-71 0,7-6-64 15,-7-12-39-15,7-11-28 0,0-10-6 16,7-8 3-16,0-8 3 0,-7-10 10 16,13-8 65-16,-7-6 113 0</inkml:trace>
  <inkml:trace contextRef="#ctx0" brushRef="#br0" timeOffset="35511.686">2931 12297 159 0,'26'-25'312'0,"-6"3"-15"0,-1 7-24 16,1 4-22-16,0 8-7 0,-1 6 2 0,-6 5-1 15,0 6 8-15,0 8 17 0,0 7 18 16,6 8 8-16,-5 7-6 0,-2 7-15 16,8 4-27-16,-7 8-31 0,7 2-42 15,-8 5-44-15,8 3-44 0,-7-3-37 16,7-4-38-16,-7-7-45 0,0-5-50 0,-7-3-53 16,0-6-55-16,2-9-81 0,-8-10-94 15,0-8-106-15,-14-6-90 0,2-12-85 16,-2-8-10-16,-5-7 93 0,-1-7 169 15</inkml:trace>
  <inkml:trace contextRef="#ctx0" brushRef="#br0" timeOffset="35708.673">2918 12722 334 0,'-7'-22'446'16,"1"4"-59"-16,-1 4-82 0,7 3-75 16,0 3-30-16,7-3 19 0,-1 8 51 0,8-1 63 15,6 4 36-15,-2 4 0 16,9-1-40-16,5 1-66 0,-6 3-76 0,7-3-69 15,-1 3-57-15,1-3-56 0,6 0-65 16,-13 3-81-16,13-7-99 0,-13 0-103 16,6-4-99-16,-5 1-81 0,5-5-69 0,-6-3-63 15,1 0 56-15,-1-3 129 0,-7-1 183 16</inkml:trace>
  <inkml:trace contextRef="#ctx0" brushRef="#br0" timeOffset="35932.673">3654 12221 42 0,'0'-8'490'16,"0"12"56"-16,-7 3-49 0,1 8-63 16,-7 7-55-16,0 7-28 0,-6 8-23 0,5 7-4 15,-5 3 13-15,-1 4 9 0,8 1-20 16,-2 3-44-16,-6-4-62 0,14 4-56 16,-7-7-53-16,0-4-42 0,6-4-47 15,1-7-65-15,0-4-88 0,6-6-103 16,-7-9-95-16,7-3-84 0,0-11-58 15,0-7-34-15,0-11-13 0,7-9 2 0,-1-9 17 16,0-4-8-16,1-5 43 0,6-9 80 16,0-1 139-16</inkml:trace>
  <inkml:trace contextRef="#ctx0" brushRef="#br0" timeOffset="36267.717">3596 12312 227 0,'12'-22'298'0,"-5"11"4"16,6 4-4-16,0 10-16 0,0 8-17 15,-6 11-20-15,5 12 2 0,-5 2 21 16,0 8 30-16,6 8 19 0,-7-5 2 15,0 4-20-15,8-3-31 0,-8 0-40 0,8-12-48 16,-8-3-55-16,0-3-49 0,1-12-37 16,-1-7-36-16,7-8-43 0,-6-10-46 15,5-11-25-15,2-5-12 0,-1-13-11 16,6-4-10-16,-6-4-5 0,1-8 2 16,5-6 1-16,-6-5 18 0,13-2 30 0,-7-1 33 15,1 3 30-15,0 9 20 0,-1 6 19 16,1 8 9-16,-7 7 16 0,0 14 23 15,0 5 36-15,0 14 38 0,0 11 36 16,7 11 34-16,-8 7 29 0,8 7 16 16,-7 12 17-16,7 4 18 0,-8 2-1 0,8 2-43 15,7 2-70-15,-9-6-65 0,9-1-54 16,-7-4-59-16,-2-3-68 0,2-7-82 16,-7-4-90-16,1-4-96 0,-8-7-109 15,0-4-117-15,-6-6-146 0,6-5-138 0,-6-7 32 16,0-4 171-16,14-7 257 0,-1-7 157 15</inkml:trace>
  <inkml:trace contextRef="#ctx0" brushRef="#br0" timeOffset="36972.688">7914 11484 245 0,'-7'-7'637'0,"0"7"-29"0,7-4-94 16,0 4-110-16,-6 0-76 0,12 8-33 0,-6 6-3 15,7 5 9-15,-7 2 15 0,7 9 16 16,-7 7 17-16,0 3 7 0,6 7-6 16,-6 9-16-16,0 6-28 0,0 7-30 15,6 8-24-15,-6 3-22 0,6 9-32 16,8-1-47-16,-8 3-41 0,7 1-25 0,1-1-21 15,-2-3-13-15,8-3-22 0,-7-5-12 16,7-7-35-16,-8-11-58 0,2-6-87 16,-8-9-95-16,0-7-95 0,2-14-113 15,-8-4-127-15,0-14-122 0,-8-12-63 16,-4-8-24-16,5-9-2 0,0-9 8 16,-5-6 111-16,-1-8 178 0,-1-11 198 15</inkml:trace>
  <inkml:trace contextRef="#ctx0" brushRef="#br0" timeOffset="37844.673">7796 11917 7 0,'-6'-30'461'0,"-1"8"61"15,0 4-61-15,1 0-98 0,6 3-98 16,0 4-52-16,0 0 3 0,13 0 36 16,13 0 45-16,6 4 21 0,8-5-3 0,5 6-23 15,14-2-23-15,0 0-29 0,12-2-21 16,7 6-25-16,14-3-25 0,-1-1-23 15,0 1-19-15,13 0-2 0,1 3 8 0,-1-3 8 16,7 3 6-16,5 0-9 16,-5-3-24-16,13 0-36 0,-7-1-30 15,13 1-19-15,-6-4-16 0,6 4-9 0,-6-5-5 16,6 2-3-16,-13 2 0 0,1 1-6 16,-1 0-2-16,-13-1-1 0,1 1 7 15,-14 3 4-15,0-3 2 0,1 0 3 0,-15-1 2 16,2 5-5-16,-8-4-5 0,-6 3 3 15,-6-3 4-15,-1 7-2 0,-6-4-3 16,-6 4 0-16,-7 4 3 0,7-1 0 16,-7 5 0-16,0-1-1 0,-7 0 3 15,1 4 6-15,-1-4 4 0,1 4 6 0,0-3-3 16,-8 3 1-16,1-4-2 0,1 1-2 16,-1-2-4-16,-6 2-2 0,-1 0-5 15,1-5-2-15,-1 5-2 0,-6-1 3 16,7 4 1-16,-7 0-2 0,-1 3-1 15,2 1 3-15,-8 3 3 0,0 0-4 16,1 1-4-16,0 7 0 0,-7-4 3 0,0 7 5 16,0 4-3-16,0 4 1 0,0 3-4 15,0 4 2-15,0 7 2 0,-7 8 0 0,7-1 5 16,-7 12 2-16,7-1-2 0,-6 5-2 16,6 3-3-16,-6 0-1 0,6-4-3 15,0 4-2-15,0 0-2 0,0-4-2 16,0-4 2-16,0-2 2 0,6-2 1 15,-6-6 0-15,0-8-11 0,6 0-5 16,-6-6-5-16,0-9 2 0,0 1-3 0,0-4-3 16,7-7-2-16,-7-1-3 0,-7-6-6 15,7-1-8-15,-6-4-5 0,0 1 5 16,-8-4 6-16,-5-4 6 0,-1 1-1 16,-6-5-10-16,-13-3-12 0,1 0-3 15,-15 0 4-15,-6-7 14 0,-12 0 10 0,-1-4 11 16,-12-4 0-16,-7-3-1 0,-7 0-2 15,-7-4 20-15,-12 3 16 0,1-3 12 16,-15 4-6-16,0-1-2 0,-5 5 2 16,-1-1-2-16,-6 1-1 0,-7-1-4 0,7 4-14 15,-1 0-10-15,1 0-8 0,0-3 8 16,6-5 2-16,6 1 4 0,8-4 2 16,-1 3 5-16,14 1 5 0,5 0 3 15,7 3 0-15,7 4 1 0,7 4 0 0,6 3 8 16,6 4 3-16,7 0 5 0,7 4 6 15,5-1 0-15,8 1-2 0,-1 4-14 16,14-5-2-16,-1 5-12 0,13 3-22 16,1-4-46-16,-1 0-67 0,14 0-100 15,0 1-125-15,-2-1-141 0,8-3-134 0,-6-1-136 16,12-6-112-16,2-1 53 0,-2-7 181 16,7-3 254-16,0-5 154 0</inkml:trace>
  <inkml:trace contextRef="#ctx0" brushRef="#br0" timeOffset="38377.675">8356 12213 34 0,'6'-25'524'0,"-6"2"77"0,8 9-101 16,-8 3-134-16,0 4-103 0,0 10-38 15,0 12 7-15,0 10 14 0,6 12 21 16,-6 14 17-16,6 8 11 0,1 11-7 15,-1 3-36-15,1 4-57 0,-1 4-59 0,1-1-50 16,-1-3-35-16,8 0-21 0,-8-11-15 16,0-4-16-16,1-11-19 0,0-6-22 15,-7-9-15-15,6-14-15 0,-6-4-12 16,0-14-6-16,0-11 3 0,0-15 11 0,-6-8 14 16,6-6 16-16,-7-12 14 0,7-10 11 15,0-4 9-15,0-12 4 0,0-3 2 16,7-7 3-16,-1 3 5 0,7 1 6 15,0 3 4-15,0 7 2 0,7 8-3 16,-1 7-1-16,7 7 4 0,0 4 7 16,7 8 12-16,-7 10 7 0,0 4 13 0,7 3 12 15,-1 13 11-15,1 6 12 16,-7 11 6-16,0 3 3 0,-1 8-4 0,-5 7-5 16,0 8-8-16,-14 3 4 0,1 4 20 15,-7 4 29-15,-7 3 23 0,1 4 18 0,-14 0 3 16,0 0-12-16,1 0-21 0,-7 0-27 15,-6-4-21-15,-1 0-16 0,-6 0-7 16,-1-6-10-16,8-1-14 0,-7-8-23 16,0-3-32-16,7-3-54 0,-1-5-73 0,7-7-84 15,0-7-102-15,0 0-111 0,0-7-107 16,7-4-85-16,-1-7-58 0,7-4-57 16,6-4-103-16,0-7 37 0,1-3 142 15,12-5 254-15,1-3 160 0</inkml:trace>
  <inkml:trace contextRef="#ctx0" brushRef="#br0" timeOffset="38970.342">8818 12070 375 0,'20'11'395'16,"-7"11"-62"-16,-7 8-55 0,8 10-33 15,-8 11-3-15,8 8 7 0,-8 3 7 16,0 8 11-16,1-1 14 0,-1 5 11 0,8-1-6 15,-8-4-32-15,0 1-54 0,8-8-61 16,-8-3-47-16,-6-4-31 0,6-8-21 16,-6-10-16-16,0-4-8 0,0-7-6 15,-6-4-7-15,6-11-4 0,-6-8-4 16,6-6 0-16,-8-12-1 0,2-10-4 0,6-9-8 16,-6-10-15-16,6-10-16 0,0-13-4 15,6-6 5-15,0-7 15 0,2-8 10 16,4 4 9-16,1 3 5 0,13 4 6 15,-6 8 3-15,6 2 2 0,7 13 1 16,-7 6 2-16,6 8 6 0,1 3 8 16,-7 12 24-16,7 3 19 0,-1 3 16 0,1 12 0 15,-1-1 3-15,-6 12 3 0,7 0 11 16,-14 7 14-16,1-1 16 0,0 6 5 16,-14 2-5-16,-6 4-13 0,0 0-7 0,-14 7-6 15,2 0-6-15,-14 4-18 0,-1 4-16 16,-5-1-11-16,-7 1 15 0,-6 4 22 15,5-5 25-15,1 1 16 0,0-5-5 16,7-2-24-16,-1-4-31 0,14-1-25 16,-8-6-21-16,15-5-10 0,5 1-8 0,0-4 2 15,7 0-7-15,14-4 3 0,-2-3-1 16,8 0 6-16,13-1-2 0,-1 5-3 16,1-1 12-16,12 8 14 0,-5-1 13 15,5 4-4-15,1 4-1 0,-1 4 2 16,1 4 3-16,-1-1 7 0,-12 4-1 0,6 0-11 15,-13-1-13-15,6 2-13 0,-12-1-17 16,0-4-34-16,-7 0-43 0,-1-7-60 16,-4 0-61-16,-8-3-76 0,0-5-92 15,0-3-110-15,0-11-112 0,-8 0-71 16,2-7-40-16,0-11 3 0,-1-4-15 0,1-4 57 16,-1-4 118-16,7-6 183 0</inkml:trace>
  <inkml:trace contextRef="#ctx0" brushRef="#br0" timeOffset="39178.29">9639 12393 105 0,'7'-26'498'0,"-1"4"-5"16,0 8-55-16,-6 6-73 0,8 12-64 15,-2 3-34-15,-6 12-14 0,6 2 8 0,0 12 17 16,-6 7 11-16,8 1 0 0,-8 7-18 16,6-5-32-16,-12 5-44 0,6 0-46 15,0-4-45-15,-8-1-43 0,2-6-50 16,0 0-61-16,-8-4-69 0,8-8-76 0,0-2-84 15,-7-9-76-15,6-3-49 0,-6-7-23 16,7-8-11-16,6-7-5 0,-6-3 11 16,6-9-3-16,0-6-13 0,0 0 39 15,6-8 93-15</inkml:trace>
  <inkml:trace contextRef="#ctx0" brushRef="#br0" timeOffset="39437.287">9678 12517 209 0,'14'-33'358'0,"-2"4"-5"15,1 7-25-15,1 0-31 0,-2 4-21 16,2 3-6-16,5 4-3 0,1 4 2 15,0 7 8-15,-2 4 9 0,9 3 17 0,-7 7 24 16,5 5 22-16,8 3 9 0,-8 3-4 16,2 5-24-16,-1 3-33 0,0 3-49 15,0 1-49-15,0 3-55 0,-7 1-48 16,8-1-39-16,-1 0-21 0,-6-7-32 16,-1 0-32-16,0-4-44 0,-6-3-39 0,1-8-44 15,-8 0-55-15,0-3-58 0,1-4-65 16,-7-3-62-16,0-5-65 0,-7 1-50 15,1-8-22-15,0 1-6 0,-8-5 16 16,1 1 23-16,0 0 25 0,-6-5 22 16,-7-2 67-16,6 3 103 0</inkml:trace>
  <inkml:trace contextRef="#ctx0" brushRef="#br0" timeOffset="39570.285">10011 12799 12 0,'-20'-11'361'0,"13"4"1"16,-5-4-27-16,4 3-39 0,2 1-38 15,6 0-17-15,6 0-16 0,-6-1-11 16,14 1-11-16,-1 3-7 0,0-7-18 0,6 4-38 15,-5 0-44-15,12-4-51 0,-7 0-61 16,7 0-72-16,-6-7-79 0,6-1-89 16,-7-3-99-16,1 0-80 0,6-3-81 15,-7-5 4-15,1 5 75 0,0-9 142 0</inkml:trace>
  <inkml:trace contextRef="#ctx0" brushRef="#br0" timeOffset="40041.352">10467 12180 297 0,'6'0'486'0,"-6"8"-12"15,-6 10-57-15,6 4-73 0,-14 7-55 0,1 11-31 16,-6 8-12-16,6 0 18 0,-7 6 29 16,7 2 31-16,-6-5 10 0,6 0-19 15,-1-3-50-15,8-12-61 0,0 1-67 16,-1-8-62-16,0-10-69 0,7-5-68 0,0-10-66 16,7-11-58-16,0-11-39 0,-1-12-28 15,7-3-20-15,0-11-18 0,0-4-7 16,7-10 17-16,0-1 34 0,5 1 49 15,-5-1 55-15,6 4 57 0,0 7 45 16,-7 12 33-16,1 3 31 0,0 15 36 16,-1 6 34-16,-6 12 21 0,0 12 9 0,-7 10 7 15,2 3 8-15,-2 8 6 0,-6 4 1 16,0 3-8-16,-6 0-18 0,6-3-26 16,-8-4-27-16,2-4-25 0,6-7-23 15,-6-7-26-15,12-8-23 0,-6-7-25 0,6-7-21 16,2-11-21-16,-2-8-9 0,6-4-7 15,2-2 13-15,5-9 21 0,1 5 32 16,-1 3 29-16,7 0 24 0,0 7 32 16,0 4 40-16,7 8 49 0,-7 10 47 15,7 4 36-15,5 11 21 0,1 0-9 0,7 7-37 16,-1 0-52-16,2 1-51 0,-2 3-46 16,-6-4-49-16,7-3-56 0,-8 0-57 15,-5-8-63-15,0-3-73 0,-7-8-81 0,-6 0-71 16,-8-10-55-16,2-5-27 15,-8-3 3-15,0-7-7 0,-6-4 40 0,-6 0 74 16,0-11 128-16</inkml:trace>
  <inkml:trace contextRef="#ctx0" brushRef="#br0" timeOffset="40906.994">10232 10026 112 0,'0'-7'128'0,"0"0"-22"0,0-1-19 0,0 1-10 15,0 3-15-15,0-3-7 0,0-4-20 0,-7 3-7 16,7-2-12-16,-6-5 3 0,-1 4-15 16,1-4-2-16,-1 4-6 0,1-3 9 15,-8 3-1-15,8-1 17 0,0 6 21 16,-1 1 29-16,1 2 31 0,-1-1 24 15,1 4 29-15,-7 4 13 0,6-1 4 0,0 2-13 16,1 1-23-16,-7 2-25 16,6 0-28-16,1-1-24 0,-7 0-22 0,0-3-16 15,6 3-14-15,-5-3-12 0,4-1-12 16,-4 1-5-16,-1-4-7 0,0-4 5 16,6 1 3-16,-5-1 12 0,-2-3 12 15,8 3 12-15,-7-3 11 0,6 0 6 0,-6 3 2 16,7-3-10-16,-8-4-7 0,2 3-5 15,-2-3-2-15,-5-4-7 0,-1 4-16 16,2-3-15-16,-2 3-8 0,0-4 0 16,-7 1 7-16,9 3 7 0,-9 0 0 15,1 0-1-15,0-1-2 0,0 5 4 0,-7 0 4 16,7 3 8-16,7-3 12 0,-7 3 16 16,0 0 13-16,7 4 14 0,5 0 17 15,2 0 16-15,-2 0 16 0,1 0 12 16,7 4 23-16,6 3 32 0,-7 1 40 15,7 6 30-15,-6 9 14 0,6 6 3 0,0 7-1 16,0 5 7-16,0 10 10 0,0 4 8 16,-7 7-3-16,1 4-9 0,0 8-16 15,6 6-20-15,-8 4-25 0,2 8-24 16,0-1-17-16,-7 9-27 0,6-6-21 0,1 6-25 16,-1-1-17-16,7-4-13 0,-6-4 3 15,-1-7 11-15,0-7 19 0,7-7 6 16,-6-4 2-16,6-8-6 0,-6-2 1 15,6-5 1-15,-7-4-1 0,7-2-17 0,0 2-20 16,0-3-25-16,-7 0-10 0,14-4-13 16,-7-3-1-16,0-1-5 0,7-6 0 15,-7-4-9-15,0-5-13 0,0-2-24 16,0-5-39-16,6-6-62 0,-6-5-74 0,-6-3-66 16,6-11-49-16,-7-3-49 0,0-8-73 15,1-4-94-15,-7-3-92 16,0-4-55-16,-6 0-40 0,-8 4-58 0,1-1 14 15,0 1 116-15,-13 3 214 0,-7 1 176 16</inkml:trace>
  <inkml:trace contextRef="#ctx0" brushRef="#br0" timeOffset="41741.647">2931 10550 421 0,'0'7'500'0,"-13"1"-41"0,0-1-71 0,0 0-62 15,-7 5-30-15,-6-1-5 0,1 3 1 16,-1 4-6-16,-7 4-7 0,1 4-5 16,-2 3 18-16,-11 1 28 0,6 3 34 15,-7-4 9-15,1 7-20 0,-1 1-47 0,7 4-66 16,0 2-67-16,-1-3-54 0,8 5-31 15,-1-5-19-15,1-4-10 0,7 5-18 16,-1-8-9-16,-1 3-10 0,1-10-2 16,6 3-12-16,1-3-38 0,-1-7-57 15,8-1-87-15,-8-4-114 0,7 1-143 0,6-4-157 16,-6-4-133-16,7-3-132 0,0-4-104 16,6-7 68-16,0-1 197 0,6-3 274 15,0-3 167-15</inkml:trace>
  <inkml:trace contextRef="#ctx0" brushRef="#br0" timeOffset="42410.848">3439 10660 399 0,'0'-4'502'0,"0"1"-27"0,0-5-76 0,0 1-89 16,0 0-79-16,7-4-72 0,-1-4-46 15,0 4-18-15,8 0 12 0,-1-4 13 16,6 4 12-16,0 0-1 0,1 4-5 16,7 0-16-16,-9 3-16 0,2 4-18 15,0 0-11-15,-7 4-7 0,-7 3-6 16,1 4 1-16,-7 4 4 0,-7 3 10 15,1 4 4-15,-7 0 1 0,-7 4 8 0,-6-1 15 16,7 4 18-16,-13-3 9 0,5-4-1 16,-5 4-11-16,12-8-28 0,-6 0-26 15,7-3-25-15,-1 0-26 0,6-4-31 0,8 0-36 16,6-4-23-16,6 1-4 0,8-1 10 16,-1 0 13-16,7 4 12 0,6-3 11 15,0 2 11-15,6 1 9 0,1 4 8 16,-7 0 8-16,7 3 6 0,-7 0 6 15,-1 5 14-15,-5 2 15 0,-7 4 23 0,0 0 25 16,-13 4 34-16,0-3 31 0,0 3 33 16,-13-4 20-16,0 0 9 0,-13 1-6 15,0-4-20-15,-1-5-32 0,-5-2-38 16,-1-1-38-16,-5-7-27 0,5-4-26 16,-6-3-28-16,-1-8-40 0,2 1-47 0,-1-5-57 15,6-6-77-15,7 3-98 16,-6-4-110-16,12-3-109 0,1 0-92 0,5-1-87 15,8 1-106-15,6-1 31 0,6 1 140 16,2 0 246-16,4 0 161 0</inkml:trace>
  <inkml:trace contextRef="#ctx0" brushRef="#br0" timeOffset="43116.048">4018 10678 382 0,'-6'0'409'0,"0"-3"-42"16,-1-1-67-16,-6 0-52 0,0 8-31 15,1 0-7-15,-2 7 4 0,1 3 16 16,-7 8 16-16,14 0 16 0,-7 8 9 15,0-1 1-15,0 7-3 0,6 4-7 16,1 5-14-16,-1-1-29 0,1 4-34 0,6-1-43 16,6 0-37-16,1-6-34 0,6-1-11 15,0-7-11-15,0-4-3 0,6-7-16 16,8-3-13-16,-7-9-6 0,5-5-7 16,1-10 2-16,7-5-6 0,-7-9 3 15,6-6-3-15,-6-4-3 0,7-8-2 0,-13 0-2 16,6-7 4-16,-13-3-1 0,-7-1-10 15,0 0-6-15,-12 1 3 0,0-1 9 16,-7 4 5-16,-7 8 3 0,-6 3-3 16,0 7-9-16,-7 4-29 0,1 4-53 15,-1 7-77-15,-6 7-89 0,7 4-90 16,-1 4-93-16,7-4-89 0,0 3-93 0,6-3-113 16,7 4 4-16,0 3 116 0,13-3 217 15,0 3 158-15</inkml:trace>
  <inkml:trace contextRef="#ctx0" brushRef="#br0" timeOffset="43651.305">4403 10586 268 0,'45'-3'393'15,"-5"-8"-55"-15,-7 7-80 0,-15-3-54 0,2 3-6 16,-7 1 13-16,-6-1 10 0,0 0-5 16,-14 4-7-16,-6 8-16 0,-14 3-16 15,1 3-12-15,-6 9 8 0,-7-2 24 16,0 9 19-16,-7 3 10 0,7 3-13 0,0 1-16 15,7 3-20-15,-7 4-14 0,6 0-20 16,7 0-21-16,6 0-17 0,8-3-17 16,-2-1-21-16,14-4-21 0,0-3-13 15,14 0 3-15,-2-7 3 0,8-4-1 0,13-4-10 16,-1-7-7-16,7-4-10 0,0-7-22 16,7 0-52-16,-7-11-75 0,0 4-87 15,-7-7-68-15,1-1-46 0,-13-3-19 16,0-1-1-16,-14 1 21 0,0-1 30 0,-6 1 50 15,-6 4 54-15,-8-1 64 16,2 4 60-16,-8 4 66 0,1-1 71 0,-1 5 67 16,1-1 55-16,-1 0 37 0,6 4 18 15,2-3-16-15,-1 3-43 0,13 0-55 16,-7-4-45-16,7-4-27 0,14 2-23 16,-2-6-13-16,8 1-12 0,6-7-9 0,0 3-2 15,7-3 0-15,0 3 5 0,5 5 3 16,1 6 6-16,0 0 17 0,-6 8 18 15,6 7 20-15,-13 3 21 0,1 8 26 16,-2 8 27-16,-12-1 21 0,0 8 18 16,-7-1 21-16,2 4 21 0,-16 1 0 15,8-4-22-15,-6 3-44 0,-7-4-44 16,7 1-43-16,-1 0-31 0,1-8-37 0,-1 0-48 16,1-7-73-16,6 0-88 0,-6-7-93 15,6-4-80-15,0-4-74 0,0-7-60 16,6-3-44-16,0-8-30 0,1 0-56 0,6-7 22 15,0-1 97-15,7-3 182 0</inkml:trace>
  <inkml:trace contextRef="#ctx0" brushRef="#br0" timeOffset="44574.825">5399 10755 180 0,'14'-11'338'0,"-8"0"-84"0,-6 0-84 0,6 0-56 15,-6 0-31-15,0 4-10 16,0-4-7-16,-6 4 8 0,6-1 16 0,-6 1 19 16,-8 0 17-16,8-1 9 0,-7 5 0 15,0 3-4-15,6 0-1 0,-5 0 0 16,-2 0-17-16,2 0-28 0,4 0-32 0,2 3-23 15,0-3-20-15,-1 4-15 16,7-4-16-16,0 0-7 0,0 4 2 0,0-4 7 16,0 0 9-16,0 0 4 0,0 0 8 15,0 0 7-15,0-4 10 0,0 4 18 16,7 0 22-16,-7 0 29 0,0 0 31 16,0 0 28-16,0 4 16 0,0-4 6 0,0 3-3 15,-7-3-15-15,7 0-20 0,0 4-26 16,0-4-27-16,-6 0-24 0,6 0-18 15,0 4-7-15,0-4 5 0,0 0 11 16,0 3 18-16,-7-3 21 0,7 4 23 16,0 0 17-16,0 3 11 0,-7 0 3 0,7 0 0 15,-6-3-10-15,6 3-18 0,-6-3-39 16,6-8-32-16,-6 1-25 0,6-1-4 16,0 4 8-16,-8 0-6 0,8 0-5 0,0 0-15 15,-6-4 1-15,6 1 3 16,0 3-1-16,0 0 16 0,0 3-5 0,0 1 0 15,0-4-15-15,0 0 6 0,0-4 4 16,0 4 1-16,0 0 4 0,0-3 4 16,0 3 6-16,0 0 2 0,0 0-1 0,0-4 1 15,-6 4 0-15,6 0-3 0,0 0-4 16,0 0-6-16,0 0-3 0,0 4-3 16,0-4 3-16,0 0-1 0,0 0-4 15,0 0-8-15,0 0-8 0,0 0-3 16,0 0-4-16,6 0-1 0,-6 0 10 0,0 3-6 15,0 1-6-15,0 0-8 0,0-4-13 16,0 0-14-16,0-4-31 0,0 0-22 16,6 4-21-16,-6 4-32 0,0 0-43 15,0-1-30-15,8 1-20 0,-8 0 3 0,0-4-16 16,0 0 10-16,0 0 22 0,6-4 43 16,-6 0 29-16,6 4 32 0,0-7 36 15,1 3 34-15,-7-6 29 0,7 2 31 16,-7 5 35-16,0-5 42 0,0 8 31 0,0 0 32 15,0 0 22-15,-7 8 22 0,0-5 11 16,-5 5 11-16,6 2 7 0,-14 5 12 16,7 3 8-16,-1 8 8 0,2 7 7 15,-2 4 0-15,-5 3-6 0,-1 4-19 16,-6 7-15-16,0 5-17 0,0 6-4 16,1-4-9-16,-8 8-14 0,7 0-24 0,0 0-31 15,-1-4-33-15,8 0-25 0,0-6-38 16,5-9-45-16,1-3-60 0,7-14-64 15,-1-5-84-15,7-10-104 0,7-8-106 0,-1-11-91 16,1-10-52-16,6-8-9 16,13-12 30-16,-7-6 57 0,14-3 22 0,6-12 10 15,1-1 50-15,5 2 109 0</inkml:trace>
  <inkml:trace contextRef="#ctx0" brushRef="#br0" timeOffset="44824.782">5387 11030 333 0,'12'-22'363'0,"-6"11"-19"0,2 4-19 16,-8 3-25-16,-8 8-8 0,2 3-3 15,-6 4 6-15,-2 3 3 0,8-2-23 0,-1-1-53 16,1-4-67-16,6 0-59 16,0 1-43-16,6-1-29 0,7-3-19 0,1-1-11 15,4 1-9-15,2-4-2 0,7 4 5 16,-7 3 4-16,5 0 3 0,7 0 0 16,-12 8 4-16,6-4 3 0,-6 4 8 15,-7-1 8-15,-7 5 15 0,-6 3 11 0,0 0 10 16,-12 0 4-16,-8 7 5 0,-7-4-6 15,1 9-11-15,-6-5-24 0,-7 0-37 16,0 0-41-16,-7-2-57 0,7-6-76 16,-6-2-96-16,13-5-112 0,-8-3-143 15,21-3-150-15,5-8 3 0,14-8 136 0,20-3 216 16</inkml:trace>
  <inkml:trace contextRef="#ctx0" brushRef="#br0" timeOffset="45653.76">10134 10803 25 0,'-6'-4'445'0,"-1"4"31"16,-6-3-23-16,7-5-46 0,-1 5-46 16,0-5-44-16,7 1-44 0,0 0-45 0,0-4-35 15,7 0-20-15,0 3-8 0,5-3 9 16,8 0 4-16,0 4 1 16,-1-1-4-16,7 5-10 0,-6-1-13 0,5 4-14 15,-5 4-10-15,0-1-8 0,-7 1-11 16,0 3-12-16,-6 8-11 0,-7-4-4 0,0 8 14 15,-7-1 23-15,-6 0 29 0,7 0 18 16,-14-3 0-16,7 3-26 0,-1-3-40 16,2-4-37-16,5 0-31 0,1-3-37 15,-1-5-41-15,14-3-43 0,-1-3-20 0,1-2-15 16,13-2-9-16,-1 0-8 16,1 3 3-16,-1 1 13 0,7-1 26 0,-6 4 32 15,6 0 25-15,0 4 19 0,-7-1 15 16,-6 1 21-16,0 7 20 0,1 0 21 15,-14 4 15-15,0 0 12 0,-8 3 10 0,-4 4 9 16,-1 3 9-16,-7 4 11 0,-6 1 9 16,0-1 10-16,0 4 10 15,-7 0 9-15,-6 0 3 0,7-3-8 0,-7-1-25 16,0-4-33-16,6 1-37 0,-6-8-52 16,6 0-75-16,7-2-105 0,0-9-117 0,7-4-124 15,5-6-127-15,8-4-126 0,0-4-107 16,6-8-83-16,6-3-90 0,8-7 73 15,5 3 178-15,1-7 271 0,6-4 168 16</inkml:trace>
  <inkml:trace contextRef="#ctx0" brushRef="#br0" timeOffset="45942.765">10505 10770 369 0,'27'0'642'16,"-15"4"-44"-16,2 10-77 0,-2 4-73 15,-12 12-39-15,7 3-15 0,-1 4-16 0,1-1-31 16,0 1-52-16,-1 0-62 0,8-1-68 15,-2-3-50-15,8-4-44 0,5-3-22 16,1-4-17-16,1-4-8 0,5-7-8 16,1-3-3-16,7-12-3 0,-2 0-2 0,7-10-1 15,-6-5-3-15,1-7 2 0,-1-3 6 16,-7 0 12-16,1-4 17 0,-1 3 19 16,-12 1 19-16,-7-4 18 0,-7 8 22 15,-6-1 7-15,-6 0-3 0,-13 8-31 0,-14 0-25 16,-6 7-29-16,-13 3-25 0,-14 1-56 15,-11 3-97-15,-8 1-166 0,-7 3-208 16,-18-4-214-16,-1 4-220 0,-12-3-96 16,-1-1 96-16,0 0 264 0,-6 4 268 15,6-7 163-15</inkml:trace>
  <inkml:trace contextRef="#ctx0" brushRef="#br0" timeOffset="47007.973">5888 5894 56 0,'0'7'269'0,"0"1"-10"0,0-5-10 15,0 4 2-15,-7 1 15 0,7 3 26 0,-6-3 20 16,-1-2 31-16,1 6 25 0,-1-1 27 15,7 0 16-15,-6 7 12 0,6 0 15 16,-6 8-2-16,-2 3-21 0,2 8-48 16,0 7-58-16,-7 3-62 0,6 5-59 15,1 6-61-15,-7 1-43 0,6 0-35 0,-6-1-26 16,7-6-36-16,-1-5-55 0,0-7-77 16,7-7-100-16,-6-7-118 0,6-8-124 15,0-7-124-15,6-7-90 0,1-8-56 16,0-10 2-16,5-5-14 0,8-3 94 15,0-7 143-15,5 0 208 0</inkml:trace>
  <inkml:trace contextRef="#ctx0" brushRef="#br0" timeOffset="47512.987">6239 6198 27 0,'34'-26'279'0,"-16"-3"-21"16,2 4-18-16,-1 2 3 0,-11 1 24 0,4 4 33 15,-12 3 18-15,0 5 21 0,-6-1 15 16,0 3 9-16,-8 5 7 0,1 6-2 15,-7 5-2-15,2 3-9 0,-2 7-14 0,0 4-19 16,-6 3-22-16,7 1-19 0,-1 3-21 16,1 4-26-16,5 4-39 0,2-7-50 15,4 2-48-15,2-6-33 0,6-4-26 16,0-8-19-16,0 1-18 0,6-8-18 16,-6-3-26-16,14-4-36 0,-8-7-41 15,8-8-32-15,-8-3-21 0,7-8 1 0,0-3 9 16,0-1 10-16,0-2 1 0,0-5-1 15,0 1 1-15,0-1 14 0,0 0 29 16,1 4 34-16,-2 0 29 0,1 4 17 0,0 7 16 16,0 0 14-16,-7 11 12 15,2 4 25-15,-2 3 38 0,-6 8 41 0,0 6 31 16,0 5 16-16,0 11 6 0,-6 3 0 16,-2 8 2-16,-4 3 6 0,-1 4 11 15,6 7 1-15,-6 1-3 0,1-1-13 16,-2 0-21-16,8 4-25 0,-8-7-28 0,8 3-27 15,-7-7-31-15,7 0-15 0,6-7-9 16,-7-4-3-16,0-8-15 0,7-2-16 16,0-2-20-16,0-6-28 0,0-4-35 15,0-4-49-15,0 1-44 0,0-8-38 16,0 0-33-16,0-4-43 0,0-3-60 0,0-1-74 16,0-3-84-16,-6 0-81 0,6 0-75 15,0-4-74-15,6 4-76 0,-6 0 63 16,7-3 160-16,0 3 237 0</inkml:trace>
  <inkml:trace contextRef="#ctx0" brushRef="#br0" timeOffset="47667.969">6396 6513 240 0,'7'11'656'16,"-1"0"5"-16,-6 0-88 0,0 0-92 15,0 4-84-15,-6-4-78 0,6 0-93 16,0-4-83-16,-7 0-64 0,7-3-59 15,0 0-70-15,0-1-87 0,0-6-112 16,7-1-122-16,-7-7-113 0,0 0-78 0,6-4-59 16,0-3 57-16,1-1 122 0,0 1 173 15</inkml:trace>
  <inkml:trace contextRef="#ctx0" brushRef="#br0" timeOffset="48023.993">6832 5941 383 0,'0'11'445'0,"0"1"3"16,-7-1-19-16,-5 7-12 0,-1 4-3 15,-7 0 4-15,7 11-6 0,-6 4 3 0,-1 3-6 16,1 7-17-16,-1 1-51 0,0 3-68 15,1-3-70-15,5 0-55 0,8-4-51 16,0-4-38-16,6-4-17 0,0-7-9 16,6-2-10-16,8-9-28 0,-8-7-23 15,13-4-23-15,-5-7-17 0,-2-7-16 0,2-4-4 16,-2-4 1-16,2-7 2 0,-1 0 0 16,-1-4-8-16,-5 1-21 0,-7-1-34 15,7-3-53-15,-14 3-59 0,7-3-61 16,-7 0-50-16,7 3-39 0,-6 0-51 15,0 1-55-15,6 2-84 0,0-2-11 16,6 7 78-16,0-1 159 0</inkml:trace>
  <inkml:trace contextRef="#ctx0" brushRef="#br0" timeOffset="48387.001">6884 6062 7 0,'20'-7'376'0,"-8"7"-9"0,2-4-49 0,-1 1-51 16,-6 3-33-16,-1-4 0 0,1 0 3 15,-7 4 10-15,-7 4 20 0,1 3 20 16,-1 1 20-16,-6 3 16 0,-1 3 10 15,-4 1 5-15,-2 7-10 0,1 4-26 16,5-4-45-16,-6 3-48 0,8 1-50 0,5-4-39 16,1 4-39-16,-1-4-27 0,7 0-23 15,7-4-11-15,-7-4-8 0,6-3-21 16,1 0-38-16,5-7-54 0,-5-8-51 0,6 1-46 16,1-5-39-16,-2-6-29 15,1-1-17-15,1-3 8 0,-2 0 32 0,2-1 56 16,-2-2 59-16,-5 5 52 0,0 2 34 15,-1 3 32-15,1 4 32 0,5-1 39 16,-12 5 35-16,7 3 28 0,0 3 15 0,-7 1 5 16,6 7 1-16,-6 3-8 0,-6 2-11 15,6 2-6-15,0 0-6 0,-7 4-15 16,7 0-23-16,-7-4-29 0,7 4-37 16,0 0-60-16,-6-3-88 0,6 3-110 15,-6 0-129-15,6-4-129 0,-7 4-120 16,7 0-160-16,-6-1-6 0,-1 2 113 0,-6-1 251 15,-7 0 168-15</inkml:trace>
  <inkml:trace contextRef="#ctx0" brushRef="#br0" timeOffset="50447.021">1537 4696 118 0,'0'-7'185'0,"7"3"16"0,-1-3 6 0,-6 3 17 16,0-3 20-16,7 0 17 0,-7-1 18 15,-7-3-3-15,7 4-1 0,0 3-16 16,-6-3-10-16,-1-1-6 0,7 5-5 16,-6-5-13-16,6 5-28 0,-7-1-35 0,1 0-34 15,-7 1-25-15,7 3-19 0,-8 0-8 16,1 3-5-16,0 1 3 0,0 0-4 15,1-1 8-15,-2 5 4 0,1-1 7 16,0 4 1-16,0 4-2 0,-7 0-3 0,14 3-7 16,-7 4-11-16,6-4-13 0,1 4-10 15,0 4-6-15,6-5-6 0,0 5-10 16,0 0-7-16,0-8-4 0,6 1 0 16,0-1-4-16,1 0-1 0,6-7-3 15,0 0-1-15,0-3-1 0,0-5-13 0,0-3-35 16,0 0-71-16,1-7-85 0,-2-1-85 15,1-3-76-15,0 0-77 0,-6-3-72 16,5-1-71-16,2 1-54 0,-1 3-47 16,6 0 71-16,-6 3 138 0,1 1 185 15</inkml:trace>
  <inkml:trace contextRef="#ctx0" brushRef="#br0" timeOffset="50949.974">2925 4564 12 0,'0'4'210'0,"-7"3"-6"15,0-3-9-15,1-1 4 0,-1 1 16 16,-5 0 13-16,5-4 8 0,-6 3 5 15,0-3 6-15,0 4-1 0,-6 0-7 16,5-1-16-16,2 5-14 0,-2-1-11 0,8 4-13 16,-7 0-10-16,0 0-6 0,0 4 0 15,7 0 5-15,-8 6 9 0,8-2 10 16,-1 3 13-16,0 3 8 0,1 4 8 16,0-3-9-16,6 4-16 0,0-1-34 15,0-4-38-15,0 1-40 0,6 0-31 0,0 0-19 16,8-5-15-16,-8-2-25 0,8-5-54 15,5 1-81-15,0-8-90 0,0-3-82 16,8-4-77-16,-8-4-90 0,1 1-90 16,-1-5-94-16,1 5-77 0,-7-1-27 15,0 0 101-15,-6 4 182 0,-1 8 189 0</inkml:trace>
  <inkml:trace contextRef="#ctx0" brushRef="#br0" timeOffset="51547.99">1394 6527 104 0,'6'0'117'0,"-6"-3"-5"0,7-1-4 0,-7 1 16 15,7 3 13-15,-7-4 19 0,0 0 11 0,6 1 12 16,-6 3 10-16,0-4 4 0,0 4-3 15,0-4-8-15,0 4-8 0,-6-3-10 16,6 3-8-16,-7 0 0 0,0 0 13 16,1 3 18-16,0 1 19 0,-7 3 11 15,-1 4 1-15,2 4-2 0,-8 0-2 0,7 3 3 16,-7 4 0-16,8 0-11 0,-2-4-27 16,2 4-38-16,5 1-38 0,7-5-31 15,-7 0-23-15,14 0-20 0,0 1-12 16,-1-5-9-16,6 1-14 0,8-1-36 0,0-6-71 15,6-1-103-15,-7-3-130 0,14-4-142 16,-1-4-132-16,1 0-109 0,-1-7-88 16,8 4 64-16,-1-8 160 0,0 1 232 15</inkml:trace>
  <inkml:trace contextRef="#ctx0" brushRef="#br0" timeOffset="51917.712">2586 6451 195 0,'6'0'255'16,"1"-4"-31"-16,0 4-24 0,-7-3-15 0,6 3-1 15,-6-4 10-15,0 0 19 0,-6 1 10 16,6-1 1-16,0 4-5 0,-7 0-2 15,0 0-1-15,1 4-4 0,-8-1 7 16,8 8 9-16,0 0 12 0,-7 7 5 0,6-3-1 16,1 3 2-16,-1 5-10 0,7-5-27 15,-6 4-42-15,6 0-42 0,0-4-35 16,0 4-29-16,6-4-24 0,-6 0-2 16,7-3-4-16,-1 0-5 0,8-4-38 15,-8 0-52-15,0-7-77 0,8 3-88 16,-2-7-96-16,-5-4-101 0,6-3-98 0,0 0-112 15,-7-8-120-15,8 0-29 0,-2 0 107 16,-5 1 210-16,0-1 183 0</inkml:trace>
  <inkml:trace contextRef="#ctx0" brushRef="#br0" timeOffset="55726.339">1954 7872 64 0,'-13'8'98'0,"1"3"-15"0,-2 3 12 0,1 1 13 16,-7 3 16-16,1 4 14 0,0 0 23 15,-8 0 23-15,8 4 22 0,-14-1 12 16,7 1 0-16,-7 3-1 0,8 1-6 16,-8-1-5-16,7-3-25 0,0 3-32 15,6-7-36-15,1 4-33 0,-1-8-25 0,7-3-27 16,0-1-23-16,7-7-31 0,6 1-25 16,-6-5-21-16,12-3 2 0,0-3 8 15,7-5 3-15,0-2-6 0,14-5-18 0,-8-3-13 16,13-5-6-16,1 1 9 15,6 0 21-15,0-3 27 0,6-1 17 0,-5 1 10 16,-1-1 7-16,7 4 8 0,-7 0 2 16,-7 4 2-16,1 3 3 0,-1 0 10 15,-12 8 13-15,-1 4 27 0,-5 3 27 0,-14 3 22 16,0 4 14-16,-7 8-1 0,-6 3-5 16,-7 4-1-16,-5 7 19 0,-1 1 34 15,-1 3 32-15,-5 4 12 0,6-5-15 16,-7 2-39-16,7-5-46 0,-7 0-40 15,14-7-25-15,0-4-27 0,5 1-39 0,1-9-52 16,7 1-47-16,-1-6-29 0,14-5-6 16,-1-5 5-16,13-6 5 0,1-7-1 15,6 0-6-15,7-8-2 0,6 1 4 16,1-1 18-16,-2 0 31 0,7-3 33 0,2 4 31 16,-2-1 17-16,1 4 8 0,-14 4 7 15,1 3 7-15,-1 4 15 0,-12 0 17 16,-7 7 24-16,-1 4 34 0,-12 7 28 15,0 4 21-15,-12 4 5 0,-1 4 10 16,-7 6 25-16,0 1 42 0,-6 3 48 0,1 4 31 16,-1-3-3-16,0-1-38 0,-1 0-62 15,8-3-61-15,0-5-49 0,5-5-46 16,8-2-45-16,-1-3-39 0,7-4-30 16,7-3-20-16,-1-4-25 0,14-4-25 15,0-6-28-15,12-6-25 0,1-2-19 0,6-7-9 16,-1-5 11-16,9 1 36 0,-2 0 47 15,1-4 59-15,5 3 36 0,-5 1 25 16,7 4 10-16,-8 3 18 0,-6 3 23 0,-7 4 26 16,1 4 18-16,-7 8 18 15,-6 3 16-15,-14 7 16 0,0 5 10 0,-6 6 12 16,-6 0 3-16,-7 8 2 0,-6 3 4 16,-8 0 1-16,1 4 2 0,1 0-12 15,-9 0-12-15,9-4-27 0,5-3-33 0,0-1-36 16,1-2-39-16,13-1-50 0,-7-8-49 15,13 1-32-15,0-8-9 0,6 1 3 16,7-5 7-16,0-6-5 0,13-5-14 16,1-3-17-16,5-3-5 0,1-5 9 15,5-2 25-15,1-1 27 0,7-4 25 16,7-4 20-16,-2 5 16 0,1-4 13 0,1 3 10 16,-8 0 7-16,7 4 3 0,-6 7 1 15,-7 1 3-15,0 3 2 0,-13 4 9 16,1 3 13-16,-9 8 20 0,-4 3 22 15,-14 4 22-15,0 3 19 0,-7 1 16 16,0 3 18-16,-5 5 20 0,-8-1 25 0,7 0 15 16,0-1-12-16,0-6-38 0,1 0-52 15,4-4-50-15,2 0-38 0,6-4-27 16,6 0-16-16,8-7-19 0,-2 4-18 0,8-8-10 16,7 0 1-16,5-3 2 0,1 4 3 15,-1-1 4-15,1 0 7 0,-1 4 9 16,-6 4 12-16,0 0 11 0,-7 3 13 15,1 0 8-15,-7 8 7 0,-7 0 1 16,-6-4 0-16,0 7-9 0,-6-3-19 0,-7-1-40 16,0 5-65-16,0-9-80 0,-7 1-86 15,8 0-103-15,-8-7-130 0,1 3-149 16,-1-3 5-16,0 0 130 0,1-4 214 16</inkml:trace>
  <inkml:trace contextRef="#ctx0" brushRef="#br0" timeOffset="57785.547">1714 5048 11 0,'0'7'219'15,"6"-3"-18"-15,-6-1-5 0,0 1 0 0,6-4 10 16,-6 0 7-16,0 4-1 0,0-4-5 16,0 0-14-16,0 0-16 0,0 0-14 15,0 0-19-15,0 0-19 0,0 0-19 16,0 0-12-16,0 3-11 0,0-3-11 0,0 0-5 16,0 0 4-16,7 4 1 0,-7-4-1 15,0 0-8-15,0 3-6 0,6-3-12 16,-6 0-12-16,0 0-11 0,7 0-10 15,-7 0-4-15,6 5 0 0,-6-5-1 16,0 0-3-16,0 3-2 0,0-3-2 0,0 0 3 16,0 0 0-16,7 4 0 0,-7-4-2 15,0 0-2-15,0 0 2 0,0 0 2 16,0 0-3-16,0 4 0 0,0-4-3 16,0 0 5-16,0 0 1 0,0 0 2 15,0-4-4-15,0 4-1 0,0 4-11 0,0-4-20 16,-7 0-38-16,7 0-42 0,0-4-53 15,-6 4-51-15,6-4-75 0,-7 4-82 16,7-3-96-16,0 3-69 0,-6 0 39 0,-1 0 111 16</inkml:trace>
  <inkml:trace contextRef="#ctx0" brushRef="#br0" timeOffset="59324.258">2039 7037 48 0,'0'0'201'0,"0"0"-6"0,6 4-11 16,-6-4 7-16,-6 0 9 0,6 0-6 15,0-4-14-15,0 0-22 0,0 4-11 0,0-3-12 16,0 3-6-16,0-4-12 0,0 4-8 16,0 0-6-16,0 0 3 0,0-4 9 15,0 4 13-15,0 0 21 0,0 0 19 16,0 0 12-16,0 0-8 0,6 4-19 0,-6-4-25 15,7 0-23-15,-7 0-16 0,7 0-19 16,-1 0-20-16,0 0-18 0,1 0-12 16,6-4-7-16,0 1-7 0,0 3 0 15,0-4-3-15,7 0 0 0,-1 1 0 16,-6-1-1-16,6 0-1 0,-5 1 5 0,6-1 7 16,-8 0 16-16,1 1 9 0,7-1 5 15,-14 1-1-15,8-1-6 0,-2-3-7 16,1 7-6-16,-6-8-3 0,6 8-5 15,-7-4-3-15,0 0-2 0,2 4-5 16,4 0-2-16,-12-3-1 0,7 3 0 0,0 0 6 16,-7 0 14-16,0 0 21 0,0 0 20 15,0 3 13-15,0-3 2 0,6 0-1 16,-6 0-6-16,0 0-6 0,-6 0-9 16,6 0-5-16,0 4-8 0,-7-4-7 15,7 4-10-15,0-1-5 0,-7 2-2 0,7 2-1 16,-6-3-3-16,6-1-3 0,0 4-2 15,0-3-2-15,-6 0 3 0,6-1-1 16,0 1 2-16,0 7-2 0,-8-4 5 0,8 4 6 16,-6 0 6-16,6 0 2 0,0 0 0 15,-6 4-3-15,6-4-3 0,0 3-3 16,0 1-7-16,-6 0-4 0,6 0-1 16,0-1 2-16,0 4-1 0,0-3-5 15,0 0-1-15,0 3 1 0,0-3 0 0,0 3 0 16,6-3 0-16,-6 3 0 0,0 0 2 15,0 1 2-15,0-1 4 0,0 0 0 16,0 0-4-16,0 5-2 0,0-5 1 16,0 4 1-16,0-4 0 0,0 4-3 0,0 0-3 15,0-4-2-15,6 5 1 0,-6-5-1 16,0 4 2-16,0-4 0 0,6 0 0 16,-6-3 0-16,0 0 0 0,0-1 0 15,0 1-2-15,0 0 3 0,8-1 1 16,-8 1 1-16,0 0-1 0,0-1-2 0,0 1 2 15,0-1-1-15,0 1 1 0,6 0-3 16,-6-1 1-16,0 1-1 0,0-4 2 16,0 4-1-16,0 0 1 0,0-4-1 15,0 3-2-15,0 4-1 0,6-3 2 16,-6 0 4-16,0 3 5 0,7-3 2 0,-7 0 0 16,0-1-1-16,7 1-1 0,-7-1 4 15,0-3-4-15,0 4-4 0,0-4-1 16,0 0 2-16,0-4 0 0,0 5-2 15,0-6 0-15,0 6 6 0,0-5 5 0,0 0 6 16,0 1 3-16,0-1 4 0,0 0 8 16,0-3 4-16,0 3 3 0,0 1-4 15,0-1-4-15,0 0-3 0,6 0-3 16,-6 1-1-16,0-1-6 0,0 4-8 16,0-4-7-16,0 1-5 0,0-1-3 15,0-3-12-15,0 0-18 0,0-4-38 0,0 0-49 16,0-8-76-16,0 1-86 0,0-4-81 15,0 0-61-15,0-8-46 0,-6 1-35 16,6-7-33-16,-7-1-39 0,7 1-76 16,0-2-21-16,0-2 84 0,0 4 174 0,0-1 162 15</inkml:trace>
  <inkml:trace contextRef="#ctx0" brushRef="#br0" timeOffset="60498.444">2736 6847 87 0,'0'0'225'0,"6"0"-21"0,-6 0-30 0,0 0-32 15,0 0-21-15,0 3-3 0,7-3 3 16,-7 0 5-16,0-3 0 0,0 3 2 15,0 0 5-15,0 0-2 0,0 0-2 16,0 0-10-16,0 0-8 0,0 0-7 16,-7 0-5-16,7 3-4 0,0-3-6 0,-6 0-4 15,6 4 4-15,-6 0 8 0,-2-4 7 16,2 3 8-16,-7 5-1 0,6-5-6 16,1 4-19-16,-7 1-16 0,7-5-17 15,-8 1-13-15,2 3-10 0,5-3-11 0,-6 0-7 16,7-1-4-16,-1 5-3 0,1-5-4 15,-8 1-2-15,8 0 2 0,0-4-7 16,-2 3-6-16,-4 1-2 0,12 0 18 16,-6-1 3-16,6-3 14 0,-7 0-3 0,7 4 4 15,0-4-7-15,7 0-5 0,-7 0 0 16,0 0-1-16,0 3-3 0,0-3 1 16,0 0 3-16,0 0 5 0,0 0 1 15,0 0 1-15,0 0 2 0,0 0 5 16,0 0 4-16,0 4 7 0,-7-4-7 0,7 0 11 15,0 4-2-15,0-4 11 0,0 8 7 16,0-5 13-16,0 5 6 0,0-1-6 16,0 0-14-16,0 0-14 0,-7 1-11 15,7-1 13-15,0 4 0 0,0-4 8 0,0 4 3 16,0 0 14-16,0 4 5 0,0-4-20 16,7 3-7-16,-7-3-6 0,0 4 2 15,0 0-13-15,0 0-10 0,0-1-5 16,0 1-2-16,7-1 1 0,-7 5 0 15,0-1 4-15,0 0 0 0,0 5 2 0,0-2-1 16,6 1 0-16,-6 0-5 0,6 4 3 16,-6-4-3-16,0 4-2 0,6-1-4 15,-6-3-1-15,8 4 3 0,-8-4 2 0,6 0 1 16,-6 0-1-16,6-4-2 16,-6 4 1-16,7-4 1 0,-7 4 9 0,7 0 3 15,-7 0 6-15,6 1 2 0,-6-2-2 16,0 1-6-16,7 4-7 0,-7-4-8 15,0 3-4-15,6-3 0 0,-6 1 1 16,0-5-2-16,0 0 0 0,0 0-4 0,6-3 2 16,-6 0 2-16,0-1 8 0,0-3 10 15,0 1 14-15,0 2 11 0,0 1 13 16,-6-1 8-16,6 1 3 0,0 3 1 16,0-3-8-16,0 3-7 0,-6 0-13 15,6 4-11-15,-7-3-10 0,7-1 0 0,7-3 7 16,-7 0 4-16,0-1-5 15,6 1-4-15,-6-4-3 0,0-4 1 0,0 0-1 16,0-3-7-16,0 0-6 0,0-1-6 16,0 1-2-16,6-4-17 0,-6-4-32 0,0 1-54 15,0-1-54-15,-6-3-70 0,6-4-66 16,0 0-65-16,-6-4-51 0,6 1-54 16,-7-1-45-16,1-7-48 0,6 4-38 15,-7-8-102-15,0 4 25 0,1-4 106 0,0-3 218 16</inkml:trace>
  <inkml:trace contextRef="#ctx0" brushRef="#br0" timeOffset="62594.575">1805 5007 195 0,'0'4'229'16,"6"0"-31"-16,-6-1-31 0,0-3-21 15,0 4-4-15,0-4 0 0,0 0 2 0,6 4-4 16,-6-4 0-16,0 3-4 0,0 1-5 16,7 0-12-16,-7-1-12 0,6-3-6 15,1 4-1-15,0 0 8 0,-7-4 8 16,6 3 10-16,7 5 10 0,-6-5 15 16,-1 1 4-16,7 0-4 0,0-1-16 0,-6 4-13 15,13-7-4-15,-8 5-1 0,8-5-10 16,5 3-20-16,-5-3-21 0,6 4-17 15,1 0-5-15,-1-4-6 0,-1 0-3 16,9 3-3-16,-9-3-4 0,1 4-5 16,0-4-8-16,-6 4-6 0,-1-4-2 0,1 3-2 15,-8-3 1-15,-4 4 0 0,4-4 5 16,-5 3 8-16,-7-3 5 0,6 4 8 16,-6-4 0-16,0 4 4 0,7-4-7 15,-7 0-3-15,0 3-7 0,-7 1-3 0,7-4-3 16,0 4 0-16,0-1-4 0,-6 1 0 15,6 3-1-15,0-3 0 0,0 0 0 16,-7-1 1-16,7 1 0 0,-6 0 2 16,6-1 1-16,-6 1 1 0,6 3-1 0,0-3-2 15,0 3-2-15,-8-3-1 0,2 3 1 16,6 0-2-16,0 1 0 0,-6 3-3 16,6-4 2-16,0 4-1 0,0 0-1 15,0-3 0-15,0 3 0 0,0 0 2 0,0 0 1 16,-6-1 1-16,6 1 1 0,0 0 2 15,0 0 7-15,0 4 11 0,0 0 13 16,-7 0 6-16,7-1 5 0,0 1-6 16,0 3-8-16,-7-3-10 0,7 3-4 15,0 4-8-15,0-4-6 0,0 5-6 16,7-5-1-16,-7 4 3 0,0 0-1 0,0-4 2 16,0 4 2-16,0-4 5 0,0 1 6 15,0 3 10-15,0-4 2 0,0 0 3 16,0 0-3-16,0 1 0 0,0-1-1 15,0 0-2-15,0-3-1 0,-7 4-2 16,7-1-3-16,0 4-4 0,0-4-3 16,0 4 0-16,0-4 2 0,0 0 1 0,0 1 2 15,0 3 3-15,-6-4-2 0,6 4 4 16,0-4-1-16,0-3 2 0,0 3 0 16,0-3 2-16,0 4 2 0,0-5 1 15,0 1-3-15,0-1-7 0,0 1-7 0,0 0-4 16,0-4-3-16,0 3-1 0,0-3-2 15,0 4 0-15,-7 0-5 0,7-1-1 16,7 1 2-16,-7 0 2 0,0-1 0 0,0 1-6 16,0 3 2-16,0 0 2 0,0 1 5 15,6-1 2-15,-6 1-6 0,0-1-1 16,0 0-1-16,7-3 1 0,-7 3 1 16,0-3 0-16,0-1 1 0,7 1 0 15,-7 0-1-15,0 0 4 0,0-5 0 16,0 1-3-16,0 4-3 0,0-4 3 0,0 4 0 15,6 3 3-15,-6-4-5 0,0 5 2 16,0-1-1-16,0 1-2 0,6-1-3 16,-6-3 0-16,6 3 3 0,-6 0-3 15,0-3 3-15,8 3-3 0,-8-3 2 0,6 3 3 16,-6-3 4-16,6 3 1 0,-6-3-4 16,0-1-4-16,0 1 0 0,0 0 1 15,7-1 1-15,-7 5 1 0,0-5 3 16,0 1 2-16,0 3-5 0,6-3-4 0,-6 3-1 15,0 0 1-15,0 1 3 0,0-1 0 16,7 1-1-16,-7-5-3 0,7 8-1 16,-7-4 2-16,6 1 5 0,-6-1 2 15,0 0-3-15,6 0-3 0,-6 1-2 0,0-1 8 16,0 1 0-16,6-5-3 0,-6 1-6 16,0 0 2-16,0-1 2 0,0 1 1 15,0-1-2-15,0 5-2 0,0-4 3 16,8 3 2-16,-8 0-1 0,0 0-1 0,0 1-3 15,6-1 0-15,-6 4 3 0,0-3 3 16,6-1 4-16,-6 0-5 0,0-3-2 16,7 3-2-16,-7-3 7 0,0-1 0 15,0-3 0-15,7 4-1 0,-7 0 0 16,0-4 0-16,0 0-1 0,0 3-2 0,0 1-3 16,6-4 3-16,-6 7 1 0,0-3-2 15,7-1-3-15,-7 5 0 0,6 3 2 16,-6-4 3-16,0 4 4 0,6 0-1 15,-6-4-3-15,0 1-3 0,7-1 4 16,-7-4 0-16,0 2 4 0,0-2-4 16,7 1-2-16,-7-4-3 0,0-4 5 0,0 0 1 15,0 1 3-15,0-1 0 0,0-3 1 16,0 3-2-16,0-3-2 0,6-1 0 16,-6 1-2-16,0-1-6 0,0 5-6 0,0-5-12 15,0 1-12-15,0 0-17 0,0 4-18 16,0-2-16-16,0-2-10 0,6 0 2 15,-6 3 0-15,0-3-9 0,0 0-30 16,0-4-48-16,0 3-62 0,0-3-70 16,-6-3-90-16,6-1-86 0,-6-7-77 15,-1 0-44-15,7-8-51 0,0 1-3 0,0-7 89 16,-7-5 163-16,7-2 160 0</inkml:trace>
  <inkml:trace contextRef="#ctx0" brushRef="#br0" timeOffset="64437.575">2638 5198 93 0,'0'0'147'0,"0"3"3"0,0-3-1 16,0 4-6-16,0 0-15 0,-7-1-11 15,7-3-2-15,0 4-2 0,-6 0-7 16,0-1-2-16,-1 2-6 0,1-5-7 15,-8 3-4-15,2-3-6 0,4 4-6 16,-4-4-6-16,-1 0-9 0,0 0 1 0,0 3 5 16,-1-3 6-16,2 4 1 0,-1-4-10 15,0 4-9-15,6-1-12 0,-6 1-8 16,6 0-7-16,1-1-6 0,-7 5-4 16,6-5-2-16,7 1 5 0,-6 0 1 0,0 3-1 15,6-3-1-15,-7 3 8 0,7-3 3 16,-6-1 1-16,6 1-6 0,-7-1-1 15,7 1 0-15,0-4 4 0,0 4 5 16,0 3 8-16,0-3 4 0,0 3 3 16,0 0-3-16,0 1 0 0,0 3-3 0,0 0-3 15,0 0 1-15,0 0 1 0,0 4 4 16,0-1 9-16,0 1 12 0,0-1 5 16,0 1 0-16,0 3 3 0,0-3 4 0,0-1 2 15,0 5 2-15,0-4-7 0,0 3-7 16,0 0-13-16,0 1-13 0,0 2-7 15,0-2-4-15,-7 3 2 0,7-4 3 16,0 4 6-16,0 0 6 0,0-4 4 16,0 4 1-16,0 0 1 0,0 4-3 0,0-4 2 15,0 0 2-15,0-4 3 0,0 4 5 16,-6-4 4-16,6 4 0 0,0 4-1 16,-6-4-6-16,6 0-9 0,0 0-9 15,0 4-7-15,0-4-7 0,0 4-7 16,0-1-7-16,-8-3-5 0,8 4-2 15,0-4 2-15,0-1-1 0,8 1-1 0,-8 4-2 16,0-4 1-16,0-3-1 0,0 3 2 16,0-1 5-16,0-2 5 0,6-1 6 15,-6 4-1-15,0 0 1 0,0 0-3 16,0-4 0-16,0 4 0 0,0 0-3 0,0-4-1 16,0 5-5-16,0-1-1 0,6-4-1 15,-6 0-6-15,0 1 3 0,0-1-4 16,7 1 5-16,-7-1-3 0,0 0 3 15,7-3 3-15,-7 3 11 0,0-4 9 0,-7 5 12 16,7-5 3-16,0 5 3 0,0-1-6 16,0 1-7-16,-7-5-10 0,7 1-7 15,0 3-4-15,0-3-3 0,0-1-3 16,0 1-3-16,0-1-1 0,0 2-1 16,0-2 0-16,0 1 1 0,0-4 3 0,0 3 0 15,0-3 3-15,7 4 3 0,-7 3 2 16,0-3 1-16,0-1 1 0,0 1-3 15,0 0-6-15,7 0-5 0,-7 3-3 16,0-3 0-16,0-1 0 0,0 1 0 16,0-4 1-16,6 3-1 0,-6 1 0 15,0-4 0-15,0 4 6 0,0 0 3 0,0-1 6 16,0 1 2-16,0-1 1 0,0 1 0 16,0 0-4-16,0 3-4 0,0-4-4 15,0 2-1-15,0-2 2 0,0 1 2 16,0-1 0-16,0-3-3 0,0 0-3 0,7 4-6 15,-7-8 1-15,0 4 1 0,0 0 4 16,0 0 4-16,0 0 7 0,0 0 3 16,6 0-1-16,-6 0-1 0,6 0 0 15,-6 4 0-15,0-4-4 0,7 3-3 0,-7 1-4 16,0 0 0-16,7-1-2 0,-1 4 2 16,-6-2-2-16,6 2 2 0,-6 0-4 15,7-3 2-15,-7 3-4 0,7 0 2 0,-7-3 0 16,0 3 0-16,6-3 6 15,-6 0 10-15,0-1 13 0,7 1 5 0,-7 0 1 16,0-1-4-16,0-3-4 0,0 4-1 16,0-4-8-16,0 0-10 0,0 0-6 15,6 4 0-15,-6-4 0 0,0 0 1 0,0 3-2 16,7-3 2-16,-7 0-1 16,0 0 5-16,0 0 1 0,6-4 2 0,-6 4-2 15,0-3-2-15,0-1-6 0,0 0-14 0,0-3-33 16,0-1-53-16,0-3-83 15,0-3-102-15,0-5-112 0,-6 1-92 0,6-7-80 16,0-1-55-16,0-3-50 0,-7-1-43 16,7-2-40-16,0 2 76 0,0-3 160 15,0 4 203-15</inkml:trace>
  <inkml:trace contextRef="#ctx0" brushRef="#br0" timeOffset="69092.949">2332 5645 34 0,'7'0'62'0,"-7"3"-15"0,6-3 0 16,-6 0 4-16,0 4 11 0,6-4 15 0,-6 0 16 15,6 0 9-15,-6 4 10 0,8-4 10 16,-8 3-1-16,0-3-6 0,6 4-8 16,-6-4 11-16,0 0 4 0,0 0-1 15,0 4-15-15,0-4-11 0,0 0-6 16,0 0-7-16,6 0-2 0,-6 0-7 0,0 0-5 15,7 0-8-15,-7 0 6 0,7 0 5 16,-1 0 3-16,1 0-3 0,-1-4-1 16,0 0-5-16,8 4 5 0,-2-3 10 15,8-1 7-15,0 4-2 0,-1-7-14 16,7 7-14-16,1-4-17 0,-1 0-8 0,6 1-5 16,1-5 0-16,-1 5 0 0,7-1 5 15,0-3 9-15,1 3 14 0,-2 1 11 16,1-1 7-16,0 0 2 0,1 1-5 15,-1-1-8-15,7 4-5 0,-7-4-5 16,-1 4-1-16,1 0-4 0,7 0-1 0,-7 0-2 16,0 4-3-16,7-4-1 0,-7 4-2 15,0-4 1-15,0 0 5 0,0 0 18 16,6 0 16-16,-5 0 10 0,5 0 1 0,-6 3-5 16,1-3-8-16,5-3-23 0,-6 3-22 15,1 0-19-15,-2-4-1 0,1 4 1 16,0 0 0-16,1 0-1 0,-8 4 1 15,7-4 4-15,-6 3 5 0,-1-3 5 16,1 4 6-16,-1-4 11 0,-6 4 9 16,7-4 8-16,-7 0-1 0,7 0-6 0,-7-4-11 15,0 4-12-15,0-4-10 0,-1 4-4 16,9 0-3-16,-9 0-3 0,1 0 0 16,1 0-5-16,-1 0 1 0,0 0 0 15,0 4 4-15,-1-4 0 0,-5 4-5 16,0-4 2-16,-1 0-1 0,1 3 3 0,-7-3-2 15,-6 0 0-15,6 4-3 0,-1-4-2 16,-5 3 2-16,0-3-3 0,-1 0-2 16,0-3-2-16,2 3 5 0,4 0 2 0,-5 0-2 15,6-4-2-15,-7 4 0 0,1 0-1 16,-1 0-9-16,0 0-18 0,-6 0-32 16,0 0-50-16,-6 0-66 0,0 0-74 15,-1 0-85-15,-12 0-95 0,0 0-79 16,-8 4-49-16,-5-4-20 0,-1 3 8 0,-6 1-13 15,-6 0 69-15,-8-1 104 0,1-3 161 16</inkml:trace>
  <inkml:trace contextRef="#ctx0" brushRef="#br0" timeOffset="70104.918">2312 5458 13 0,'7'0'58'16,"-7"-4"20"-16,0 4 14 0,0 0 7 16,0 0 5-16,0 0-5 0,6 0-6 0,-6 0-8 15,0 0-2-15,7 0-2 16,-7 4 1-16,7-4 1 0,-1 4-2 0,0-4 3 16,8 3-6-16,-8 1 3 0,7 0 0 15,7-4 12-15,-8 3 3 0,14-3 3 16,1 0-5-16,-1 0-5 0,6 0-14 0,1 0-9 15,6-3-4-15,0 3 4 0,7-4 5 16,0 4 1-16,-1-4 1 0,7 4 3 16,0-3 12-16,0 3 7 0,-6 0 4 15,13 0 3-15,-8-4 2 0,2 4 0 16,-1 0-7-16,6 0-14 0,-6 0-15 16,7 0-17-16,-7 0-11 0,7 0-8 0,0 0-7 15,-2 0-1-15,2 0-7 0,-6 0 1 16,5 0 4-16,1 0 20 0,-7 0 18 15,0 0 11-15,0 0 1 0,1 0-10 0,-8 4-10 16,7-4-7-16,-7 3-4 16,1 1-1-16,-1 0-1 0,-6-1-5 0,7 1-5 15,-1 0-5-15,-5-1-1 0,-1-3 2 16,0 4 5-16,1 0 7 0,-1-4 7 16,-1 3 5-16,-5-3 3 0,-1 4-2 0,1-4 0 15,-7 3-1-15,0-3 7 0,-6 0 10 16,5 4 14-16,-5-4 5 0,-7 0-2 15,7 4-9-15,-7-4-4 0,0 3 1 16,0 2 0-16,6-2-7 0,-12 1-14 16,13 0-13-16,-14-1-8 0,7 1-9 0,0-1-7 15,-6-3-6-15,-1 4-3 0,1-4-2 16,-1 0 2-16,1 0-1 0,-7 0-2 16,0 4-1-16,6-4-6 0,-6 0-9 0,0 0-10 15,0-4-13-15,6 4-5 16,-6 0 0-16,0 0 10 0,8 0 8 0,-8 0 7 15,0 4 6-15,0-4 9 0,6 0 3 16,-6 0 0-16,6 3-4 0,-6-3-11 16,0 0-29-16,0 0-53 0,-6 0-82 15,0-3-102-15,-2 3-122 0,-4-4-121 0,-8-3-115 16,1 3-103-16,-7 1-26 0,-7-1 99 16,-6 4 195-16,-7 0 184 0</inkml:trace>
  <inkml:trace contextRef="#ctx0" brushRef="#br0" timeOffset="71042.91">2078 5788 29 0,'7'3'186'0,"5"1"-20"16,1 0-23-16,1-4-19 0,6 0-11 0,-2 0 2 15,9 0 9-15,-1-4 18 0,0 4 15 16,0-4 19-16,7 1 13 0,-1 3 9 16,7 0 3-16,0 0 2 0,-7-4-2 15,8 4-13-15,-1 0-28 0,0 0-25 0,0 0-25 16,-7 0-25-16,8 0-20 0,-1 0-11 16,-7 4-12-16,7-4-8 0,1 0-7 15,5-4-4-15,-6 4 1 0,7-4 6 16,-1 1 14-16,7 3 17 0,1-4 13 15,-2 0 3-15,8 1-6 0,0 3-10 16,-1-4-6-16,7 4-4 0,-6 0-1 16,6 0-6-16,0 4-6 0,0-1-20 15,0-3-13-15,-6 4-9 0,6 0 2 16,-6-1 2-16,-1 1 6 0,1 0 9 0,6-4 9 16,-6 3 8-16,-1-3 6 0,1 0 1 15,0 0-5-15,0-3-8 0,-1-1-6 0,1 0-6 16,0 4-2-16,-2 0-3 0,-4 0 2 15,6 8-1-15,-7-5 3 0,-1 1 1 16,-5 0 1-16,7 3 9 0,-8-4 8 16,1 2 8-16,-7-2 0 0,0 5-5 15,0-5-4-15,0 5-3 0,-6-5-4 0,-1 1-7 16,-5-1-5-16,-2 1-4 0,-5 0-3 16,0-1-2-16,-2 1-5 0,-4-4-10 15,-8 4-15-15,1-4-22 0,-1 0-36 16,-6 0-46-16,0 0-57 0,-6 0-57 0,-1 0-53 15,-5 0-38-15,-8 0-26 0,0 0-13 16,1 3-13-16,-7 1-10 0,-7 0-11 16,1 3-45-16,-14 4 26 0,1 0 74 15</inkml:trace>
  <inkml:trace contextRef="#ctx0" brushRef="#br0" timeOffset="72275.08">2404 7279 138 0,'0'4'156'0,"0"-4"-22"0,0 3-16 0,0-3-14 16,0 0-8-16,0 4-3 0,0-4 10 15,0 0 1-15,-7 0 5 0,7 0 1 16,0 0 6-16,0 0 12 0,0 0 9 0,-6 0 6 15,6 0-3-15,0 0-6 0,0 0-7 16,0 0-14-16,0 0-21 0,0 0-20 16,0-4-15-16,0 4-7 0,6 0-13 15,-6 0-8-15,0-3-14 0,7 3-6 0,-7 0-6 16,6-4-11-16,0 4-26 0,-6-4-41 16,7 4-42-16,-7-3-30 15,0-1-36-15,0 0-30 0,0 1-30 0,-7-2-30 16,7-2-48-16,-6 0-53 0,6 0 21 15,-13-4 79-15</inkml:trace>
  <inkml:trace contextRef="#ctx0" brushRef="#br0" timeOffset="72914.246">2312 5993 150 0,'0'-4'182'0,"0"4"-45"0,7 0-35 0,-7 0-12 16,0-3-1-16,6 3 2 0,1 0 10 0,0 0 20 15,-1 3 20-15,6-3 15 0,2 4-8 16,-1-4-22-16,13 0-26 0,0 0-13 16,0 0-9-16,13 0-6 0,7-4-6 15,-1 1-5-15,14-8-11 0,0 3-10 0,12-3-14 16,1 1-11-16,6-2-9 0,7 1 0 16,0 4 3-16,6 0 5 0,0-1 4 15,-1 5 4-15,9-1 9 0,-8 4-7 16,-7 0-4-16,7 0-2 0,-6 0 10 15,6 4 7-15,-6-4 2 0,0 0-1 16,-1 0 2-16,1-4 1 0,0 0 0 0,0 1-4 16,-1-1-2-16,-5 0-3 15,5-3-4-15,-6 7-3 0,-7-4 7 0,2 4 15 16,-8 0 18-16,0 0 18 0,-7 4 9 16,1 0 6-16,-7-1-6 0,-13-3-21 15,0 4-21-15,-6-4-24 0,-1 4-33 0,-12-4-46 16,-1 0-61-16,-5 0-63 0,-8-4-79 15,-6 0-106-15,-6 4-127 0,-14-3-111 16,1 6 26-16,-21 1 124 0,-5 3 177 16</inkml:trace>
  <inkml:trace contextRef="#ctx0" brushRef="#br0" timeOffset="74581.061">2482 7990 36 0,'0'11'19'16,"0"0"-19"-16,0-1-4 0,0-2-4 0,0 3 1 15,0-4-2-15,0 4 1 0,0-4 12 16,-7 4 1-16,7-7 12 0,0 3 4 16,7-3 11-16,-7-1 5 0,0-3 5 0,0 4-9 15,0-4-12-15,0 4-15 0,6-4-12 16,-6 0-9-16,0 0-18 0,0 0-20 16,0 0-18-16</inkml:trace>
  <inkml:trace contextRef="#ctx0" brushRef="#br0" timeOffset="76012.233">2521 8114 27 0,'6'3'65'0,"-6"-3"-15"15,0 0-26-15,7 0-16 0,-7 0-17 16,0 5 23-16,0-5 3 0,6 0-1 0,-6 0-25 16,0 3-10-16,0 0-4 0,0 1 1 15,0 4 6-15,0-5 1 0,0 1 9 16,0 0-1-16,7-1 22 0,-7 1 13 15,0 0 22-15,0-1 11 0,0-3 8 16,7 4 13-16,-7-4-2 0,0 4 0 0,0-4 2 16,6 0 2-16,-6 0-4 0,0 3-5 15,0-3-1-15,0 0 4 0,0 0-7 16,0 0-3-16,0 0-7 0,0 0 11 0,0 0-1 16,0-3-3-16,-6 3-7 0,6-4-1 15,0 4 1-15,0-4-1 0,0 1 3 16,0-1 7-16,0-3 8 0,0 3 5 15,0-3 6-15,0 3-5 0,0-4-8 16,0 2-11-16,0-2-9 0,0 0-8 16,0 5-10-16,0-5-5 0,6 1-1 15,-6 4-5-15,0-5-5 0,0 1-5 0,0 0-1 16,0-4-4-16,0 3 0 0,0-3-1 16,0 0 7-16,0 4 4 0,0-4-7 15,-6 0 3-15,6 0 3 0,0 0 8 16,0 0-8-16,0 4-5 0,0-4 3 0,0 3-1 15,0-3-5-15,6 4-6 0,-6 0-2 16,0-4 3-16,0 0 4 0,0 4 2 16,0-4 4-16,0 0 4 0,0 0 6 15,0-4 0-15,0 4-3 0,0-4 2 16,-6 4-1-16,6 0-4 0,0 0-4 0,0-3-5 16,0 3-6-16,0 3-4 0,0-3-3 15,6 0 3-15,-6 1-2 0,0 2 1 16,0 0-4-16,0-3 1 0,0 4 2 15,6 0 3-15,-6 0-2 0,0-1-3 0,0-3 3 16,0 4 6-16,0 0 9 0,0-4 6 16,0 3 3-16,0-3 2 0,0 4 1 15,0-4-2-15,0 4-7 0,0 0-8 16,6-1-6-16,-6-3 1 0,0 4 0 16,0-4-2-16,0 0-4 0,0 0-2 0,0 3 3 15,0-3 3-15,0 4 2 0,0 0 5 16,0 3 3-16,0-3 5 0,0 0-1 15,0-1-1-15,0 1-1 0,0 0 2 16,0-1-1-16,0 1-1 0,0 0-1 16,0 0-4-16,0 2-3 0,0-1-6 0,0-2-3 15,0 0 1-15,0 5 0 0,-6-4-1 16,6-1 1-16,0 5 1 0,0-5-1 16,0 1-1-16,0 3-3 0,0-3 3 15,0 0 3-15,6-1 0 0,-6 1-2 0,0 0 1 16,0-1 1-16,0 1 0 0,-6 4 1 15,6-5 4-15,6 1 1 0,-6 3-3 16,0-4-6-16,0 1 1 0,0 4-1 16,0-1 0-16,0-3-1 0,0 3 1 0,0 0 3 15,0 1-3-15,0-1-1 0,0 0 1 16,0 1 2-16,0-1 0 0,0-3 0 16,0 3-2-16,-6-3 0 0,6 3-2 15,0 0 1-15,0-3-1 0,0 4 4 0,0-1-1 16,0 0 0-16,0 4-2 15,0-3-1-15,0-1 4 0,0 0-2 0,-6 1 0 16,6 3-3-16,0-4 1 0,0 4-4 16,0 4-9-16,0-4-9 0,0 3-8 15,-6 1-3-15,6 0-11 0,0-1-7 16,-7 1 11-16,7 3 24 0,0 0 18 0,0 4 0 16,0-3-14-16,0 3-5 0,-7-4-2 15,7 4 11-15,0 0 2 0,-6 0 0 16,6 4 7-16,-7 0 5 0,7-1 3 15,0 1-1-15,0 3 1 0,0 0 2 0,-6 1-2 16,6 2-2-16,0 2-1 0,0 2-2 16,0-3 1-16,-6 4 3 0,6-4 7 15,0 3 6-15,0 1 3 0,0-4 1 16,0 0 0-16,0-4-1 0,0 1 1 0,0-1 5 16,6 0 6-16,-6 0 3 0,0-2 0 15,0-2 0-15,0 1-4 0,0 3-3 16,0-3-11-16,0 3-4 0,0-4-3 15,0 1 0-15,0 0 0 0,0 0-3 16,0-1-2-16,0-3 1 0,0-3 4 0,0 3 4 16,0-4 4-16,0 0 8 0,0 0 4 15,0-3 2-15,0 0-4 0,6-1-2 16,-6 1-5-16,0 0-3 0,0-1-4 0,0 5-5 16,0-5-5-16,0 1-2 15,0 0-4-15,0-1 1 0,-6 1 0 0,6 0 1 16,0-4-3-16,0 3-1 0,0-3 1 15,0 0 1-15,0 0 0 0,0 0-2 16,0 0 2-16,0 0 2 0,0 0 1 0,0 0-4 16,0 0 2-16,0 4-1 0,0-4-5 15,0 0-17-15,0 0-25 0,0 0-33 16,0 0-36-16,0 0-42 0,0-4-35 16,0 4-28-16,0 0-17 0,0 0-4 15,0-3 1-15,0 3 6 0,0-4 0 0,-6 4-4 16,6 0-8-16,0 0-14 0,0 0-24 15,0 0-54-15,0 0 10 0,-8 0 56 16</inkml:trace>
  <inkml:trace contextRef="#ctx0" brushRef="#br0" timeOffset="79154.054">2495 8074 26 0,'0'3'131'0,"0"-3"-28"15,0 0-39-15,6 4-31 0,-6-4-9 16,-6 0-12-16,6 0-3 0,6-4-9 0,-6 4 7 15,0-3 9-15,0-1 15 0,0 4 22 16,0-4 12-16,0 4 12 0,0-3 7 16,0 3 26-16,0 0 18 0,0 0 5 15,0 0-10-15,0 0-16 0,0 0-22 16,0 0-29-16,0 0-24 0,0 0-16 0,0 0-6 16,0 0 0-16,0 0-1 0,0 0-5 15,0 0 0-15,0-4 5 0,0 4 19 16,0 0 13-16,0-4 14 0,6 4 11 15,-6 0 9-15,0 0 6 0,0-3-2 16,-6 3-2-16,6-4-7 0,0 4-4 0,0-4-7 16,0 4-6-16,0-3-9 0,0-1-10 15,0 0-8-15,0 1-3 0,0-1 1 16,0 0 1-16,0 1 1 0,0-1 7 16,0 4 3-16,0-3 4 0,0-1-2 15,0 4 6-15,0-4 6 0,0 1 1 0,0 3-7 16,0-4-14-16,0 0-9 0,0 1-5 15,0-2-5-15,0 2-3 0,0 0-7 16,0-5-2-16,0 4 3 0,0-3 0 0,0 0 1 16,6-1 0-16,-6 1 5 0,0 3 5 15,0-3 9-15,0 0 2 0,0 3 11 16,0-3 4-16,0 0 1 0,0 3-5 16,0 0-8-16,0-3-6 0,0 3-6 15,0 1-3-15,0-5-6 0,8 1-5 0,-8 3 1 16,0-7-2-16,0 4 2 0,6-1-4 15,-6 1 2-15,0 0 3 0,0-1 6 16,0 1 3-16,0 0 3 0,0-1 6 16,0 1 1-16,0 0-1 0,0 0-4 0,0-4-3 15,0 3-2-15,0 1-2 0,0 0-2 16,0-1-1-16,0 5-2 0,0-5 2 16,0 1 0-16,6 4 4 0,-6-5 2 15,0 0 13-15,0 2-6 0,0-2-2 16,0-3-14-16,0 4 2 0,0-1-3 0,0-3 3 15,0 0 9-15,7 0-3 0,-7 0-6 16,0 0-11-16,0 1 3 0,0 2 4 16,0-3 1-16,0 0 0 0,0 0-1 0,0 4 0 15,-7-1 2-15,7-3 2 0,0 0-2 16,7 0 8-16,-7 0-7 0,0 1 10 16,0-1-15-16,0 0 1 0,0 0-9 15,0 0 5-15,0 0 1 0,0 0 2 16,0-1 4-16,0-2 3 0,0 3 1 15,0 0-3-15,-7-4 1 0,7 4-3 0,0-3 1 16,0-5-2-16,0 5-1 0,0 3 1 16,0-4 0-16,0 0-1 0,0 4 2 15,0 0-1-15,0 0 1 0,0 4-2 16,0-4 1-16,7 0-1 0,-7 0-3 16,0 4-1-16,0-4-1 0,-7-4 2 0,7 4 2 15,0 0 2-15,0 0 1 0,0-4-3 16,-6 1-2-16,6-1-2 0,0 4 2 15,-6-3 2-15,6-1 2 0,-8 0 0 16,8 4-2-16,0 0-1 0,-6 1 1 16,6-1 1-16,0 3-1 0,0-3 1 0,6 4-3 15,-6-4-1-15,0 3-1 0,0-3 3 16,0 4 2-16,0-4 0 0,0 4 1 16,0-4 0-16,0 0-1 0,0 4-2 15,0-4 1-15,0 0-2 0,-6 0 1 16,6-1-1-16,0 5 2 0,0-4 2 15,-6 0 1-15,6 4-2 0,0-4-2 0,0 3-1 16,0-2 2-16,0 2 0 0,0-3 2 16,0 4-2-16,0 0-2 0,0-1 2 0,0 1 1 15,0 0 1-15,0-1-3 0,0-2-1 16,0 2 2-16,0 0 1 0,0-3-2 16,0 1-2-16,-7 2 0 0,7-3 2 15,0 0 3-15,0 4 1 0,-6-4-1 16,6 4-2-16,0-1 0 0,0-2 0 0,0 2-1 15,0 1 1-15,0 0 0 0,-7-1 0 16,7 0-2-16,0 1-1 0,-6 0 2 16,6-4 0-16,0 4 2 0,-7-1 0 15,7 1 1-15,0 0-1 0,0-1 0 0,0 1-2 16,0-4 0-16,0 4-1 16,0 0 1-16,0-1 0 0,-6-3 0 0,6 4 2 15,0 0 1-15,0-1-1 0,0 1-2 16,-7-1 0-16,7 1 2 0,0-4 2 15,-7 4-3-15,7-1-3 0,0-2 2 0,0 2-3 16,0 1-1-16,0 0 0 0,-6 3 2 16,6-3 5-16,0 3-1 0,0 0 2 15,0-3-5-15,0 3-1 0,0 1 0 16,-6-1 2-16,6 0 1 0,0 1 3 16,0-4 0-16,0 3-1 0,0-3-4 0,0-1-1 15,0 0 2-15,0 1-1 0,0 0 2 16,0 3 0-16,0-3 1 0,0 3-2 15,0-3-1-15,0 3-1 0,0-3 2 0,0 3-5 16,0 1 0-16,0-1-3 16,6-3-1-16,-6-1 2 0,0 5 2 0,0-5 4 15,0 1 1-15,0-4 1 0,0 4-1 16,0-4-1-16,0 4 2 0,0-1-2 16,-6 1 1-16,6 3 0 0,0-3 1 15,0 3 0-15,-7 0-2 0,7 1 1 0,0-1 2 16,0 0 0-16,0 1 1 0,0-1-3 15,0 0 2-15,0 1 2 0,0-5 1 16,0 5-2-16,0-1-4 0,0-3-2 16,0 0 3-16,0 3 1 0,0-3 3 15,0 3 2-15,-7 0 0 0,7-3-2 0,0 3-5 16,0 1 1-16,0-1 0 0,0-3 0 16,0 3 0-16,0-3-1 0,0 3-2 15,0-4-2-15,0 2 3 0,0 1 3 16,0 2 1-16,0-1 0 0,0 0-1 15,0 1-2-15,7 3 0 0,-7-8-1 0,0 8 0 16,0-3-1-16,0-1 3 0,0 4 1 16,0 0 1-16,0-3 2 0,0 3 0 15,0 0 0-15,7 0-3 0,-7 0-6 16,0-4-3-16,0 0-4 0,6 1-1 0,-6-1-3 16,0 0 4-16,6-3 3 0,-6 3 5 15,7 1 1-15,-7-1 1 0,0 0 1 16,0 1 2-16,0 3 2 0,0-4 0 15,0 4 0-15,0-4-2 0,0 1-3 0,0 3 0 16,0 0-1-16,0-4 3 0,0 4 3 16,7-4-1-16,-7 4-2 0,0-3-2 15,6-1 2-15,-6 1 3 0,0-1 3 16,0 0-2-16,7 4 0 0,-7 0-2 0,0-3 1 16,0 3 1-16,6 0 5 0,-6 0 7 15,7 0 7-15,-7 0 0 0,0 0-1 16,0 3-4-16,0-3-5 0,6 4-4 15,1-4-5-15,-7 0-2 0,0 0 2 0,6 0 3 16,-6 0-1-16,6 0 0 16,-6 0 0-16,8 0 4 0,-2 0 3 0,0 0 15 15,-6 0-2-15,7 4 6 0,-1-4-9 16,1 0 2-16,-7 3-9 0,7-3-3 0,-1 4-3 16,0-4-4-16,0 3-4 0,2 1 0 15,-2-4 0-15,-6 4 0 0,6-4 1 16,1 3 3-16,0 1 3 0,-1-4 1 15,-6 4 3-15,7-4 1 0,-1 3 1 16,0-3 4-16,1 4 11 0,6 0 7 16,-7-4-2-16,8 0-9 0,-8 0-6 0,7-4 1 15,7 4 4-15,-8 0 13 0,8 0 11 16,-7-4 11-16,7 4 0 0,0 0-3 16,-1 4-4-16,0-4-1 0,1 0-3 15,-1 4-5-15,-5-1-8 0,5-3-11 0,-6 4-6 16,0-4-8-16,1 4-2 0,-8-4-4 15,6 3 1-15,-5-3 6 0,0 4 4 16,6-4 1-16,-7 0-7 0,0 0-3 16,8 0 9-16,-1 0 18 0,0 0 19 0,0 0 3 15,0-4-12-15,6 1-15 0,1 3-8 16,-1-4-5-16,1 0-3 0,0 4-7 16,6 0-3-16,-7 0-2 0,7 0 2 15,-6 0-2-15,6 0 1 0,-7 0-1 16,1 0 0-16,6 0 3 0,-7-3 3 0,1 3 4 15,0 0 5-15,-1-4 6 0,1 4 2 16,-1-4-1-16,-6 1-2 0,6 3 3 16,1-4-2-16,-6 4 0 0,5 0 1 15,1-4 4-15,-2 1 1 0,9 3-2 16,-7-4 0-16,-1 0 2 0,7 1 2 0,-6 3-2 16,6-4-4-16,0 4-3 0,-7-3-1 15,7-1-4-15,-6 0-12 0,-1 1-10 16,1 3-4-16,0-4 7 0,-1 0 5 15,-6 1 5-15,0 3-1 0,7-5 1 0,-8 5 1 16,2 0 5-16,-2 0 6 0,2-3 5 16,-8 3-1-16,7 0-1 0,1 0-3 15,-2 0-3-15,-5 0-3 0,6 0-1 16,0 0-3-16,7 0-2 0,-8 0-1 0,8 0 1 16,-7-4-1-16,7 1-3 0,-8 3 0 15,8-4-1-15,0 0-2 0,-7 4-2 16,7 0 0-16,-8 0 1 0,1 0 1 15,0 0 1-15,0 0 3 0,1 0 0 16,-2 0-1-16,-6 0-3 0,8 0 0 16,-8 0 0-16,7 0 1 0,1-3 0 0,-8 3 1 15,6 0 1-15,2 0 2 0,6-4 2 16,-7 0 0-16,-1 4 1 0,2-3 0 16,-2 3 3-16,2 0 2 0,-1 0 4 0,-1 0 1 15,-4 0-2-15,4 0-3 16,-6 0-4-16,2-4-4 0,-2 4-2 0,0 4-3 15,1-4-1-15,-1 0 0 0,8 3 4 16,-8-3 1-16,6-3 1 0,-4 3-3 16,4-4-1-16,-5 4 2 0,6 0 1 0,0-4 7 15,0 1 5-15,0 3 3 0,0-4-2 16,-6 0-1-16,-1 4-2 0,1-3 2 16,-1 3-4-16,0 0-3 0,1 0-1 0,0 0 0 15,-7 0 0-15,6 0 0 16,0 0-4-16,2 0-2 0,-8 0-5 0,6 0 1 15,0 0 6-15,1 0 5 0,-1 0 1 16,1 0-4-16,-1-4-2 0,7 4 3 16,-7 0 2-16,2 0 4 0,4-4-2 0,-5 4-3 15,-1 0-4-15,1 0-2 0,-1 0-1 16,-6 0 1-16,7 0 2 0,-1 0 0 16,1 0 2-16,-7-3-2 0,7 3-4 15,-7 0-3-15,0 3 2 0,0-3 5 16,6 0 7-16,-6 0 2 0,0 0-2 0,0 0 0 15,0 0-5-15,0 0 0 0,0 0 0 16,0 0 3-16,0 0-4 0,0 0-4 16,0 0-5-16,0 0-3 0,0 0-1 15,0 0-4-15,0 0-7 0,0 0-13 0,0-3-19 16,0 3-23-16,0 0-22 0,0 0-24 16,0 0-33-16,0 0-47 0,0 0-54 15,-6 0-52-15,6-4-38 0,0 0-31 16,-7-3-24-16,7 4-18 0,-7-5-6 15,7 1-4-15,-6 0 1 0,6-1 19 0,-7 1 16 16,7-4-2-16,-6 4 31 0,6-1 73 16</inkml:trace>
  <inkml:trace contextRef="#ctx0" brushRef="#br0" timeOffset="80016.05">4813 5590 79 0,'0'-4'86'0,"0"1"-3"15,0-1 0-15,0 0 16 0,0 1 17 16,-6 3 26-16,6-4 34 0,0 0 35 15,-7 4 31-15,7 0 22 0,-6 0 2 0,6 0-4 16,-7 0-1-16,1 0 3 0,6 0 3 16,-7 4-8-16,7-4-9 0,-6 0-14 15,0 4-11-15,6-4-9 0,0 0-10 16,0 0-8-16,-8 0-20 0,8 0-26 16,0 3-35-16,0-3-27 0,-6 0-22 0,6 0-9 15,0 0-8-15,0 4-6 0,0-4-8 16,0 0-12-16,0 0-9 0,0 0-11 15,-6 0-23-15,6 0-33 0,0-4-37 16,6 4-25-16,-6 0-16 0,0-3-10 16,0 3-7-16,0 0-1 0,0 0 8 0,0 0 12 15,0 0 16-15,0 0 18 0,0 0 20 16,0 0 16-16,0 0 20 0,-6 0 12 16,6 0 9-16,-7 0 5 0,7-4 4 15,-7 4 7-15,7 0 6 0,-6-4 9 0,0 4 13 16,6 0 13-16,0 0 11 0,-7-3 10 15,1 3 6-15,6 0 6 0,-7 0 6 16,7 0 4-16,-7 3 6 0,7 1 4 16,-6-4 3-16,6 4 3 0,-6-4 2 0,-1 0 0 15,7 0-2-15,0 3-3 0,0-3-8 16,-7 4-11-16,7-4-10 0,7 4-9 16,-7-1-7-16,0-3-4 0,7 4-5 15,-1 3-4-15,-6-7-4 0,6 8-4 0,8-1-2 16,-8 0-1-16,7 0 0 0,0 1-4 15,6 3-5-15,1-4-7 0,-7 0-3 16,7 5-6-16,-8-5-2 0,2 0 1 16,-1 4 5-16,0-3 5 0,0-1 2 15,0 4-1-15,0-4 1 0,0 4-5 0,-6-4-4 16,-1 1-4-16,0-1 3 0,7 0 1 16,-6 1-1-16,0-5-4 0,-1 1-2 15,-6 0-1-15,6-1 4 0,1-3-1 16,-7 4 2-16,0 0 2 0,0-4 4 15,7 0 5-15,-7 0 10 0,-7 0 10 0,7 0 11 16,-7 3 14-16,7 1 16 0,-12-1 24 16,5 2 17-16,-6 2 15 0,0 0 6 15,-7 4 5-15,1 0 4 0,-1 0 13 16,1 4 4-16,-8-1-20 0,2 5-44 16,-1-1-38-16,6-4-24 0,0 5-10 15,1-4-2-15,-1-1-2 0,8-3-4 0,-8 4-9 16,7-4-9-16,0-4-4 0,0 4-4 15,7-4 6-15,-2 1 5 0,2-1 3 16,0-3-6-16,0-1-4 0,6 1-2 0,-7 0 3 16,7-4-2-16,0 0-14 0,0 0-38 15,0 0-62-15,-7 0-74 0,7 0-76 16,0-4-80-16,0 0-95 0,0 1-114 16,-6-5-122-16,6 1-101 0,-7 0-93 15,7-4-89-15,-6 4 69 0,6-4 187 0,-6 3 275 16,-2-3 170-16</inkml:trace>
  <inkml:trace contextRef="#ctx0" brushRef="#br0" timeOffset="81916.059">2560 6121 18 0,'0'0'60'0,"0"4"-24"16,-6-4 0-16,6 4-25 0,0-4-13 0,-7 0 5 15,7 0 17-15,-7 0 21 0,7 0 4 16,0 0 27-16,-6 0 26 0,-1 3 21 15,7-3 10-15,0 4 7 0,0-4 10 16,0 7 9-16,-6-3-5 0,6-1-13 16,0 5-23-16,0 3-21 0,0-4-23 0,0 4-11 15,0 0-5-15,0 0 5 0,0 3 3 16,0-3 13-16,0 5 13 0,0-2 18 16,0 4 8-16,6-3 4 0,-6 3-5 15,0 1-4-15,0 2-5 0,0 1 7 0,7 1 24 16,-7 6 4-16,0 0-5 15,0 4-15-15,0 3-10 0,6 2-25 0,-6 2-37 16,-6 3-22-16,6 5-5 0,0-4-1 16,0 4 7-16,0-8 19 0,0 4 37 15,0-4 41-15,0 0 34 0,0 1 22 16,0-1-11-16,0-3-24 0,0-4-35 0,0 4-21 16,0-8-20-16,0 0-21 0,0-3-14 15,0-8-1-15,6 1 3 0,-6-5 6 16,0-3-19-16,0 0 1 0,0-4-2 15,7 1 8-15,-7-5-7 0,7 5-10 16,-7-5-6-16,6 1-5 0,0 0 2 0,0-1 2 16,2-3 0-16,4 4 1 0,2-4-4 15,-1-4-2-15,6 4-1 0,0-7 2 16,8 0-6-16,-8-4-9 0,8 0-8 16,-2 0-5-16,1 0-2 0,-6 0-4 0,0-1-6 15,-1 2-20-15,1 2-34 0,-8 1-46 16,2 0-40-16,-8 3-47 0,0 0-68 15,-6 4-98-15,-6-3-129 0,0 3-150 16,-1 0-99-16,-6 3 55 0,0 1 180 0,6 3 209 16</inkml:trace>
  <inkml:trace contextRef="#ctx0" brushRef="#br0" timeOffset="82420.053">2586 7985 125 0,'0'5'133'0,"0"-5"-37"15,6 0-30-15,-6 3-25 0,0-3-11 16,0 0-12-16,0 0-1 0,0 0-10 15,0 4-6-15,0-4-13 0,0 0-14 0,0 0-7 16,0 0-11-16,0 0-12 0,-6 0-27 16,6 0-44-16,0 0-20 0</inkml:trace>
  <inkml:trace contextRef="#ctx0" brushRef="#br0" timeOffset="82747.047">2586 7821 90 0,'6'-33'131'0,"-6"0"-1"0,0-4-1 16,0 5 3-16,0-5 12 0,-6 0 22 15,0 1 25-15,-2-5 13 0,-4 4 16 16,-1 1 28-16,0-1 51 0,0 8 53 0,-1 3 38 16,2 4 9-16,-8 8-19 0,7 6-28 15,0 5-28-15,-6 10-26 0,-1 4-20 16,1 7-27-16,5 8-29 0,-6 3-41 16,8 4-40-16,-1 0-34 0,0 0-26 15,6-4-22-15,7 1-21 0,-6-8-17 0,6-4-10 16,6-3-4-16,1-4-2 0,-1-4-10 15,1-7-25-15,6-4-33 0,-1-3-37 16,2-8-28-16,-8 1-21 0,8-4-5 16,-1-1 2-16,-7 1 1 0,0-1-1 15,1 5-8-15,-7-5-17 0,0 8-27 0,7 1-40 16,-7 2-55-16,-7 1-63 0,7 3-74 16,0 1-80-16,-7-1-112 0,7 4-28 15,0 0 79-15,0 4 182 0,0 3 154 16</inkml:trace>
  <inkml:trace contextRef="#ctx0" brushRef="#br0" timeOffset="84122.049">2657 7997 105 0,'0'-4'141'16,"0"4"-24"-16,0 0-13 0,0 0-1 0,0 0 10 16,0 0 5-16,0 0 5 0,0 0 2 15,-6 0-4-15,6 0-1 0,-6 4-9 16,6-4-7-16,-7 4-17 0,7-1-14 16,-7 1-17-16,1 0 0 0,6-1 2 15,-6 1 21-15,-1-1 10 0,1-3 15 0,-1 4 1 16,7-8 4-16,-7 4 2 0,7 0 1 15,-6 0 2-15,6-3-6 0,0 3-13 16,0-4-16-16,0 1-13 0,0-1-1 0,0-3 0 16,0-1 1-16,0 0-8 0,0-2-7 15,0-1-7-15,0-4 0 0,0 0-3 16,0 1-5-16,0-4-5 0,-6-1-6 16,6 1 1-16,0 0-2 0,0 3 0 15,0-4-4-15,0 8-4 0,0-3-7 0,0-1-3 16,6 4-3-16,-6-3-2 0,0-1-1 15,6 0 2-15,1 1 1 0,0-4-2 16,-1-1-1-16,1 1-1 0,-1-4 1 16,0 0-2-16,1-4 0 0,0 4-3 15,-7-4-1-15,12 1-6 0,-5-4-4 0,0 3-1 16,6 0 5-16,-7 5 7 0,7-6 2 16,-6 9 2-16,-1 0 0 0,0 3-1 15,8 4-1-15,-8 0 2 0,1 0 5 16,-1 4 6-16,1 0 2 0,-1 3 0 15,1 1-1-15,-7 3 5 0,6 0 4 0,0 0 7 16,2 3 3-16,-2 1 6 0,0 3 4 16,1 0 2-16,0 1 1 0,-1-1 0 15,7 0-2-15,-7 1-3 0,8-1-6 16,-2 0-3-16,2 1-4 0,-2-1 0 0,1 4 3 16,7-4 3-16,-6 4 1 0,-2 1-5 15,8-1-5-15,-7-4-1 0,-7 0-3 16,8 0-3-16,-2 1 0 0,2-5 1 15,-8-3 1-15,0-3 4 0,7-1 9 16,-6 0 9-16,0-7 12 0,-1 1 6 0,0-1 12 16,1-5 8-16,-7 2 11 0,7-1 8 15,-7-3 4-15,6 3-6 0,-6-3-15 16,0 0-14-16,6 0-19 0,-6-5-12 16,0 1-14-16,0 0-7 0,0 1-5 15,0-1-2-15,-6 0 3 0,6 3 5 0,0 4 8 16,0 1 9-16,-6 3 16 0,6 3 18 15,0 1 14-15,0 0 0 0,0 7-3 16,-7-4-6-16,7 1-7 0,0 3-11 16,-7-4-13-16,7 4-10 0,-6 0-7 0,6 0-8 15,0 0-8-15,-6 0-7 0,6 4-20 16,-7-1-39-16,7 1-65 0,-7 0-90 16,7-1-109-16,-6 1-114 0,-1 3-115 15,1-3-115-15,-7-1-119 0,0 8-86 16,-1 4 71-16,-5 0 187 0,6 7 241 0</inkml:trace>
  <inkml:trace contextRef="#ctx0" brushRef="#br0" timeOffset="85227.077">2195 8316 64 0,'0'0'179'0,"6"3"12"0,-6-3 8 0,0-3 24 16,0 3 6-16,0-4 8 0,0 4-16 16,0-7-14-16,0 3-26 0,0 0-34 15,0-3-32-15,8 0-24 0,-8-1-15 0,6-3-9 16,-6 0-7-16,6-7-8 0,0 3-4 15,2-7-1-15,-2 0 8 0,0 0 12 16,1-4 19-16,-1 1 16 0,1-1 2 0,0-3-11 16,-1 0-17-16,-6 3-8 0,6-3-8 15,0 3-9-15,2 0-14 0,-8-3-8 16,6 4-11-16,-6-1-6 0,6-4-6 16,-6 5-2-16,0-1 1 0,0-3-3 15,0-1-2-15,0 5-2 0,-6-1 1 16,6 1 2-16,0-1 11 0,-6 4 18 0,-2 4 12 15,2 3 6-15,6 0-4 16,-6 1-8-16,0 3-9 0,6-4-6 0,-7 4-7 16,-6 0-6-16,6-3-6 0,1-1-2 15,0 4 3-15,-8 4 4 0,8-5 5 16,-8 6 11-16,8-6 8 0,-7 5 6 0,7 3-1 16,-8-3-4-16,8 7-3 0,-6-4-8 15,4 4-8-15,-4 0-6 0,-2 0-2 16,1 4 1-16,1-4-2 0,-2 4-2 15,2-1-2-15,5-3 0 0,-6 4 0 16,0-4 2-16,-1 3-2 0,2 1 0 16,-2 0 4-16,2-1 2 0,-8 5 1 0,7 3 1 15,1 0 1-15,-2 4-2 0,-5-1 1 16,5 1 1-16,2 0 3 0,-8 3 9 16,7 0 15-16,0-3 18 0,0-1 18 15,0 1 11-15,0-4 8 0,-1 0 5 0,2-3 0 16,5-1-12-16,-6-4-18 0,7 1-21 15,-1 0-16-15,-5-4-7 0,12-4-6 16,-8-3-8-16,-4 0-4 0,5-8-2 16,1 0 1-16,-1-3-1 0,1-8 0 0,-7 0-2 15,6-3-1-15,0-4-2 0,-5-4 0 16,5 1 6-16,0-1 0 0,1 1 1 16,0-1-5-16,6 4-2 0,-7 0 0 15,7 4 3-15,-6 3 1 0,6 0 1 16,0 8 0-16,0 0 2 0,0 3-1 0,0 4-1 15,6 0-4-15,-6 4 2 0,0 0 2 16,0 3-2-16,0 0-4 0,0 1-9 16,7-1-17-16,-7 4-31 0,0 0-47 0,0 0-62 15,0 0-74-15,6 4-85 0,-6-1-93 16,0 1-98-16,0 0-89 0,0 7-112 16,6 0 35-16,-6 3 127 0,0 1 218 15</inkml:trace>
  <inkml:trace contextRef="#ctx0" brushRef="#br0" timeOffset="85550.09">2280 8143 31 0,'0'8'138'0,"0"-5"-77"0,0 5-64 0,0-5-50 15,0-3-37-15</inkml:trace>
  <inkml:trace contextRef="#ctx0" brushRef="#br0" timeOffset="86485.997">2292 8165 38 0,'8'0'154'0,"-8"-3"13"0,6 3 2 0,-6 0 15 16,6-4 2-16,-6 0 0 0,0 1-20 15,0-1-24-15,7 0-26 0,-7 1-34 16,0-5-28-16,6 4-22 0,-6-2-13 16,7-2-7-16,-7 4-3 0,7-3-3 0,-7-1-2 15,6 5-7-15,-6-4 4 0,6-4 12 16,-6 3 23-16,0-3 22 0,0 4 25 16,6-4 19-16,-6 0 18 0,0 0 12 15,0 0 0-15,0-3-8 0,0-1-13 16,8 0-12-16,-8-3-10 0,0-4-8 0,0-4 7 15,0 1 25-15,0-5 22 0,6 1 16 16,0-8 6-16,1 4-1 0,0-7-2 16,-1 0-2-16,1-1 4 0,-1 1 9 15,-6 0 9-15,6-1 8 0,1 1-4 16,-7 0-18-16,0-1-24 0,-7 5-27 0,7-4-27 16,0 0-29-16,-6-5-22 0,6 5-10 15,-6-7-6-15,-1 2-6 0,1-2-9 16,-1-1-1-16,0 1 1 0,1-1 2 15,0 1 0-15,-8-1 0 0,8 0 2 0,0 4 5 16,-8 0 3-16,8 0 0 0,-1 4-4 16,-5-1-4-16,4 5-4 0,-4-1-1 15,6 1-1-15,-1-1-4 0,-6 4-9 16,6-3-9-16,1-1-2 0,0 1 8 16,-8-1 8-16,8 4 1 0,0-4 1 15,-2 4-1-15,-4 4 4 0,5-1 3 0,1 5 4 16,-1-4-3-16,0 3-7 0,1 1-9 15,0 2-9-15,0-2-8 0,-2-1-2 16,8 0 3-16,-6 1 11 0,6-1 8 16,-6 8 7-16,6-4 3 0,-7 3 4 15,7 1-1-15,-7 4-1 0,7-1 0 0,-6 4 2 16,6-4 1-16,0 4-2 0,-7 0 0 16,7 0 0-16,0 0 4 0,-6 0-2 15,6 0-1-15,-6 4-4 0,6 0 0 0,-7-1 2 16,0 5 2-16,1-5 0 0,0 5-2 15,-1-1 1-15,0 0 2 0,1 1 1 16,-7-1-3-16,7 4-1 0,-8-4-2 16,2 1 3-16,-2-1 0 0,8 1 1 15,-7-5 0-15,-1 0-1 0,-4-3-2 0,4 4 2 16,-5 0 3-16,5-4-1 0,-5 4-4 16,0 3 1-16,-8 0 1 0,8 1 3 15,-8 3-2-15,-5 3-2 0,-1 1 1 16,1 3 3-16,6 1 1 0,-13-1-5 0,13 0 1 15,-7 0-1-15,7-3 5 0,-7-4 5 16,14 0 2-16,0 0 1 0,0-4-4 16,5-3-1-16,1-4-3 0,0 0 1 15,7-3-2-15,-1-8 0 0,7 3-4 0,-6-6-1 16,6 3-6-16,6-8-3 0,-6 1-10 16,7-4-13-16,-7 0-16 0,6-7-14 15,0 3-1-15,1-3 5 0,6 0 15 16,-7-1 11-16,2 1 13 0,-2 0 7 15,7 7 5-15,-7 0 3 0,1 7-2 0,-1 1-4 16,1 6-9-16,-7 1-15 0,6 4-23 16,-6 3-33-16,6 3-51 0,-6 0-67 15,0 5-72-15,0-1-60 0,0 1-43 16,0 3-56-16,-6 7-65 0,6 0-123 0,0 5 11 16,0 2 95-16,0 4 206 0</inkml:trace>
  <inkml:trace contextRef="#ctx0" brushRef="#br0" timeOffset="87936.961">2592 8216 57 0,'0'0'236'0,"7"4"-20"15,-7 0-24-15,0-4-23 0,0 0-13 16,7 0-7-16,-7 0-10 0,0-4-4 15,0 0-12-15,0 1-4 0,0-4-14 16,6-1 0-16,-6-6-12 0,-6-1-3 16,6-3 2-16,0-1 15 0,-7-3 17 0,7 0 9 15,-7-3-2-15,1-1-9 0,6-3-15 16,-6 0-14-16,-2-5-14 0,8 1-11 16,-6-3-16-16,6-1-19 0,-6-3-12 0,6-4-8 15,0 0 1-15,-6 0 1 0,6-4-2 16,6 1-2-16,-6-1-2 0,6 1 0 15,-6 3 0-15,6-4 5 0,-6 0-2 16,8 1-2-16,-8-1-7 0,0-3 3 16,0 0-2-16,0 3 1 0,6-3-3 15,-6 3-3-15,0 0 0 0,-6 1 5 16,6-1 8-16,0 8 12 0,-8-4 13 0,8 7 10 16,0 1 6-16,-6-1 1 0,6 0-8 15,0 1-11-15,0 3-11 0,-6-4-9 16,6 0-6-16,0 1-5 0,0-1-2 15,0-3-2-15,0 3-2 0,0 1-2 0,-6-1 1 16,6 0-1-16,0 4 3 0,0 4 0 16,0 0 0-16,0-1-10 0,-7 5-4 15,7-1-3-15,-7 1 5 0,7-1 6 16,-6 0 3-16,6 5-1 0,-7-6-5 0,7 2-5 16,-6-1-2-16,6 1 1 0,0-1 0 15,-6 0 2-15,6 1 1 0,-8-1 3 16,8 1 2-16,0-1 4 0,-6 4 3 15,6 0 2-15,-6 3-2 0,6 1-1 16,-7 0 0-16,7 3 2 0,-6 1 1 0,6-1 1 16,0 4-2-16,0 0-1 0,0-4 0 15,0 1 1-15,0 3-3 0,0-4 0 16,0 4 1-16,0-4 4 0,0 4-2 0,0-3-3 16,6 3-6-16,-6-4-10 15,0 1-16-15,0-1-13 0,-6 0-3 0,6 4 2 16,-7-4 5-16,1 8 5 0,6-4 12 15,-7 4 9-15,7 0 7 0,-6 3 7 16,6-3 1-16,-7 3 0 0,7 0 0 0,0 1 1 16,0 3 4-16,0-4 6 15,0 0 2-15,0 1 2 0,0-1 3 0,0 0 3 16,0 1-1-16,7-1 2 0,-7 0-1 16,6 4 1-16,-6 0 0 0,7 4 5 15,-1-4 7-15,7 7 11 0,-6 4 9 16,5-3 4-16,8 6 0 0,0 1-7 0,-1-4-1 15,1 3-3-15,0-3 2 0,5 0 0 16,1-3 6-16,-6-1 8 0,-1-3 4 16,1-1-1-16,0-6-5 0,-1 3-9 15,-6-8-12-15,0 1-8 0,1 0-10 16,-2-8-6-16,-5 4-6 0,0-3-3 0,-1-5-2 16,0 5-2-16,-6-5-3 0,0 1-12 15,0-4-18-15,0 4-26 0,0-1-29 16,0 1-29-16,-6 0-22 0,6-1-16 0,-6 1-7 15,6 4-18-15,-7-1-26 16,7 4-39-16,-7 0-58 0,1 3-83 0,6 1-79 16,0 3-78-16,0 4 36 0,0 0 101 15,0 0 158-15</inkml:trace>
  <inkml:trace contextRef="#ctx0" brushRef="#br0" timeOffset="89330.943">3523 6843 4 0,'0'0'260'0,"0"0"-26"0,-6 4-47 0,6-4-43 16,0 0-38-16,0-4-28 0,0 4-26 15,0-4-23-15,0 4-10 0,0-3-7 0,6-1-5 16,-6-3-2-16,0 3-3 0,8-4-1 16,-8 5-2-16,6-5 0 0,-6 5 1 15,0-5 6-15,6 5 11 0,-6-1 13 16,0 0 12-16,7 4 5 0,-7-3 8 15,0-1 13-15,6 0 15 0,-6 1 12 16,0 3 4-16,0-4 0 0,7 4-5 0,-7-4-8 16,0 4-5-16,0-3-2 0,7-1 7 15,-7 4 4-15,6-3 0 0,-6 3-2 16,0 0-8-16,6-4-3 0,-6 4-7 0,0 0-4 16,6 4-1-16,-6-4-1 15,8 0 3-15,-2 3-2 0,-6-3-5 0,6 4 3 16,1-1 11-16,6 1 11 0,0 0-2 15,-7 3-12-15,14-7-13 0,0 4-9 16,-1-1-4-16,1-3-1 0,6 0 2 0,0 0-11 16,7 0-13-16,-8-3-12 0,1-1 4 15,0 4 1-15,0-4 6 0,-6 1 5 16,-1-1 8-16,1 4 9 0,0-4 13 16,-7-3 13-16,-1 0 15 0,-4 0 8 15,-2-4 1-15,0 3-8 0,-6-3-13 0,0-3-18 16,0-1-16-16,0-4-16 0,0 1-10 15,0-4-9-15,0 0-12 0,0-7-15 16,0-1-14-16,-6-2-8 0,6-5-2 16,-6-3 2-16,-2 0-1 0,8-5-1 15,-6 5 5-15,6-3 9 0,-6-2 9 16,6 5 3-16,-7 4 2 0,7-5-9 0,-6 4-10 16,-1 1-13-16,7-1-10 0,-7 0-4 15,1 4 2-15,6 4 4 0,-6 0 3 16,0 0 8-16,6 3 9 0,0 4 9 0,-8 0 6 15,8 4 7-15,0 3 8 16,0 1 6-16,0 3 1 0,8 0-1 0,-8 0-2 16,0 0-5-16,6 3-4 0,-6 1-6 15,6-4-6-15,0 7 0 0,-6-3 2 16,7 3 10-16,6 0 7 0,-6 1 3 0,5-1-2 16,2-3 3-16,-1 3 2 0,0 4 8 15,6-3 5-15,1 3 2 0,0-4-4 16,5 4-6-16,1-4 0 0,0 4 3 15,1-3 7-15,5-1 11 0,1 0 14 16,-1-3 10-16,1 3 4 0,5 1 4 0,-4 3 6 16,-2-4 9-16,1 0 9 0,0 4 11 15,-1 0 7-15,-6 4 3 0,7-4-1 16,-8 0 3-16,-5 4 3 0,6-4 6 16,-6 0 5-16,-1 3 8 0,1 1 3 15,0-4 2-15,-8 0-10 0,1 4-18 0,0-4-23 16,0 0-19-16,-7 0-16 0,2 0-15 15,-2 0-8-15,-6 0-11 0,6 0-6 16,-6 0-12-16,0 0-17 0,0 3-33 16,0-3-58-16,-6 0-73 0,6 0-86 0,-6 0-94 15,-2 0-108-15,2-3-102 0,-7-1-109 16,0 0-110-16,-6 1 33 0,-1-1 151 16,0-3 240-16</inkml:trace>
  <inkml:trace contextRef="#ctx0" brushRef="#br0" timeOffset="90198.401">3348 4773 260 0,'0'7'334'0,"-7"-3"-14"0,7-4-28 16,0 3-28-16,0-3-34 0,0 0-35 15,0 0-41-15,7 0-23 0,-7-3-22 16,13-1-8-16,-7-3-10 0,8 3-10 0,5-3-14 16,1 0-14-16,-1-1-13 0,7 1-10 15,0 3-4-15,6-3 0 0,-5 3 4 16,5-3 1-16,-6 7-3 0,7-4-6 16,-1 4-7-16,-5 0-5 0,-1 4-3 0,0 0 3 15,0 3 2-15,-7 0-3 0,1 8 4 16,-7-4 11-16,0 3 27 0,0 5 24 15,-7-1 20-15,-6 4 11 0,7 0-1 16,-7 4-1-16,-7-1-7 0,1 5-9 16,-1-1-8-16,-6 4-10 0,0 0-11 0,1 0-12 15,4 0-10-15,-11 0-7 16,6 4-3-16,0-5-1 0,7 2-1 0,-8-1-1 16,14 0 3-16,-6-1 0 0,6-2-1 15,0-1-6-15,0-3-3 0,0-4-4 16,6 0-2-16,-6-4-3 0,14 0-2 0,-8-7 1 15,14 1 2-15,-7-5 5 0,7 0-4 16,-1-7 2-16,7 0 12 0,6 0 25 16,-6-3 23-16,13-1 22 0,-6 0 17 15,7 1 13-15,5 3 9 0,1-5 12 0,-1 10 9 16,1-5-1-16,-1 3-18 0,0-3-28 16,-5 0-31-16,-7 0-23 0,-7 0-16 15,0 0-8-15,-1-3-2 0,-11 3 1 16,-2 0 1-16,2-5-2 0,-8 5-7 15,-6 0-12-15,7-3-25 0,-7 3-43 16,0-4-64-16,0 0-93 0,-7 1-115 0,7-4-129 16,-13 3-122-16,6-3-93 0,-5-4-79 15,-8 0-72-15,7 0 61 0,-7 0 157 16,-6 0 237-16</inkml:trace>
  <inkml:trace contextRef="#ctx0" brushRef="#br0" timeOffset="91430.957">1596 4744 19 0,'7'14'89'0,"-1"-3"-9"16,0 0 11-16,1-4 20 0,-7 4 30 0,13-6 41 15,-7-2 31-15,1 1 10 0,6-4-5 16,-6 0-6-16,-1 0 1 0,7 0 3 15,0 0-6-15,1-4-12 0,-2 1-22 16,1 3-23-16,0-5-24 0,6 2-21 0,1 0-21 16,0-5-14-16,6 0-8 0,0 1-5 15,0 0-5-15,6-4-2 0,-6 0-2 16,7 0-6-16,-1-4-7 0,-5 1-13 16,5-4-7-16,-6-1-8 0,1 1-5 0,-1-1-2 15,-7 1 0-15,1 0 1 0,0-4-2 16,-2 0-2-16,2 0-1 0,-7-8-2 15,7 1-2-15,0-4-4 0,-1 0-5 16,7-7-5-16,-6 3-1 0,6-7 4 16,6 4-2-16,-6 0-1 0,7 0-2 0,0 3 6 15,-1 4 6-15,1 0 4 0,-1 4 4 16,7-1-1-16,0 5 1 0,-7 3-3 16,8 0 0-16,-1 3 1 0,0 1 3 15,0 0-3-15,7 3 0 0,-8 1 0 16,9 3 4-16,-9 0 1 0,8 3 4 0,0 5 4 15,-1-1 5-15,-5 0 2 0,5 4 4 16,1 4 5-16,-1 0 4 0,-6 3 6 16,0 0 7-16,0 4 5 0,0 0 3 15,0 4-3-15,-7 3 2 0,2-3 10 0,-2 3 19 16,-6 4 20-16,0 0 24 16,-6 0 18-16,0 4 13 0,-1-4 3 0,-6 3-6 15,0 1-3-15,-7 3-2 0,0 1-2 16,-6-1-2-16,8 0-12 0,-8 1-18 15,0 3-23-15,0-4-21 0,0 0-16 0,0 0-15 16,0 1-11-16,0-1-7 0,6 4-1 16,-6 0-1-16,0 0-3 0,0 0 0 15,6 0-3-15,-6 3-3 0,7 1 0 16,-1-4 0-16,1 4-1 0,6-4-7 16,0-4-4-16,0 1-1 0,7-1 3 15,5-4 4-15,-5-3 1 0,6-4 2 0,0 1-1 16,7-1-1-16,-1-3-2 0,1-4 3 15,-1 4 6-15,1-1 14 0,6-3 13 16,1 4 13-16,-2-1 4 0,1 1-3 0,0 3-7 16,1-3-11-16,-1 0-5 0,6 3 3 15,-5-3 3-15,5-1 9 0,-7 1 8 16,9-4 9-16,-9-4 9 0,-5 1-2 16,-1-1-1-16,1-3-10 0,-1-1-12 15,-12-3-17-15,0 0-14 0,-1 0-4 0,-5 0-1 16,-2 0-10-16,-5 0-28 0,-7 0-57 15,7 0-83-15,-14 0-113 0,0 0-143 16,-5 4-145-16,-8-1-127 0,-6 5-83 0,-7 3-64 16,-6 7-58-16,-13 1 84 0,0 6 176 15,-14 8 251-15</inkml:trace>
  <inkml:trace contextRef="#ctx0" brushRef="#br0" timeOffset="92627.322">1765 6858 156 0,'-6'0'249'0,"6"-4"0"0,-7 4-12 15,7-4-21-15,7 1-9 0,-7 3 15 0,12-4 27 16,-4 0 18-16,4 1-13 16,2-1-20-16,5 4-26 0,1 0-24 0,6 0-29 15,0 0-28-15,-1 4-20 0,1 3-12 16,1 0-1-16,-1 4 2 0,0 7 3 16,0 4 3-16,0 0-2 0,0 7-1 15,0 1-7-15,0 3-8 0,7 4-6 0,-7 3-3 16,6-3-1-16,1 3-3 0,-1-7 0 15,7 3-1-15,1-2 17 0,-1-5 17 16,0-4 10-16,7 1-13 0,-1-8-21 16,7 5-21-16,0-9-13 0,6 1-9 15,1-1-9-15,0-3-7 0,-1 0-5 0,7 0-2 16,-6-3-5-16,6-5-4 0,0 1-4 16,-6-4-1-16,6-4 0 0,-6-3 2 15,-1-8 3-15,1 1 12 0,0-5 7 16,-7-2 3-16,0-6-4 0,0-2-7 15,-7 4-11-15,1-8-5 0,-1 4 1 16,1-8 7-16,-7 4 2 0,7-4-3 0,-13-3-2 16,6-1-3-16,-7 1-3 0,1 4 0 15,6 2 2-15,-7 2-1 0,-6-1 0 16,7 0 1-16,-7 4-2 0,0-1 0 0,0-3-2 16,-7 4 1-16,1-4-2 0,0 0-3 15,-7 0-1-15,-7 0-1 0,1-4 0 16,0 0 3-16,-1 1 4 0,0-4 3 15,-6 3 0-15,6-3-4 0,2 7 0 16,-2 0 0-16,0 4 4 0,1 0 1 0,0 2-4 16,-1 2-5-16,-6-1-6 0,7 4-7 15,-1-3-9-15,-6-1-11 0,0 0-14 16,0-3-12-16,0 0-13 0,-6 0-4 16,-1-1 8-16,1 1 11 0,-8 0 15 15,8-1 15-15,-8 8 14 0,8-3 8 0,0 7 4 16,0-1 3-16,-1 4 2 0,7 1 0 15,0 3 0-15,0 0-3 0,0 0 3 16,0 0 3-16,7 0 1 0,5 4 2 16,2-4-2-16,-2-4-1 0,8 0-2 0,-7 4 0 15,13-4 2-15,-6 4 2 0,5 0 6 16,-5 1 8-16,6 2 13 0,1-3 11 16,-9 8 8-16,9-1 6 0,-7 0 5 15,-1 4 11-15,0 0 15 0,-5 4 17 0,5-4 5 16,-6 4-5-16,0-4 2 0,1 3 5 15,5-3 8-15,-13 4 3 0,7-4-12 16,0 0-15-16,1 0-21 0,-2 0-16 16,1 0-16-16,-6 0-19 0,-1-4-21 15,1 4-33-15,-1 0-49 0,-6 0-67 0,0-3-89 16,0-1-112-16,0 4-136 0,-13-7-144 16,7 3-137-16,-7 0-193 0,-6 1 11 15,-8-5 148-15,8 5 311 0,-14-1 191 16</inkml:trace>
  <inkml:trace contextRef="#ctx0" brushRef="#br0" timeOffset="93923.987">2821 4821 21 0,'-7'-15'75'0,"7"1"27"0,0 2 16 0,0-2 0 16,0 3-2-16,0 0-3 0,0-4-10 15,0 0-12-15,0 4-21 0,-7-7-13 16,7 4-11-16,-6-5 5 0,6 1 8 0,0-1 18 16,-6 1 7-16,-2 0 4 0,2-4 5 15,0 4 9-15,-1-1 12 0,1 1-3 16,-1-1-4-16,-6 5-10 0,7-4-10 0,0 3-15 16,-2 4-16-16,2 0-10 0,0 0-9 15,-1 4-7-15,-6 0-11 0,7 3-8 16,-7 0-6-16,6 1-2 0,-6 3 1 15,7 3 2-15,-8 1 1 0,2 0-2 16,-1 3 5-16,-1 0 12 0,2 0 15 0,-2 4 22 16,-5 0 10-16,6 0 9 0,0 0-3 15,-1 0 2-15,2 4-6 0,-1-1-2 16,0 5-4-16,6-1-5 0,1 1-2 16,-1 3 0-16,0-1 1 0,7 5-8 15,-6 0-10-15,6 3-10 0,0-3-8 0,0-1-5 16,0 1-6-16,0-1-1 0,6 2-3 15,1-2 3-15,0-3 1 0,6 4 1 16,0-5-2-16,0 1 1 0,7 1 0 16,-1-1 5-16,7 0 2 0,0-4 14 15,7 0 15-15,-7 0 17 0,13-3 15 0,-1 3 9 16,2-3 3-16,-1-4-4 0,0 0-4 16,0-4-2-16,0 1 3 0,0-5 0 15,-6-3 0-15,-7 0-10 0,0-3-8 0,0-5-6 16,0 1 1-16,-7-7-7 0,-6-2-13 15,7 2-11-15,-6-8-11 0,-8 0-6 16,6 0-7-16,-5-3-2 0,0-5-3 16,-1 1-3-16,1-4-3 0,-7 0-2 15,0 0 1-15,0 0 0 0,0 0 1 16,0-4 0-16,-7 5 2 0,1-1 1 0,6-1-1 16,-7 5 2-16,-6 0 2 0,7 3 4 15,0 8 3-15,-2-1 1 0,-4 5-2 16,5 3-4-16,-6 4-16 0,0 3-48 0,0 4-78 15,0 4-116-15,-7 6-126 16,1 1-131-16,-1 5-131 0,-6 2-165 0,0 7 6 16,1 5 137-16,-9 6 259 0,2 1 158 15</inkml:trace>
  <inkml:trace contextRef="#ctx0" brushRef="#br0" timeOffset="94626.938">2795 6000 115 0,'0'0'209'0,"0"0"-56"0,0-3-50 16,0-1-26-16,0 0 1 0,-8 1 14 15,2-1 23-15,6 4 8 0,-6-4 4 16,-1 4-9-16,-6 0-5 0,7 4-5 0,-7 0 1 15,7-1-4-15,-8 1-5 0,1 3-8 16,0 1 2-16,0 3 0 0,-7 3-2 16,8 1-5-16,-8 3-12 0,7 4-19 15,-7 4-20-15,8 7-8 0,-2 3 2 16,2 1 3-16,-2 4 5 0,8 2 11 0,-1-3 11 16,-5 5 9-16,12-1 0 0,-8 3-1 15,8-3-4-15,0 0-7 0,8 0 4 16,-2 3-2-16,7-2-4 0,0-1-19 15,6-1-13-15,1 5-9 0,0-4-3 16,5-4 0-16,8-3 10 0,-1-4 20 0,8-4 30 16,5-3 24-16,-5-8 20 0,11-3-1 15,-5-4-11-15,6-8-21 0,-6-3-19 16,6-7-21-16,0-4-14 0,0-7-13 0,-7-8-4 16,8-3-6-16,-7-7-3 0,-1-9-6 15,-6-2-4-15,0-4-6 0,-6-5 1 16,-1 2 3-16,-5-2 5 0,-2 2 7 15,-11 3 11-15,-2 3 23 0,2 4 27 16,-14 4 25-16,0 3 12 0,-8 0 2 0,-4 4-4 16,-1 4-8-16,-7 0-18 0,-6 3-20 15,6 4-31-15,-5 0-38 0,-8 4-58 16,7 3-73-16,-6 8-85 0,-1 0-98 16,7 3-99-16,-13 4-104 0,6 7-95 0,0 8-96 15,-6 3 49-15,7 4 139 0,-1 3 210 16</inkml:trace>
  <inkml:trace contextRef="#ctx0" brushRef="#br0" timeOffset="97198.161">2781 8286 96 0,'0'0'84'16,"0"-3"-25"-16,-6 3-22 0,6-4-7 0,0 4-20 15,0-4 6-15,0 4-3 0,0-7 11 16,-7 3 8-16,7-3 24 0,0 3 18 0,0-3 24 16,0-1 13-16,0 1 22 0,0 0 16 15,0 3 23-15,0-3 3 0,0 3-8 16,0-3-25-16,-6 3-34 0,6 1-37 15,0-1-28-15,0-3-14 0,0 3-11 16,0-3-6-16,0-1-9 0,0-3 0 16,0 0-6-16,0 0 0 0,0 1 0 0,0-2 9 15,0 1 15-15,-7 0 15 0,7 0 20 16,0 0 14-16,0 0 10 0,-6 0-10 16,6 0-10-16,0 0-15 0,-7 1-7 0,7-5-7 15,0 3-8-15,0 2-10 16,-6-5-8-16,6 0-2 0,0 4 0 0,-6-3 1 15,6 3 2-15,-8-4 1 0,8 1 5 16,-6 3 2-16,0-4 6 0,6 0 5 16,-7 0 7-16,0-3-1 0,1 3-4 0,6-3-6 15,-6 0-6-15,6 3-4 16,-7-3-1-16,7 0-4 0,0 3-1 0,-6-3-3 16,6 3 0-16,0 0 2 0,0 4-4 15,0-3 2-15,0 3-2 0,0 0 4 16,0-4-2-16,6 1-4 0,-6-1 4 15,0 0 6-15,0-3 8 0,7-1 6 0,-7 1 6 16,0 0 3-16,6 0 2 0,-6-1-4 16,6 5-4-16,-6-1-4 0,7 4-3 15,-7 0 0-15,7 0 4 0,-7 4 3 16,0-1 4-16,0 1 3 0,0 0 4 0,6 3 2 16,-6 0 2-16,0 1 6 0,0 3 2 15,0 0 0-15,0 0-4 0,0 0-5 16,-6 7-1-16,6 0-1 0,0 1 2 15,-7 3 0-15,0 3-4 0,7 4-6 0,-6 5-9 16,0-1-4-16,-1 3-3 0,1 1-1 16,-1 7-1-16,0-4 3 0,-5 4 11 15,5 0 10-15,0 0 13 0,1 3 10 16,0-2 5-16,-1-1 0 0,1 0-1 16,6-1 6-16,-7-2 7 0,7-1 2 0,-7 1-11 15,7-1-14-15,0-4-14 0,-6-2-9 16,6-1-10-16,0-4-1 0,-6-4 2 15,6 1 4-15,0-4 7 0,0-4 8 16,0 1 11-16,0-1 5 0,0-3 10 16,6-1-1-16,-6 1 4 0,0-1-8 0,0-3-3 15,0 4-11-15,0 0-8 0,0-1-10 16,0 1-6-16,0-4-7 0,0 0-7 16,0 0 2-16,0 0-2 0,0 0 2 0,0 0-3 15,0-4 1-15,-6 1-3 0,6-1 0 16,0-3-1-16,0 0 3 0,0-4 2 15,0-4 1-15,-8 0 0 0,8-3-4 16,0 0-2-16,-6-5-1 0,6-2 0 16,0-1 1-16,0 1-2 0,0-1-4 0,6 1-1 15,-6-1 0-15,0 4 4 0,0 0 1 16,0-4 0-16,8 4 1 0,-8 0-2 16,0 4 1-16,6-1-4 0,-6-2 1 15,6 2 2-15,-6-3-1 0,7 0-1 0,-7 1-1 16,7-1 4-16,-7-1 0 15,6-2 0-15,-6 3-4 0,7 4 1 0,-7-1-2 16,6 5 2-16,0-1-1 0,-6 4 1 16,7 0-1-16,-7 3 0 0,7-3 5 15,-7 4 2-15,0 0-2 0,6 0-4 0,-6-1-1 16,6 1 0-16,-6-4 2 0,7 4 2 16,-7-4 1-16,7 0-6 0,-7 0 1 15,0 4 1-15,6-4 0 0,-6 3-1 16,7 0 0-16,-7 1 1 0,6 4 4 15,-6-1-3-15,6 0 0 0,-6 1-1 0,7-1 2 16,-7-3 2-16,7 7-1 0,-1-8 1 16,-6 5-3-16,6-1-2 0,2 0-1 15,-2 1 3-15,-6-1 0 0,6 0-1 16,1 1-1-16,-7-1 2 0,6 4 0 16,1-4 0-16,-7 1 0 0,6 3 0 0,-6 0 0 15,7 0 0-15,-7 3 2 0,6-3-1 16,0 0-1-16,-6 4-2 0,8-4 2 15,-8 4-3-15,6-1 4 0,0-3 1 16,1 4 0-16,0 0-2 0,-7-4-1 0,6 3 1 16,0 1 3-16,1 0 0 0,-7-1-4 15,6 5 0-15,1-5 1 0,0 1-1 16,-1 0-1-16,0 3 0 0,1-3 5 16,0-1 0-16,-7 1-4 0,6-1-2 0,-6 2 3 15,6-5 3-15,1 3-2 0,-7 1 1 16,6 0-5-16,1-1 3 0,-7-3 0 15,7 4 1-15,-1-4 2 0,-6 4-1 16,6-1-1-16,2 1-2 0,-2-1 0 0,-6 5 2 16,6-5-1-16,0 1 3 0,1 3-3 15,-7 1 1-15,7-5-2 0,-7 5 1 16,6-5 0-16,1 1 0 0,-7 0-3 16,6-1 3-16,-6 1 0 0,0 0 2 15,6-1-1-15,-6 1-1 0,8-4 2 0,-8 4-2 16,6-1 0-16,-6-3-2 0,0 4 0 15,6-4 1-15,-6 0 1 0,0 0 0 16,7 3-3-16,-7-3 2 0,7 0 0 16,-7 0 2-16,6 0-1 0,-6 0 0 15,0 0 0-15,0 0 1 0,6 0-1 0,-6 0 1 16,7 0-2-16,-7-3 2 0,6 3-2 16,-6 0 1-16,7 0-2 0,-7-4 2 15,7 4 0-15,-1-3 2 0,-6-1-1 16,6 0-2-16,1 4 0 0,-7-3 1 0,7-1 0 15,-7 0 0-15,6 4-1 0,-6-3 2 16,6-1 0-16,-6 0 2 0,7 4 5 16,-7-3 1-16,0-1 1 0,6 4-5 15,-6-4 1-15,0 4 0 0,0-3-3 16,0-1-1-16,0 0-3 0,0 1 4 0,0-1-2 16,0 0 4-16,0 1 4 0,0-1 2 15,0 4 2-15,0-7 0 0,0 3 1 16,0 1-4-16,0-1-3 0,7 0-1 0,-7 1-1 15,0-1 0-15,0 0-1 16,0 1 0-16,0-2 0 0,0-2-1 0,0 7-3 16,0-3 0-16,0-1 0 0,0 0 0 15,0-3-1-15,0 3 0 0,0 1-2 16,0-5 0-16,0 1 2 0,0 0 3 16,0-1 1-16,7 1 0 0,-7 0-6 15,0 0-5-15,6-1 2 0,-6 1 3 0,0 0 3 16,0-1-1-16,6-3 1 0,-6 4-2 15,0 0 0-15,0-5-3 0,0 5 0 16,0 0-1-16,8 3 3 0,-8-3 1 16,0 3 0-16,0-3 0 0,0 3-1 0,0-3-1 15,0 3-3-15,0-3 0 16,0 3 1-16,0 1 1 0,6-5-2 0,-6 5-3 16,0-1-4-16,0-3-2 0,6 3-4 15,-6-7-4-15,0 4-3 0,0-1 0 16,6 1 3-16,-6 0 6 0,0 0 4 0,0-1 6 15,0 4 2-15,7 0 2 0,-7 4 2 16,0-3 0-16,7-1 2 0,-7 1-2 16,0 3-1-16,0-4-1 0,0 0-1 0,0 4 4 15,0-3 4-15,0 3 1 16,6-4-2-16,-6 0-5 0,0 1 0 0,7-1-2 16,-7 0 1-16,0 1-2 0,6 3 1 15,-6-4-2-15,6 0-1 0,2 1-2 16,-8-1-3-16,6 4-9 0,-6 0-7 0,0-4-6 15,6 4 4-15,-6 0 7 0,0 0 7 16,0 4 7-16,6-4 2 0,-6 0 2 16,0 0 1-16,0 4 3 0,0-4 2 15,7 0 2-15,-7 3 1 0,0-3 4 16,0 0 3-16,0 0 2 0,0 0 1 16,0 0 0-16,0 0-3 0,0 0-3 0,0 0-3 15,0 0-6-15,0 0-16 0,0 0-27 16,0 0-40-16,0 0-48 0,0 4-53 15,-7-4-58-15,7 0-64 0,-6-4-64 0,0 4-57 16,6-3-52-16,-6-1-44 0,-2 0-80 16,8 1 3-16,-6 3 84 0,6-4 172 15</inkml:trace>
  <inkml:trace contextRef="#ctx0" brushRef="#br0" timeOffset="98483.45">3126 7022 12 0,'0'8'168'0,"0"3"-45"0,0-4-40 0,0 0-30 16,0 4-12-16,-6-7-11 0,6 3 5 15,0-3-4-15,-7-1 25 0,7 1 8 16,0 0 25-16,0-4 3 0,0 3 21 16,-6 1 15-16,6-4 23 0,0 4 20 0,0-4 9 15,0 0 10-15,0 3-6 0,-6-3-18 16,6 0-30-16,0 0-32 0,0 0-26 16,0 0-21-16,0 0-20 0,0-3-11 15,6 3-9-15,-6 0-4 0,0-4-7 16,0 0-5-16,0 1-1 0,6-1 0 0,-6-3-1 15,7-1 0-15,-7 1 4 0,6-4 6 16,-6 4 4-16,7-4 10 0,0 4 5 16,-7-4 1-16,6 3-7 0,-6 1-7 15,6-4-6-15,2 4 1 0,-8-4 4 16,12 4 1-16,-6-5-3 0,1 5-6 0,6-4-3 16,-6 0 0-16,5 4-1 0,2-4 7 15,-2 3 7-15,2 1 8 0,-1 0-1 16,0-1-1-16,0 1 2 0,-7 0 1 15,8 3 1-15,-8 1-4 0,7-1-5 0,-7 0-5 16,1 1-2-16,0-1 1 0,-1 4 0 16,0-4 3-16,-6 4 2 0,6-3 4 15,-6 3 4-15,8 0 3 0,-2-4 2 16,-6 4 1-16,0 0 1 0,6 0-1 16,-6 0-1-16,7 0 2 0,-7 0 15 0,7 0 16 15,-1 0 9-15,1 0-11 0,-1 0-17 16,0 4-8-16,1-4 2 0,0 0 4 15,-1 0-2-15,0 0-1 0,-6 0 1 0,7 0 4 16,0 0 0-16,-7 0 0 0,0 0 0 16,6 3 0-16,1-3-2 0,-7 4-3 15,6 0-5-15,0-1-6 0,1-3-5 16,0 4 0-16,-1-4-2 0,-6 0-2 16,6 0-3-16,2 0 3 0,-2 4 3 0,-6-4 5 15,6 0-1-15,1 0-4 0,-1 3-6 16,1-3-5-16,0 4-3 0,-1-4-3 15,0 4 0-15,-6-1 1 0,6 1-1 16,2-1 0-16,-2 1-3 0,0-4-2 16,-6 4-1-16,7-1 2 0,0 1 3 0,-1-4 1 15,-6 4-3-15,7-1 0 0,-1 1 0 16,0-4 3-16,8 4-1 0,-8-4-2 16,0 0-1-16,1 0 3 0,0 3 0 15,6-3 2-15,-7 4-1 0,7 0-1 0,-6-4-1 16,5 0-3-16,-4 0 0 15,-2 3 2-15,0 1 2 0,1 0-1 0,-1-4-1 16,1 3-4-16,-7-3 2 0,6 4-3 16,1-4 0-16,-1 4-6 0,0-4-1 15,8 0-2-15,-8-4 1 0,-6 4 3 0,7-4 4 16,6 1 4-16,-7 3 0 0,1-4-1 16,-7 0 2-16,6 1 2 0,1-1-9 15,0 0 10-15,-1 1-5 0,0 3 7 16,1-4-10-16,0 0 2 0,-1 1-1 15,-6-1 1-15,6-3 0 0,1 3 2 0,-1-3-3 16,1 0-2-16,0-1-1 0,-1 1 3 16,0-4 2-16,-6 4 2 0,8-1 2 15,-2-3-1-15,-6 4 4 0,6-1 7 16,-6 1 6-16,6 3 7 0,1 1 4 16,0-1-2-16,-7 0-4 0,6-3-7 0,-6 3-5 15,7 1-5-15,-7-5-3 0,6 5 0 16,0-1 0-16,2-3-1 0,-8 0-1 15,6 3-1-15,-6-7-2 0,0 4-1 16,6-1 0-16,-6 1 3 0,0 0 3 0,0-1 1 16,0 5 4-16,0-4 3 0,0 2 0 15,0 2 0-15,0-1-3 0,7 0-4 16,-7 4-3-16,0-3-6 0,-7-1-4 16,7 4-3-16,0 0 1 0,-6 0 2 15,6 0 3-15,-6 0 0 0,6 0 4 0,0 0-1 16,-8 0 1-16,8-4-2 0,0 4 4 15,0 0 1-15,-6 4 0 0,6-4-3 16,0 0-11-16,0 0-21 0,0 4-32 0,-6-4-37 16,6 3-38-16,0-3-46 15,-7 4-59-15,1 0-62 0,-1-4-51 0,0 3-37 16,1 2-35-16,0-2-42 0,0-3-83 16,-2 4 23-16,-4-1 91 0,5-3 173 15</inkml:trace>
  <inkml:trace contextRef="#ctx0" brushRef="#br0" timeOffset="101105.666">3341 6865 157 0,'0'0'154'0,"-6"0"-22"0,6 0-21 0,-7 4-2 16,7-1 2-16,-6 1 14 0,6-1 17 15,0-3 19-15,0 4 10 0,0-4-1 0,0 4 0 16,0-4-7-16,0 0-6 15,6 0-12-15,-6-4-5 0,7 4-7 0,-7-4 0 16,6 1-6-16,1-1-9 0,0 1-15 16,5-1-11-16,-6 0-12 0,2 1-16 15,-2-1-10-15,7 0-9 0,-6 1-1 16,6-1-1-16,-7 0 11 0,7 1 19 16,6-5 16-16,-5 1 5 0,11-4-17 0,-5 3-20 15,6-3-15-15,-6 0-1 0,5-3 2 16,-5 3 3-16,7 0 2 0,-8 0 0 15,7 4-3-15,-6-1-3 0,-1 1-1 16,0 0 3-16,-5 3 5 0,-1 0 10 0,-7 4 4 16,7-3-2-16,-6 3-8 0,-1 0-10 15,0 0-7-15,2 0-6 0,-2 0-4 16,0 0 2-16,-6 3 5 0,7 1 1 16,-1 0 1-16,7-1 1 0,-6 1-12 15,-1 3 5-15,1-3 5 0,0 3 14 0,-1 1-3 16,7-5-9-16,-6 5-7 0,5-5-7 15,-5 1-3-15,6-1 15 0,-6-3 10 16,5 4 3-16,2-4-12 0,-8 0-6 0,7 0-3 16,0 0-6-16,0 0-7 15,1 4-4-15,-8-4-3 0,7 0 0 0,-7 0-3 16,7-4-1-16,-13 4-2 0,7-4-2 16,-1 1 0-16,1-1 1 0,0 1 2 15,5-1 3-15,-5-3 1 0,0-1 0 0,-1-3 2 16,0 4 7-16,-6-4 12 0,7 0 5 15,-1 0 2-15,-6 0-6 0,7 3-3 16,0-3-6-16,-7 4-3 0,6 0-4 16,-6 0-3-16,6-1 0 0,-6 1 1 15,0 0-5-15,0-1-3 0,0 1-3 16,7 0 1-16,-7-1 2 0,0-2 2 0,0-1 0 16,0 0 0-16,-7 0-5 0,7-1-1 15,0 1-1-15,0 0 3 0,0 0-1 16,0 0-1-16,0 0 1 0,0 0 5 15,0 1-2-15,0-5-3 0,0 0 0 16,-6 4 1-16,6-3-3 0,0-5-5 0,0 4 0 16,0 1 4-16,-6-1 3 0,6 1 0 15,0-1 0-15,0 0 1 0,-7 1 1 16,7-1 0-16,-7 1 1 0,7-2-4 16,-6 6-1-16,6-1-2 0,0 0 4 0,0 3-1 15,-7 1-2-15,7 0-5 0,0-1-6 16,0 5-1-16,-6-5 4 0,6 1 5 15,0 0 5-15,-6 0 1 0,6-1 1 16,-7 1-5-16,0-4 0 0,7 3 1 0,-6 1 4 16,0 0-2-16,6-1-2 0,-7 1-10 15,0 0-13-15,1-1-14 0,-1-3-12 16,1 8-5-16,-1-4 0 0,1 3 3 16,-1-3 8-16,1 3 7 0,0-3 6 0,-2-1 3 15,8-3 8-15,-6 4 5 0,0-4 7 16,-1 4 7-16,7-5 5 0,-6 1 0 15,6 0-2-15,-7 4-1 0,7-4 2 16,-7 0 1-16,7 4 0 0,-6 0 1 16,6-1-2-16,0 1-2 0,0 3 1 0,0-3 3 15,0 0 3-15,0 3-1 0,0 0 3 16,0 1 4-16,0-1 7 0,0-3 4 16,0 3 0-16,6-3 1 0,-6 3 2 15,0 1 8-15,0-5 12 0,0 8 0 16,0-7-9-16,7 3-12 0,-7 4-7 0,0-4-5 15,7 1-4-15,-1-1-4 0,-6 0 1 16,7 4-4-16,-1-3-3 0,0-1-1 16,2 0 1-16,-2 1 3 0,0-1 3 15,1 0 3-15,6 4 5 0,-7 0 1 16,1-3-2-16,6 3-6 0,-13-4-2 0,7 4 0 16,5-4 1-16,-5 4 0 0,0-3-2 15,-1 3 0-15,7-4-1 0,0 4 2 16,0-4 1-16,0 1 3 0,6-1-1 15,1 1-1-15,-1-5 5 0,1 8 9 0,0-7 7 16,5 3 4-16,1 1-4 0,-6-1-2 16,0 0-5-16,5 4-4 0,-5-3-4 15,0 3 1-15,-1-4 2 0,7 0 0 16,-12 4-3-16,5 0-2 0,1-3 3 16,0 3 7-16,5-4 8 0,-5 4 6 0,0-4 4 15,-1 4 0-15,1-3 0 0,-1-1 0 16,0 4 2-16,1-4-2 0,-1 4-4 15,1-4-7-15,0 1-2 0,-7 3-4 0,6-4-4 16,-6 4 0-16,1 0 1 0,-8 0 9 16,0 0 3-16,1 0 4 0,-1 0 5 15,1 0 11-15,-1 0 6 0,1 0 4 16,-1 0-1-16,1 0-7 0,0 0-9 16,-1 0-16-16,0 0-10 0,-6-4-6 0,7 4-1 15,-7 0 0-15,0 0 3 0,7 0 2 16,-7 0 6-16,0 0 4 0,0 0 8 15,0 0 10-15,0 0 15 0,0 0 11 16,0 0 4-16,0 0-2 0,0 0-9 0,0 0-15 16,-7 0-14-16,7 0-11 0,0 0-4 15,0 0-2-15,0 0 1 0,0 0-3 16,0 0-8-16,0 0-6 0,-7-3-3 16,7 3 0-16,-6 0 1 0,0 0 0 15,-1 0 0-15,0 0 1 0,1 0-1 0,-1 0-2 16,-6 0-5-16,0 0-8 0,1 0-1 15,-2 0-2-15,-5 3 1 0,-7-3-10 16,6 0-4-16,-6 0-14 0,0 0-13 16,-7 0-9-16,7 0 9 0,-7-3 17 0,1 3 19 15,-1 0 8-15,7 0 6 0,-6 0 3 16,-1-4 6-16,8 4 0 0,-9 0 1 16,9 0 6-16,5 0 3 0,-6 4 0 15,0-4-8-15,7 0-5 0,-1 3-5 0,0-3-2 16,1 4-6-16,6 0-8 15,0-1-6-15,7-3-4 0,-8 4-2 0,8-4 5 16,-7 0 7-16,6 4 13 0,1-4 7 16,6 0 4-16,-7 4-2 0,1-4-1 15,6 0-1-15,0 3 4 0,-6-3 2 0,6 4-1 16,0-4 1-16,6 0-4 0,-6 0-4 16,0 0-1-16,6 0-2 0,1 4 4 15,6-4 5-15,0-4 4 0,0 4-2 0,6-4-2 16,1 4 0-16,7-3 4 15,-2-1 4-15,7 0-2 0,-6-3-1 0,7 3-5 16,-1-3-3-16,8-1-1 0,-7 1 2 16,6 3 1-16,-7-3-3 0,1 0 0 15,-1 3 2-15,1-3 4 0,-7 3 2 16,-6-3-4-16,-1 3-2 0,1 1 2 16,-8-1 5-16,2 0 5 0,-8 4 7 0,0-3 3 15,2 3 2-15,-8 0-5 0,0 0-4 16,0 3-1-16,-8-3-6 0,2 4-9 15,0-4-22-15,-8 0-23 0,2 4-29 16,-8-4-17-16,-6 3-1 0,0 1 12 0,-6 0 16 16,-1-1 12-16,-7 5 2 0,2-5-6 15,-8 4-11-15,0 1-17 0,1-1-19 16,-7-3-22-16,-1 3-13 0,8-3 6 16,-7 3 21-16,13-3 23 0,-7 3 20 0,14-3 29 15,-1 0 21-15,7-1 17 0,1-3 2 16,11 4 0-16,1 0-2 0,6-4-7 15,1 3-11-15,6-3-7 0,0 0-2 16,13 4 2-16,-6-4-2 0,5 0-9 16,2 0-8-16,-2 0-3 0,8 0 7 0,7-4 13 15,-8 4 9-15,13-3 7 0,-6-1 5 16,7 4 5-16,-1-4 5 0,8 4 3 16,-1 0 2-16,0-3-2 0,7-1 0 15,-1 0 0-15,1 0 1 0,-1 1 2 0,8-1 0 16,-15 0 0-16,7 1 4 0,-5 3 5 15,-7-4 8-15,-1 0 6 0,-6 4 7 16,-7-3 11-16,1 3 22 0,-13 0 26 16,6 3 18-16,-13-3-2 0,0 4-21 15,-7 0-24-15,1-4-23 0,-7 3-15 0,-7 5-9 16,0-5-13-16,-5 1-18 0,-1 0-22 16,0 0-22-16,-7-1-19 0,-6 1-18 15,-1 0-24-15,8-1-21 0,-13 5-18 16,6-5-1-16,-7 1 11 0,1 3 22 0,5-3 24 15,1 3 29-15,0 1 24 0,7-5 20 16,-1 1 11-16,7 3 7 0,6-3 0 16,1-1-5-16,12-3-15 0,-6 4-8 15,13 0 0-15,0-4 11 0,7 0 13 0,6 3 5 16,0-3 1-16,7-3 2 0,5 3 5 16,1-4 0-16,0 4 7 0,7 0 13 15,-1 0 28-15,7 0 30 0,1 0 28 16,-7 4 25-16,5-1 30 0,1-3 30 0,-6 4 24 15,7-8 7-15,-14 4-12 16,-1 0-30-16,1 0-39 0,0 0-39 0,-6 0-34 16,-7-3-34-16,0 3-46 0,0 0-63 15,-7 0-85-15,-6 0-112 0,7 0-148 16,-14-4-186-16,7 4-269 0,-6 0-50 16,-7 0 124-16,-6 4 315 0,-1-1 190 0</inkml:trace>
  <inkml:trace contextRef="#ctx0" brushRef="#br0" timeOffset="105436.707">2430 8110 48 0,'-14'-4'40'0,"2"4"4"16,-8 0 5-16,1 0 13 0,-1 0 7 16,0 0-2-16,1 4-4 0,-7-4 3 0,6 7-8 15,-5 1-3-15,-1-1-16 0,6 4-1 16,-7 4 0-16,1 0 3 0,7 3 0 16,-1 0 5-16,1 0-1 0,6 8-6 0,0-4 0 15,6 4 3-15,1-1 4 0,6 5-6 16,0-1-9-16,0-4-7 0,13 2 0 15,-6-2 3-15,12-3 8 0,0 0 11 16,1-8 19-16,7-3 17 0,-2-3 17 16,7-5 21-16,2-3 6 0,5-3-6 15,-1-5-23-15,1-3-23 0,-6-3-14 0,6-4-11 16,-6-1-13-16,-1-6-17 0,-5-4-8 16,-2-1-3-16,-5 1-2 0,0-4-3 15,-14 0-4-15,0 0 0 0,-6 0 0 16,0 0-2-16,-6 0-10 0,-8 0-1 15,2 7 8-15,-8 1 16 0,1 6 8 0,-7 5-4 16,6 6-8-16,-6 5-4 0,0 6-1 16,-6 5 1-16,6 6 1 0,-7 5 0 15,1 6 0-15,6 4 0 0,-1 5-1 0,7-1 5 16,8 3 6-16,-2 5 10 0,2-5 3 16,5 4-3-16,7-3-4 0,7-4-3 15,-1-4 0-15,0-3-1 0,14-4-3 16,0-7 0-16,6-5 3 0,-1-6 5 15,8-4 8-15,-1-7 5 0,2 0 6 0,-2-4-1 16,1-4-4-16,-1-3-16 0,-5-1-9 16,-2-2-3-16,1-6-4 0,-6 6-7 15,-7-5-10-15,-6 0-1 0,-7 1 5 16,0-1 5-16,-7 4 3 0,-6-4-9 16,-7 8-3-16,1 4-3 0,-1 3 9 15,-6 3 4-15,-6 12 3 0,5 0 2 0,1 10 1 16,1 4-1-16,-9 8-3 0,16 4 0 15,-9 3 6-15,7-1 6 0,8 5 6 16,-1 4 6-16,0-5-1 0,6 4-1 16,7-3-9-16,7-8-3 0,-1 1-4 0,8-8-1 15,-2-4 0-15,8-7 1 0,6-8 1 16,-1-3 3-16,2-3 1 0,5-8 7 16,1-7-2-16,0-4-8 0,0-8-18 15,-8 1-12-15,7-4-11 0,-5 0-5 0,-1-3 4 16,-13-5 4-16,6 4 7 0,-12-3 5 15,-7 4 11-15,0 6 22 0,-7 1 16 16,-5 7 10-16,-2 7-16 0,-11 8-13 16,-1 11-7-16,0 3 6 0,-1 11 5 15,-5 0 3-15,6 8-1 0,-1 4 0 0,1-5-1 16,7 1-4-16,-1-1-7 0,8-3-4 16,4 0-14-16,2-7-16 0,6-1-15 15,0-6-5-15,0 0 3 0,6-5 4 16,2 1-8-16,-2-4-18 0,7-4-34 0,-6 1-31 15,6-5-24-15,-7 0-3 16,7 2 13-16,0-6 18 0,-7 5 18 0,1-4 12 16,0 0 19-16,-1 0 18 0,-6 0 23 15,0 4 29-15,7-1 33 0,-7 1 25 0,0 3 22 16,0 1 11-16,0-1 15 0,0 1 3 16,-7 3-6-16,7-4-11 0,0 4-8 15,0 0-8-15,0 0-10 0,0-4-7 16,0 4 1-16,0 0 13 0,0 0 6 0,0 0 4 15,0 0-3-15,0-3-2 16,0 3-6-16,0 3-6 0,-6-3-9 0,6 4-5 16,0-4-2-16,0 0 3 0,-7 4 7 15,7-4 4-15,-7 0-2 0,7 0-4 16,-6 0-8-16,6 0-8 0,-6-4-14 0,6-3-10 16,-7-1-6-16,0 1 3 0,1-4 0 15,0-4 2-15,6-3 0 0,-7-1 5 16,1 1 3-16,-8 0 5 0,8-4 3 15,6 4 1-15,-6-5-4 0,6 5-6 16,-8-4-4-16,8 4-3 0,0 0 0 16,-6-1-2-16,6-2-4 0,0 2-1 0,0-3 1 15,0 0 0-15,6-4 2 0,-6 1 2 16,8-1 0-16,-2 1-5 0,7-1-5 16,0-4-4-16,-6 1 0 0,5 0 2 0,2 4 1 15,5 3 5-15,-12-4 1 0,6 7 1 16,0-3 1-16,0 4 9 0,-7 0-3 15,8 3 5-15,-2-3-3 0,-5 3 8 16,-1 0-7-16,8 1-5 0,-8-1 0 16,0 1-2-16,8-1 1 0,-8 4-2 0,7-4 0 15,-6 4 0-15,6 4 3 0,-1 0-1 16,2-5-4-16,-2 6 0 0,2-2 0 16,-8 0 1-16,7 5 1 0,-7 3 6 0,1-4 8 15,0 4 6-15,-1 0 0 16,8 0 0-16,-8 0 3 0,0 0 6 0,7 0 6 15,-6 0 3-15,6 0 2 0,-7 4-7 16,8-4-4-16,-8 0-6 0,7 0 1 16,0 0 0-16,0 0 3 0,-7 0-4 15,8 0-5-15,-2 0-6 0,2 0-1 0,-8 0 7 16,7 0 11-16,-7 0 10 0,8 0 9 16,-8 0-1-16,8 0-3 0,-2 0-6 15,1 0-5-15,0-4-4 0,0 4-11 16,1-7-5-16,5 3-6 0,-6 1-2 0,0-1-2 15,7 0-1-15,-8 1 1 0,2-5-2 16,-2 5-2-16,1-5-1 0,-6 1 2 16,6 0 3-16,-7-4 4 0,2 0 7 15,-2 0 8-15,0 0 7 0,-6-4 4 16,6 0 6-16,-6 1 1 0,0 3-3 16,0-4-13-16,0 0-10 0,0 1-10 0,0-1-2 15,-6-3-1-15,6 3 1 0,-6-3-1 16,6-1-2-16,-6 5 0 0,6-4 0 15,-8-1 1-15,8 1 8 0,-6 3 12 0,0-3 10 16,-1 7 9-16,7 0 8 16,-7 0 7-16,7 4 1 0,0-1-8 0,0 5-14 15,0 3-11-15,0-4-10 0,0 0-5 16,-6 1-11-16,6 3-7 0,0 0-7 16,0 0-4-16,-7 0 0 0,7 0-2 0,0 3 3 15,0-3 0-15,0 4-4 0,0-4-9 16,0 0-10-16,0 0-14 0,-6 0-13 15,6 0-13-15,0 0-7 0,0 0-1 16,0 0 9-16,0 0 16 0,0 0 21 16,0 0 16-16,0 4 16 0,0-4 7 0,0 3 12 15,0-3 14-15,0 0 15 0,0 4 8 16,0 0-2-16,0-4-6 0,0 0-5 16,0 3-6-16,0-3-6 0,0 0-9 0,0 4-4 15,0-8-1-15,0 4-2 0,0 0-3 16,0 4-7-16,0-4-15 0,0 0-22 15,0 0-28-15,0 0-34 0,-6 0-44 16,6 3-57-16,0-3-51 0,0 0-48 16,0 4-52-16,0 0-58 0,0 4-87 15,0 6-39-15,0 1 51 0,0 3 139 0</inkml:trace>
  <inkml:trace contextRef="#ctx0" brushRef="#br0" timeOffset="106576.196">3002 7187 213 0,'-6'7'293'0,"6"-3"-6"0,-6 0 0 0,6-1-4 15,0 1-15-15,0 0-27 0,6-4-23 16,-6 3-15-16,6-3-9 0,2 0-3 16,4 0 0-16,2 0 6 0,-2 0-2 0,1 0-17 15,7-3-29-15,0 3-31 0,5 0-25 16,-5 3-21-16,0-3-19 0,-1 8-11 15,1-5-9-15,-8 1 0 0,2 3 3 16,-8 1 15-16,0-1 20 0,1 1 20 16,-7 6 20-16,-7 1 20 0,7-1 25 0,-6 1 23 15,-6 3 13-15,-2 1-1 0,1-5-16 16,0 4-26-16,0-2-39 0,7-2-39 16,0-3-28-16,-2-4-18 0,2 4-13 0,6-7-17 15,0 3-17-15,0-7-14 0,6 4-9 16,-6 0-3-16,14-4-3 0,-8 3 6 15,7 1 9-15,-6 0 10 0,6-1 12 16,-1 4 8-16,2 1 4 0,-2-1 2 16,2 0 9-16,-8 4 11 0,7 4 11 0,-6-4 14 15,0 4 21-15,-1 3 26 0,0-3 23 16,-6 3 29-16,0-3 35 0,0 3 38 16,0 0 19-16,0 0-2 0,-6 1-23 15,-7-4-31-15,6 3-28 0,1 0-37 0,-7-3-36 16,-1 0-35-16,2-1-21 0,-2 1-16 15,2-1-29-15,-8-3-55 0,7 1-79 16,-7-5-84-16,8 0-75 0,-8 1-86 16,7-5-108-16,-7 1-114 0,8-4-96 15,-2 0-47-15,1 0-5 0,7-7 36 0,0-1 0 16,12-3 86-16,-6 0 128 0,6-7 199 16</inkml:trace>
  <inkml:trace contextRef="#ctx0" brushRef="#br0" timeOffset="106938.667">3355 7495 208 0,'12'0'401'16,"2"3"-5"-16,-8 5-18 0,0 3-18 15,-6 0-14-15,0 7 1 0,0 1 1 0,0-1 0 16,0 4-13-16,0-4-34 0,7 0-46 16,-7 1-58-16,7-1-54 0,6-4-46 15,-7 2-37-15,7-9-21 0,0 4-15 16,7-4-8-16,-1-3-7 0,-6-4-3 15,6 0 0-15,1-4-3 0,-7-3 0 0,1-1-2 16,-2-2 4-16,-6 2 7 0,8-6 12 16,-8 6 17-16,1-7 17 0,-7 4 19 15,7 4 17-15,-7-4 17 0,0 0 12 16,-7 0-2-16,0 0-9 0,1 0-14 16,0 0-13-16,-8 4-12 0,-5-4-10 0,6 4-10 15,0-1-11-15,-7 1-13 0,0-1-16 16,8 5-36-16,-8-1-53 0,7 4-79 15,-7 0-90-15,8 4-94 0,-1-1-94 16,6 1-81-16,-6 0-62 0,7-1-41 0,-2 1-10 16,2 4-56-16,6-5 58 0,0 1 109 15,0-4 201-15</inkml:trace>
  <inkml:trace contextRef="#ctx0" brushRef="#br0" timeOffset="107541.667">3953 7304 57 0,'0'-3'209'0,"8"-1"-10"15,-8-3-19-15,0 3-15 0,0 4-13 0,0 0 7 16,-8 0 20-16,2 4 36 15,-7-1 27-15,0 5 11 0,0-1-7 0,0 0-9 16,-6 8 6-16,5 0 9 0,-5-1 3 16,6 4-11-16,0 1-16 0,-1 3-11 15,2 4-4-15,5-1-13 0,1 1-17 16,-1-1-29-16,7 1-30 0,0 0-33 0,7-1-27 16,-7-3-23-16,6 0-15 0,1-3-11 15,5-5-6-15,-4 1-15 0,4-4-35 16,-5-3-58-16,6-5-77 0,0-6-70 15,-7-1-57-15,1 0-35 0,0-7-25 0,-1 0 3 16,-6 0 24-16,-6-4 44 0,6 4 45 16,-7 4 57-16,0 0 57 0,1-1 58 15,-7 8 64-15,6-3 59 0,-6 3 48 16,7 0 26-16,0 0 12 0,-2 0-6 0,8 0-23 16,0 0-27-16,-6-4-26 0,12 0-20 15,-6 1-10-15,8-1-5 0,4-3-4 16,-5 0-3-16,6 3-6 0,0 0 3 15,-7 1 19-15,8-1 46 0,5 8 66 16,-6-4 47-16,6 3 6 0,-5 8-20 0,-8-4-16 16,8 8 4-16,-8 3 23 15,0 1 28-15,0-1 19 0,1 4 4 0,-7 0-13 16,0 0-27-16,0-4-47 0,0 1-47 16,0-1-46-16,0 0-43 0,0-3-59 15,-7-4-77-15,7 0-89 0,0-4-92 0,-6-3-97 16,6 0-91-16,-6-4-90 0,6-4-69 15,-6 0-96-15,12-3 46 0,-6-4 133 16,6 0 223-16</inkml:trace>
  <inkml:trace contextRef="#ctx0" brushRef="#br0" timeOffset="107874.667">4364 7308 178 0,'7'-4'256'0,"-7"1"-18"0,6 3-5 16,-6 0 4-16,0 3 14 0,0 1 11 16,-6 3 5-16,-1 4 9 0,0 0 4 15,1 8 7-15,-1 2 2 0,-5 6 2 16,-2-2-9-16,-6 4-15 0,8 8-20 15,-8-1-12-15,1 1-12 0,-1 3-11 0,1 4-22 16,-1-4-28-16,0 5-33 0,1-5-30 16,6 0-29-16,0 1-23 0,0-5-21 15,0 1-17-15,0-4-28 0,6-4-44 16,1 0-66-16,-1-3-73 0,7-4-77 0,-6-4-78 16,6-3-73-16,-7-4-60 0,7-3-55 15,7-8-45-15,-1 0-57 0,1-8 8 16,-1-3 92-16,8-7 163 0</inkml:trace>
  <inkml:trace contextRef="#ctx0" brushRef="#br0" timeOffset="108180.673">4481 7634 197 0,'20'-11'340'0,"-14"4"16"16,0 3 1-16,2 4-3 0,-16 4 7 0,2 3 15 15,-7 0 11-15,-7 8-16 0,8 0-36 16,-8-1-53-16,7 4-52 0,0 1-58 15,6-4-52-15,-5-1-43 0,12 1-30 16,0-4-17-16,0 4-14 0,6-8-8 16,0 0-8-16,8 0-12 0,-1 1-5 0,-1-5-1 15,2 1 8-15,5 3 3 0,1-3 4 16,-8 0 5-16,8 3 10 0,-14 1 19 16,8 3 23-16,-8-4 34 0,1 4 35 15,-7 0 27-15,0 4 3 0,-13-5-8 0,7 5-23 16,-8-4-31-16,-6 4-36 0,1-4-55 15,-7 0-92-15,0-4-136 0,-13 1-163 16,0-5-157-16,-1 1-140 0,-5-4-141 16,-7-4-36-16,7 1 106 0,-8-5 231 15,1-3 207-15</inkml:trace>
  <inkml:trace contextRef="#ctx0" brushRef="#br0" timeOffset="113984.118">2937 4612 77 0,'0'0'138'15,"8"0"2"-15,-8 3 8 0,6-3 1 16,-6 4-14-16,0-4-17 0,0 4-19 0,6-4-12 15,-6 3-21-15,6 1-18 0,-6-4-17 16,7 4-10-16,-7-1-5 0,7 1-11 16,-1-4-5-16,-6 4-15 0,7-4-14 15,-7 4-10-15,6-1-4 0,-6 1-12 16,0 3-14-16,0 1-16 0,0-1 2 0,0 4 13 16,-6-4 15-16,6 4 22 0,-7 0 18 15,1-4 15-15,6 4 18 0,0-3 15 16,-7-1 21-16,7 0 24 0,0-3 18 15,-7 0 14-15,7 3 3 0,0-4 9 0,0-3-1 16,0 4 2-16,7-4 5 0,-7 0 20 16,0 0 10-16,7 0-1 0,6 0-17 15,-1 0-24-15,2-4-22 0,12 1-19 16,-7-4-3-16,14-4 3 0,-1 0 4 16,2-4-3-16,4 0-6 0,1 4-10 0,7-3-9 15,-7 3-9-15,6-4-9 0,-5 4-5 16,-8 4-8-16,1 3-5 0,-8 0-7 15,1 1-4-15,-6-1-3 0,0 4 0 16,-13 0 3-16,5 4 1 0,-12 3 2 16,6 1-2-16,-6-1 1 0,0 4 1 0,0 0 2 15,-6 0-1-15,6 3-1 0,0-3-1 16,0 0-3-16,0-3-2 0,6-1 1 16,-6 4 1-16,8-4 2 0,-8 1-1 15,6 2-1-15,-6-2-2 0,6 0 6 0,-6 3 9 16,7 3 15-16,-7 8 9 0,-7 4 5 15,7 6-4-15,-6 1-3 0,6 8-2 16,-6 3 1-16,6-4 4 0,0 4 4 16,0-4 9-16,0-3-2 0,6-1-6 15,-6-2-14-15,6-1-11 0,-6-8-6 0,7 1-6 16,6-4-3-16,-6 0-1 16,-1-7-2-16,7-4 0 0,0 0-3 0,7-8 2 15,-1 1-2-15,7-8 1 0,0-3 2 16,7 0-5-16,-1-4-2 0,7 0-1 15,-6-1 5-15,6 1 5 0,0 0 0 0,0-3 1 16,0 3-2-16,1 0-2 0,-2 0-2 16,1 4-5-16,-6-4-9 0,-7 3-21 15,0 1-36-15,0 0-52 0,-7 3-57 16,-5 0-55-16,-2-3-48 0,-4 7-58 16,-2-4-78-16,-6 1-81 0,0 3-63 0,6 3 48 15,-6 1 116-15,0 0 155 0</inkml:trace>
  <inkml:trace contextRef="#ctx0" brushRef="#br0" timeOffset="118150.68">3152 4667 150 0,'8'-4'252'0,"-2"1"24"0,0 3 27 16,-6-4 36-16,6 0 42 0,-6 1 40 15,0-1 39-15,7 0 33 0,0 0 23 16,-7 4 0-16,6-3-21 0,1-1-41 0,-1 0-64 16,-6 1-79-16,6-1-83 0,2 4-74 15,-2-4-60-15,-6 1-48 0,0 3-58 16,0-4-72-16,0 0-108 0,-6 4-135 16,-2 0-144-16,-4-3-129 0,-1-1-86 0,-13 0-57 15,-7 4-7-15,1 0-16 0,-14 4 94 16,-7 3 144-16,2-7 206 0</inkml:trace>
  <inkml:trace contextRef="#ctx0" brushRef="#br0" timeOffset="118343.115">1537 4612 442 0,'0'7'497'0,"0"-3"-37"0,0-1-71 0,0-3-78 16,0 4-74-16,0-4-77 0,-6 0-58 16,6 0-51-16,0 0-52 0,0 0-67 0,0 0-74 15,0 0-88-15,0 0-93 16,0 4-83-16,0 3-71 0,0 4 28 0,0 4 87 16</inkml:trace>
  <inkml:trace contextRef="#ctx0" brushRef="#br0" timeOffset="118548.119">1388 6696 634 0,'0'52'950'15,"-7"-5"-168"-15,1-10-264 0,6-8-262 16,-7-3-203-16,7-8-141 0,7-3-88 15,-1-8-68-15,1-3-88 0,5-8-113 16,14-3-123-16,1-8 11 0,5-3 105 16,7 0 176-16</inkml:trace>
  <inkml:trace contextRef="#ctx0" brushRef="#br0" timeOffset="118730.299">3107 6847 743 0,'45'25'1162'0,"-12"1"-127"16,-7-4-430-16,-6-4-512 0,-14 0-472 16,-6 1-407-16,0-1-103 0,-12-3 124 0,-8-1 299 15,-13-3 182-15</inkml:trace>
  <inkml:trace contextRef="#ctx0" brushRef="#br0" timeOffset="139780.167">4963 1223 13 0,'-6'0'106'0,"-8"0"12"0,8 0 23 16,-1 0 12-16,1-3 0 0,0-1-1 0,-1 0-22 15,7 1-12-15,-7-1-16 0,7 0-7 16,-6-3-13-16,0 3-16 0,6 1-13 16,0-1-18-16,-7 1-13 0,7-2-5 15,0-1-2-15,0 1 3 0,0 2 6 16,0-1 5-16,0 0 2 0,0 4 0 15,0 0 7-15,0 4 17 0,0 3 29 16,0 1 16-16,0 3-2 0,-7 4-20 16,7-1-18-16,0 8-8 0,0 4-5 0,0-1-2 15,-6 5 7-15,-1 7 5 0,7 3 7 16,-6 4 3-16,-1 4-1 0,1 6-8 16,-1 1-8-16,1 4-8 0,0-1-3 0,-2 1-6 15,2 0 3-15,-7-1 9 0,7-6 14 16,-1 2 15-16,1-6 17 0,6 0 12 15,-7-4 6-15,1-8 0 0,0 1-5 16,-2-8-6-16,8-3-14 0,-6-4-13 0,6-8-16 16,0 1-12-16,0-3-6 0,-6-2-5 15,6-2-3-15,0-1-5 0,0-3-3 0,0-1-4 16,0 1-5-16,0 0-5 0,0-4-3 16,0 3-2-16,0 1 0 0,0-4-1 0,0 4 2 15,6-4-3-15,0 3 0 0,2-3 0 16,-2 4 3-16,7-4-3 0,6-4 0 0,8 4 0 15,-2-3 0-15,8-1 2 0,6 0-1 16,6-3 1-16,8 0-12 0,-1-4-9 0,7 3-5 16,6-2 7-16,6-6 7 0,0 2 3 15,8-1-1-15,-1 1-1 0,7-5-6 16,0 1-1-16,6 0-1 0,-6-5 2 16,-1 5 6-16,7 0 4 0,0 0 3 15,-6 3 3-15,6 0 2 0,0 5 4 0,-6-1-2 16,7 0-4-16,-1 0-1 0,-7 7 0 15,7-3 0-15,-6 7 0 0,0-4-1 0,-8 4 1 16,2 0 1-16,-1 4 1 0,-6-4-1 16,-1 3-1-16,1 1 1 0,-6 0 0 15,-1-4 1-15,-8 0 0 0,9 0-2 0,-7 0-1 16,-1 0-2-16,0 0 3 0,-5-4 0 16,-1 0 0-16,0 4-2 0,0-3 3 15,0 3 0-15,-6 0 2 0,6 0-3 0,-7 3 0 16,1 1 0-16,-1 0 0 0,1-4 0 15,-7 3 2-15,0 1 2 0,-6 0 6 0,0-4 13 16,0-4 18-16,-8 4 15 0,7-7 12 16,-6 3 13-16,1-3 6 0,-1-5 2 15,0 1-8-15,0-3-14 0,0 3-19 0,0-4-15 16,0 1-11-16,-6-1-8 0,0 0-5 16,-8 1-4-16,8-4-1 0,-7 2-1 15,-7 2 0-15,0-4-3 0,8-4 1 0,-14 0-1 16,0-4 1-16,6-3-3 0,-6-4-3 15,0 0-2-15,-6-4 3 0,6 1 1 0,-6-5 1 16,-2 5 0-16,2-1 1 0,0-3 1 16,-7 3 0-16,6 0 1 0,1 5 0 15,-7-5 4-15,7 4 2 0,-2 0 0 16,2 4-3-16,6-4-2 0,-6 4-3 0,0-1-3 16,6 4 0-16,0-3-2 0,-8 4 1 15,8 3 1-15,0-1 1 0,-6 9 1 16,6-5 1-16,-6 8-6 0,-1 0-8 15,1 4-9-15,-14 0-5 0,7 0-6 16,-13-1-4-16,0 5-1 0,-6-1 5 16,-7 0 11-16,-7 1 8 0,1 3 6 15,-8-4 2-15,1-3 2 0,-1 3 1 16,-4 0 1-16,-9-3 1 0,-6 3 3 16,1 4 1-16,-8 0 1 0,-5 4-3 15,-7 0-3-15,-7-1-1 0,0 5-3 0,-6-5-10 16,-7 5-15-16,1-1-16 0,-1 0-7 15,0 4 2-15,1-7 15 0,6 3 12 16,-1-3 12-16,1-1 5 0,7 1 4 16,6 0 2-16,-8-1 2 0,9 5 0 15,-1-5 0-15,-1 8 2 0,1 0 4 16,-7 0 3-16,0 4-2 0,1 0-1 16,-1 0-1-16,1-1 0 0,-1-3-4 15,13 0-2-15,0 0-1 0,14-4-1 16,12-3-27-16,7 3-84 0,7-3-152 0,5 0-210 15,15-1-183-15,-2 1-126 16,14 0 67-16,0-1 162 0,0 1 219 0</inkml:trace>
  <inkml:trace contextRef="#ctx0" brushRef="#br0" timeOffset="143108.221">2566 11719 40 0,'0'21'46'0,"0"2"-5"16,0-1-9-16,-6 0-17 0,6-4-3 15,6 0-6-15,-6 0-4 0,0 1-4 16,0-1 6-16,0 1-2 0,6-5-8 0,-6-3-6 15,0 0 3-15,0-4 16 16,0 1 15-16,0-1 11 0,0 4 10 0,0 0 14 16,0-4 3-16,8 4-12 0,-8 0-15 15,0 1-11-15,0 2-1 0,0 4-4 16,0 1-2-16,0-1-3 0,-8 0 0 0,8 0-12 16,0 1-16-16,-6-5-16 15,0 1 14-15,6 0 10 0,-6-8 10 0,6 4-7 16,0 0-22-16,0-3-10 0,0-1-10 15,0 0 15-15,0 4 12 0,0-4 5 16,6 4 9-16,-6 0 3 0,6-3 3 0,0 3 1 16,2 0 0-16,-2-4 7 0,0 4 6 15,1-3 1-15,-7-1 1 0,7 0 6 16,-1-3 21-16,-6 3 20 0,0-3 19 16,7 3 10-16,-7-3-5 0,0 3-15 15,0-3-24-15,6 3-14 0,-6 0-13 0,0-3-7 16,0 7-4-16,0-4-4 0,6 4 2 15,-6-4 5-15,0 4 6 0,7 1 7 16,-7-1 16-16,7 0 32 0,-7 3 37 16,6 1 7-16,0 0-12 0,1-1-27 15,0-3-13-15,-7 4-12 0,6-4-17 16,-6 0-13-16,7-4-13 0,-7 4-8 0,6-3-6 16,-6-1-3-16,0 4 0 0,0-4 0 15,0 1 6-15,0-1 7 0,0 4 7 16,0 0 10-16,6-4 9 0,-6 4 12 0,0-4 13 15,0 4 7-15,-6-7 3 0,6 3-2 16,0 0-5-16,0-3-4 0,0 0-8 16,0-1-4-16,0-3-4 0,0 5 1 15,0-5 1-15,6 0 7 0,-6-5 10 16,0 5 10-16,0-3 9 0,0-5 9 0,0 5 14 16,7-4 15-16,-7-4 15 0,0-4 6 15,-7 4-12-15,7-7-13 0,0 0-22 16,7-1-19-16,-7-3-17 0,0 0-11 15,-7 0-8-15,7-3-5 0,0-1-3 0,0-3-6 16,0 0-4-16,0-1-1 16,0-3 1-16,-6 0 1 0,6 0 2 0,-6-4 3 15,6 1 5-15,-7-1 2 0,7 1 8 16,-6-1 7-16,6-3 3 0,-7-1-3 0,7-2-7 16,-7-2-8-16,7-2-7 0,0-4-3 15,-6-1-4-15,6 1-2 0,0-4-6 16,0 0-3-16,-6-3-3 0,6 2-2 15,-7-2 0-15,7 0-1 0,-7-1 1 16,7 4 0-16,-6 0 1 0,0 0-1 16,6 4-2-16,-7-1 0 0,1-3 2 0,-1 7 7 15,7-3 5-15,-7 0 2 0,7 0-8 16,0-1-3-16,0 1-3 0,7-4 2 16,-7 4-2-16,0-4 0 0,7-4-1 15,-7-3 1-15,0 0-3 0,-7 0 1 16,7-5 1-16,-7 2 1 0,7-2 0 0,-6 5 0 15,0 0 1-15,-2 0-1 0,2 0-4 16,0 3-3-16,0 4-1 0,6 0 6 16,-7 0 1-16,0 4-1 0,7 0-4 15,-6-1 4-15,6 1 1 0,-7-4 0 0,7 0-1 16,-6 0-1-16,6 0 1 0,-6 0 2 16,6 4-1-16,-8-4 1 0,2 4-2 15,0 3-2-15,-1-3 0 0,1 7 1 16,-1-4 3-16,-6 4-1 0,7 0 1 15,-1 4-1-15,0-4 2 0,1 4-3 0,0 0 1 16,-1 3 0-16,-6-4 2 0,7 1-1 16,-1 0 1-16,-6-1 1 0,6-2 3 15,-5 2 1-15,4 1 1 0,2-4 1 0,0 0-3 16,0 0 3-16,-1 4 0 0,0 0 0 16,7 3-3-16,-6-3-3 0,6 3-3 15,0 0-2-15,0 1 4 0,-7-1 1 16,7 0 0-16,0-3 0 0,0 4-2 15,0-4 0-15,0-5-1 0,0 5 2 0,0 0 3 16,-6-1 2-16,6-3 0 0,-6 4 1 16,6 4 3-16,-8-5 0 0,2 1-3 15,6 0-3-15,-6 3-3 0,6 0 1 16,-6-3 0-16,-1 4-2 0,0-1-1 16,7 0-1-16,-6-3-1 0,-1 3 2 0,7-3 1 15,-6 0 1-15,0 0-3 0,6-4 1 16,-8-1-2-16,2 2 0 0,6-1-2 15,-6-1 2-15,6 2 4 0,-6-1 0 0,6 0-2 16,-8 0-2-16,8 0-1 0,0-4 0 16,0 1 0-16,0-1 0 0,0-4 0 15,0 1-1-15,8-3 0 0,-8-2 0 16,0 2-5-16,6-5-1 0,-6 0-2 16,0 4 2-16,6 0 4 0,-6 0 2 0,6 4 1 15,-6 0-1-15,8 0 1 0,-2 3 1 16,-6 0 1-16,6 1-3 0,-6-1 0 15,7 0-1-15,-7-3 2 0,6 0 2 16,1 0 1-16,0-1 0 0,-1-2-3 0,0-2-1 16,0 2 0-16,8-2 1 15,-1-2-1-15,-7 7 1 0,14-4 0 0,-14 7-1 16,14 1 0-16,-7-1 1 0,7 8 3 16,-8-1 2-16,8 4-2 0,0 1-4 15,-1 3-6-15,1 0-2 0,6 0 3 0,-7 0 3 16,7-4 2-16,0 1-4 0,1-1 0 15,-1-3 0-15,0 3 4 0,6-3-1 16,-5-1-1-16,-2 5 2 0,1-1 2 16,0 8 1-16,7-4 0 0,-1 4-2 15,1-1 0-15,-1 5 0 0,1-1 2 16,7 1 1-16,-2-1 1 0,1 0 0 0,0-3-5 16,7 0-3-16,-7 3-1 0,7-3 5 15,-1-4 2-15,1 7 1 0,-1-3-1 16,-6 3-1-16,1 0 2 0,-1 4 1 15,0 0-1-15,-7 1-1 0,8 2-2 16,-8 1 2-16,7 0 2 0,-6 0-1 0,-1 2 9 16,7-2 7-16,-6 0 2 0,6 0-6 15,0-4-5-15,0 4-2 0,0-4-3 16,1-1-2-16,-2 1 0 0,8 0 0 0,-7 4 0 16,-6-4 1-16,6 8 1 0,-1-1 1 15,1 0 0-15,-5 5-3 0,-2-2 0 16,1 5 1-16,6-1-1 0,-7 8 0 15,7-3 0-15,-7-1 0 0,1 4 0 16,7 0 0-16,-8 0 0 0,7 0 2 0,0 0 1 16,-7 0 1-16,8 0 1 0,-1 0 1 15,-7-3 3-15,7 3 6 0,-6-4 1 16,-1 0-2-16,8 1-5 0,-7-1-4 16,5 0 0-16,-5 1-11 0,6-1-7 0,-7 0-5 15,1-3 9-15,-7 3 8 16,6 1 4-16,1-1 5 0,-1 0 4 0,-5 1 6 15,5-5 4-15,1 5 2 0,-1-1 0 16,1-3-2-16,-7 0 0 0,6-1-4 0,-5 0-1 16,5 2 2-16,-6-2 4 0,1-3 2 15,-1 4 4-15,0-1-1 0,-1-3 1 16,1 4-1-16,1 0 1 0,-1-4 1 16,0 0-3-16,-7 4-5 0,7-4-1 15,0 0-3-15,-6 0-1 0,6 0-4 0,-7 0-2 16,8-1-2-16,-1-2 0 0,0 3-3 15,-7 0-1-15,7-4-3 0,-6 4 0 16,6 0-1-16,0 0 1 0,-7-3-1 16,1-1 2-16,-1 4 1 0,1-3 0 0,0-2-1 15,-1-2 1-15,1 0 1 16,-8 0 1-16,8-4-3 0,-6 4-2 0,-2-4 0 16,1-1 3-16,1 5-1 0,-8-4 2 15,7 0-4-15,-6 0 1 0,-1 4-1 0,0-4 2 16,1 0-3-16,-1 0-1 0,1 0-1 15,0-4 2-15,-1-3-3 0,0 4 2 16,2-5-1-16,-2 1 2 0,0-1-1 0,0 1-2 16,1 0 1-16,0-1 2 0,-7 5 1 15,6 3 0-15,-6-4 0 0,7 4-3 16,-7 1 1-16,6 2-1 0,-6 4 1 0,0-3-4 16,0 3-8-16,0 1-7 0,0-1-7 15,0 1-1-15,6-1 2 0,-6 0 5 16,0 4 8-16,8-4 3 0,-8 4 6 0,0 0 0 15,0 0 2-15,0 0-1 0,0 4 4 0,0 0-1 16,0 0 1-16,-8 3-3 0,8 4 1 16,0-4 0-16,-6 1-1 0,-7 6 1 15,7-3-2-15,-8 8 3 0,-4-5 1 0,4 5-1 16,-6 6 0-16,-5-3 0 0,5 7 0 16,-6 4-2-16,-1 1 0 0,1 2 0 15,-6 1 2-15,7 3 0 0,-9 0 1 16,2 1-1-16,-1-1-1 0,8 4 1 0,-9-8 0 15,9 5 0-15,-1-4-1 0,-7-4-1 16,14 0-3-16,-1-1-14 0,1-6-32 0,5 0-45 16,8-4-46-16,-7-4-36 0,13-3-33 15,-6-4-35-15,12-4-39 0,1-7-26 0,-1-4-6 16,14-7 11-16,-8-3 14 0,15-8 12 16,5-4 23-16,-6-3 51 0,13 0 63 15,-6 0 59-15,6-1 51 0,-6 1 50 0,6 7 44 16,-7 7 38-16,-6 0 30 0,1 4 23 15,-1 8 10-15,-1-1 2 0,1 8-2 16,0 3 0-16,1 4-1 0,-1 4 1 16,0 3-10-16,-1 4-22 0,1 4-32 0,1 3-32 15,-1 0-23-15,0 5-16 0,0-1-12 16,-1-1-12-16,9 5-36 0,-9 0-68 0,1 3-96 16,-6-3-121-16,6 3-132 0,-7 4-140 15,1 3-31-15,-7 1 84 0,-6 7 172 16</inkml:trace>
  <inkml:trace contextRef="#ctx0" brushRef="#br0" timeOffset="145811.548">2853 11839 68 0,'0'4'100'0,"0"-4"12"0,0 4-2 15,0-4-5-15,-7 3-6 0,7 1-20 0,0 0-19 16,0-1-25-16,0 1-13 0,0 0-11 15,0-4-6-15,0 3-3 0,0-3 3 16,-6 4-5-16,6-4-3 0,0 0-1 16,-7 4 6-16,7 3 1 0,0-3 3 0,-6 3 1 15,6 1 12-15,0 3 3 16,-6 0 0-16,6-4-13 0,0 4-11 0,0 0-13 16,-7 0-15-16,7 0-6 0,0 0-15 15,-7-4-10-15,7 8-5 0,-6-4 10 16,0 4 16-16,6-1 20 0,-8 1 11 0,2 3 9 15,0-3 1-15,-1 3 10 0,1-3 13 16,-1-1 11-16,7 1 14 0,-6-1-5 16,6 1-16-16,0-4-18 0,-7 0-2 15,7 0-4-15,-6 4 4 0,6-4-1 16,0 0 1-16,0 0-10 0,0 0 3 16,0 0 12-16,-6 0 24 0,6-4 25 0,-8 0 22 15,8 1 24-15,0-4 12 0,0 3 5 16,-6-3-10-16,6-4-19 0,0 3-21 15,0-3-25-15,0-3-14 0,-6-1-6 0,6-3-5 16,0-5-10-16,0 1-11 0,0-3-4 16,-7-1 10-16,0-3 12 0,7 0 17 15,-6-4 15-15,6 0 18 0,-6-1 19 16,-1-2 17-16,1 3 11 0,-1 0 4 0,7 0-9 16,-7-7-20-16,1 3-21 0,0-3-17 15,6-1-12-15,-7 1-9 0,7-4-12 16,0 0-9-16,0 0-8 0,-7-3-6 15,7-1 1-15,-6-4 1 0,6-2 3 0,-6-1 2 16,-1-4 2-16,1 0 1 16,6-3 4-16,-7 0-2 0,0 0-2 0,1-1 0 15,0 1 3-15,6 0 4 0,-8-4-1 16,2 3 0-16,0 1 10 0,6-3 1 16,-6-2-3-16,-1 2-13 0,0-2-2 15,7 1-2-15,-6 1-2 0,6-2-2 0,-7-2-3 16,1 3-2-16,6-4 1 0,-6 1 4 15,-2-1 4-15,8 1 5 0,-6-1 7 16,0 4 7-16,-1-3 12 0,7 2 12 16,-6 2 11-16,-1 2 0 0,7 1-4 15,-6-4-10-15,6 3-11 0,-7-2-11 0,7-1-8 16,0-4-7-16,0 1-3 0,0-4-4 16,0-5-1-16,0 5-2 0,0 0 3 15,-6 0-2-15,6 3 1 0,0 0 2 16,0 5 7-16,-7 2 2 0,7 1 10 0,0 3 2 15,-7 0-1-15,7-3-7 0,0 3-2 16,0-3-5-16,0 0-4 0,7-4-4 16,-7 0 0-16,7-3 2 0,-7 2-3 15,6-2 1-15,1 3-1 0,-1 0 1 0,1-3-3 16,-1 2 0-16,1 2 0 0,-7-2 1 16,6 2-2-16,-6 2 2 0,0 1 2 15,6 0 1-15,-12 0 0 0,6 3 1 16,0-3 1-16,-6 3 1 0,6 0-3 15,0 4-3-15,0-3 0 0,0-1 3 0,0 4 0 16,0 0 0-16,6 1-1 0,-6-2-1 16,6 1 1-16,2 4 11 0,-2 0 8 15,0-4 2-15,1 4-10 0,-1-1-4 0,1 1-6 16,0 0 0-16,-1-1-2 16,0-3-1-16,8 4-3 0,-8 0 1 0,7-4 2 15,0 7 1-15,0-3-1 0,-7 3-1 16,8 0-2-16,-2 5 1 0,2-1-3 15,-1 0 2-15,6 4 2 0,-6 3 1 0,1-4 1 16,5 5 2-16,7-1 4 0,0 1 3 16,0-1-1-16,0 0-3 0,7 1-2 15,6-1-2-15,-7 0-2 0,1 1-1 16,-1 2-3-16,7 2 2 0,-6 2 0 16,-1-3 2-16,8 4 0 0,-8 0 2 15,1 3 2-15,6 1 0 0,-7 2 6 0,7-2 3 16,1-1 4-16,-1 0-1 0,6 4-1 15,1-3-3-15,-1-1-4 0,7 1-1 16,1-1-10-16,5 0-8 0,-6 0-5 16,7 1 7-16,6-5 2 0,-7 5 2 15,1-1 2-15,6 1 3 0,-6-1 3 0,6 4-2 16,0 0 1-16,-7-3-4 0,7 6 2 16,1-3 2-16,6 4-1 0,-7-1 0 15,6-3-1-15,1 4-2 0,-7 0 2 0,7-4 2 16,-1 3 0-16,-5 5-3 0,-1-1-2 15,0-3 2-15,-6 7 2 0,6-4 2 16,-6 1-1-16,-1-1-4 0,0 0 0 16,1 1 0-16,-7-1 0 0,7 0-1 15,-7 1 0-15,0-1 3 0,0 0 1 0,0 4 1 16,0 0 0-16,0 0-1 0,-6 4-1 16,6 0 2-16,0-1-1 0,1 1 1 15,5 3-3-15,-6-3 2 0,0 3 3 0,7-3 0 16,0-1 14-16,-1 1 8 15,1 0 4-15,-1-4-12 0,0 0-7 0,1-4-4 16,6 0-2-16,-6-3-2 0,0 4 0 16,-1-1 1-16,1 0 5 0,-7 4 6 15,7-3 7-15,-1 6 5 0,-6-3-1 0,7 0-7 16,-7 8-5-16,7-5-4 0,-7 1-2 16,6 3 1-16,7-3-3 0,-6 3-3 15,0-3-3876-15,6-1 3885 16,7 5 77-16,-7-5 33 0,6 1-16 15,1 3-76-15,-6 1 3 16,-1-5-11-16,0 5-37 16,0 2-17-16,0 2 31 0,0-1 22 15,0 3-71-15,0 5 40 16,0-1 15-16,-7 0 36 16,1 4-36-16,0 1-32 15,0-5 25-15,-7 4-24 0,-1-4 21 16,2 0 9-16,-7-3 12 15,-1-1 47-15,1 1-57 0,6 0 67 16,-6-1-131-16,-1 5 83 16,-6 3-8-16,7 0-26 15,-7 3 56-15,-7 5-92 0,8 2 32 16,-8 2 26-16,1-1 29 16,-1-1-47-16,1 1-15 0,-1 1 16 15,1 2 48-15,-1-3-61 16,-5 4 10-16,5-4-27 15,-6 0 65-15,-7 3-20 0,-5 1-33 16,-2 3 56-16,2 8-125 16,-8-1 68-16,1 9 19 15,-1-2 5914-15</inkml:trace>
  <inkml:trace contextRef="#ctx0" brushRef="#br0" timeOffset="146445.511">9873 7022 1542 0,'0'59'1175'0,"0"0"-454"0,0-5-271 16,0-2-171-16,-6 3-107 0,6-4-64 15,-6 1-38-15,-1 2-23 0,1 1-15 16,-1 0-10-16,0 4-6 0,-5 0-6 15,6-1-2-15,-2 0-5 0,2 1-2 0,-7 0-2 16,6 3 2-16,-6-3-3 0,7 3 4 16,-8-3 0-16,2 3 8 0,6-3 7 15,-1 6 7-15,0-3 1 0,-6 1-2 0,7-1-4 16,0 1-6-16,-2-1-6 0,2-3-5 16,0-1 1-16,0 4 0 0,-2-3 1 15,8 3-3-15,-6 1-3 0,0-1-1 16,6 4 1-16,-7-4 1 0,7 4 0 15,-6 0 1-15,6 0-2 0,0 0 1 0,0 3 0 16,0-3 0-16,-7 4 0 16,7 0-2-16,0-1-3 0,-7 4 2 0,7 0 0 15,-6 1 3-15,0 3-1 0,6-4-2 16,-6 4-4-16,-2-4-3 0,2 0 0 16,6-3 5-16,-6 0 2 0,-1-1 1 15,7-6 0-15,-7 3-1 0,1-8-1 0,-1 4 2 16,1-3 1-16,0 0 4 0,-1-4 3 15,0 3 9-15,1-3 11 0,0 4 9 16,-1-4 7-16,0 0 2 0,-6-4-3 0,7 0-4 16,0 1 3-16,-8-5 3 0,2-3-6 15,-2 0-5-15,8-4-5 0,-7-3-2 16,6-4-3-16,-6 0-1 0,7-4 2 16,0 1 5-16,-2-1 6 0,2 0 1 15,0-3-4-15,6 3-7 0,0-3-6 0,-7-1-7 16,7-3-6-16,0 0-5 0,0-4-15 15,0-6-33-15,0-1-38 0,0-4-29 16,0-7-15-16,7-4-8 0,-7-3-4 16,0-7-5-16,6-5-3 0,0-3-1 15,-6 0 4-15,8 0 12 0,-8 0 24 0,6 0 31 16,-6 4 30-16,0 3 22 0,0 0 23 16,6 8 23-16,-6 0 25 0,0 3 15 15,7 0 1-15,-7 1-13 0,6-1-16 0,-6-7-16 16,0-3-22-16,-6-12-33 0,6-3-48 15,-7-8-69-15,7-11-78 0,-6-3-78 16,6-8-69-16,-6-6-56 0,-2-2-37 16,2 2-70-16,6 3 30 0,-13 3 83 15,7 0 169-15</inkml:trace>
  <inkml:trace contextRef="#ctx0" brushRef="#br0" timeOffset="147498.511">9619 6234 96 0,'0'8'251'0,"0"-8"-39"16,-6 3-57-16,6-3-56 0,0 5-36 15,0-5-25-15,-6 0-12 0,6 0-8 0,0-5-2 16,0 2 3-16,0 0 14 0,0-2 25 16,0-2 30-16,0 3 24 0,-6-3 11 15,6 4 4-15,0 3-3 0,-8-4-6 16,2 4-7-16,0 0-12 0,-1 0-15 15,7 0-24-15,-7 0-19 0,1 0-20 0,-1 0-18 16,7 0-28-16,-6 0-41 0,6-4-48 16,-6-3-42-16,6 3-9 0,0-7 23 15,-7 4 39-15,7 0 32 0,0-1 24 16,-7 1 17-16,1 3 22 0,6 1 24 0,-6 3 28 16,-1 0 21-16,0 3 21 0,1 1 19 15,-1 7 17-15,1 7 13 0,-7 8 5 16,6 7 6-16,1 7 9 0,-8 12 15 15,8 6 20-15,-7 12 18 0,0 6 6 0,0 9-5 16,1 7-12-16,4 3-4 16,-4 0 4-16,5 4 5 0,1 3 0 0,-1 1-5 15,1 3-16-15,-1-3-26 0,1 3-32 16,-1 4-21-16,7-4-14 0,-7 8-5 16,7-1-4-16,-6 1-4 0,6 0-4 15,-6 3-3-15,-1 0 5 0,7 0 12 0,-7 0 10 16,1 1 10-16,-1-8 5 0,1 3-3 15,0-7-12-15,6-3-14 16,-7-4-17-16,7-8-19 0,0 1-19 0,-7-7-14 16,7 2-4-16,7-6-4 0,-7 3-1 15,0-3-4-15,7-1-2 0,-7 1-2 16,6 0 1-16,-6-1 1 0,6 1-1 0,-6-1 4 16,0-6 2-16,7-5-16 0,-7-3-11 15,0-4-8-15,0 0 12 0,0-3 6 16,0-4 0-16,0-3 4 0,0-9-1 15,0 5 1-15,0-4-2 0,0 0 3 0,0 0 3 16,6-4 4-16,-6 1-1 0,0-5-3 16,0 4-2-16,0-3-2 0,-6-4 1 15,6 0-8-15,0-7-11 0,-7-5-21 16,7 1-42-16,0-11-58 0,-6 1-87 0,6-1-100 16,0-8-102-16,0 5-85 0,0-5-60 15,-6 5-52-15,6-5-37 0,0 5-59 16,0 6 66-16,0 1 136 0,0 7 206 15</inkml:trace>
  <inkml:trace contextRef="#ctx0" brushRef="#br0" timeOffset="147983.513">8317 10774 358 0,'-13'-15'344'0,"0"4"-56"0,7 4-48 0,-8 3-33 15,8 0-1-15,-7 4 1 0,7 0 7 16,6 4-2-16,0 0-4 0,0 7-13 15,0 3-3-15,6 1 0 0,7 3 5 16,-7 4-4-16,8 4-19 0,5 3-18 0,0 8-19 16,8 3-10-16,-1 4-4 0,-7 4 3 15,7-4-5-15,0 7-10 0,0-3-19 16,7-5-16-16,-7-2-15 0,0-4-16 16,1-8-12-16,-2-4-13 0,7-10-8 15,2-8-4-15,-2-10-1 0,1-16-2 16,6-6-5-16,-1-12-5 0,9-7-3 0,4-11-8 15,-5-7-11-15,6-8-7 0,0-7-20 16,0-3-38-16,1-12-44 0,-8 0-23 16,7 1 0-16,-13 3-6 0,0 4-21 0,-7 10-37 15,1 9-43-15,-13 9-27 0,0 9-34 16,-8 7-46-16,-5 7-75 0,-7 0-109 16,-7 11 5-16,1 0 90 0,-8 4 181 15</inkml:trace>
  <inkml:trace contextRef="#ctx0" brushRef="#br0" timeOffset="150786.513">2130 11818 55 0,'-20'3'122'0,"7"5"-23"0,-6-5-11 16,-7 8 7-16,6 0 12 0,-6 4 19 16,-6 3 22-16,5 4 12 0,-5 4 19 15,-1 3 0-15,-5 8 8 0,5 3-1 0,-7 4 6 16,-5 4-2-16,6 3-5 0,0 4-8 16,-6 3-14-16,6 1-24 0,-1 0-35 15,7 0-32-15,-5-1-26 0,5 0-17 16,1-6-12-16,5-5-8 0,1-3-15 15,7-7-19-15,6-8-33 0,0-7-36 0,-1-3-29 16,14-12-11-16,0-3 7 0,14-12 7 16,-1-10 7-16,7-8 1 0,6-6-5 15,13-13-8-15,7-9 7 0,5-13 19 16,8 2 32-16,12-13 21 0,1 2 12 0,0 2 2 16,6 5-10-16,-6 6-17 0,-7 5-15 15,6 7 1-15,-12 10 6 0,-7 8 16 16,1 8 15-16,-21 10 26 0,1 11 28 15,-15 15 37-15,-4 8 33 0,-14 17 30 16,0 9 35-16,-14 13 48 0,-4 8 49 0,-9 14 40 16,-5 12 19-16,-7 7 3 0,-1 7-21 15,-5 8-39-15,6-8-53 0,-1 0-47 16,8-3-43-16,-1-8-36 0,7-7-27 16,1-7-24-16,5-16-46 0,0-13-70 15,14-8-73-15,0-19-63 0,6-6-55 16,0-19-65-16,6-11-58 0,7-19-37 0,0-17-8 15,0-16-23-15,13-21 26 0,0-22 71 16,7-26 128-16</inkml:trace>
  <inkml:trace contextRef="#ctx0" brushRef="#br0" timeOffset="152066.514">2052 3227 18 0,'0'-7'102'0,"0"0"-18"0,0-1-7 15,0 5-11-15,0-1-14 0,-7 0-12 0,7 4-11 16,-6 0-2-16,6 0-7 0,0 0-3 16,-7 0-3-16,7 4 1 0,-6-4 3 15,0 4 1-15,6 2 1 0,-8-1-9 16,2 6-1-16,0 0-4 0,0-1 7 15,-8 1-8-15,8 4-4 0,-7 0-2 0,-1-1 5 16,2 1 11-16,6-4 7 0,-2 3-2 16,-4-6-12-16,5 0-16 0,1-1-27 15,-1 0-39-15,-6-3-57 0,0 3-41 16,0-3-23-16</inkml:trace>
  <inkml:trace contextRef="#ctx0" brushRef="#br0" timeOffset="153187.663">1219 3370 64 0,'0'4'70'15,"0"-1"-9"-15,0 1 12 0,0 0 18 16,0 3 11-16,-8 4 1 0,8 4-1 16,0 3-3-16,-6 4 12 0,0 3-2 0,0 5 16 15,-8-4 4-15,8 6 22 0,-1-2 6 16,-6 2-2-16,6 2-15 0,-5-1-20 16,-2 0-28-16,2-1-15 0,-1-2-19 15,6-1-18-15,-6-3-20 0,7-4-4 0,-2 0-4 16,2-8 0-16,0 1-8 15,6-4 0-15,-6 0-4 0,6-3-2 0,0-1-1 16,6 0 0-16,0 0 3 0,0 1 3 16,14-1 3-16,-6 0 0 0,11 1 7 15,1-1 7-15,7 0 4 0,7 1-11 0,5-1-6 16,7 0-2-16,7-3 1 0,6 3-2 16,0-3-5-16,6-1-2 0,8 2 2 15,-1-5 3-15,6 3 0 0,1-3 2 16,-7 0 3-16,13 0 2 0,-6 3-9 15,0-3-9-15,6-3-8 0,0 3 4 0,1 0 5 16,-1-3 1-16,-1-2 3 0,1 2 2 16,1 3 3-16,-1 0 3 0,-6 0 0 15,-7 3 0-15,0 2-1 0,1-2-2 16,-14-3 2-16,0 3 2 0,-7 2 6 0,1-5 1 16,-8 0 2-16,2 0 3 0,-7-5 6 15,-1 2 6-15,-6 0 2 0,1-5 0 16,-2 4-2-16,1-7 0 0,0 4 3 15,1 3 2-15,-1-3-2 0,0 3-3 16,0-3-5-16,0 7-3 0,-6 0-5 0,5 0-5 16,1 4-5-16,1-1-1 0,-7 1 5 15,-1 0 4-15,1-1 8 0,-7 1 14 16,6-4 21-16,-13 4 25 0,7-4 18 16,1 0 3-16,-1-4-9 0,0 0-15 15,0-3-16-15,-1 0-14 0,8-1-10 16,-7-3-7-16,7 0-7 0,6 0-4 0,-12-3-7 15,5-1-5-15,-7 4-1 0,2-4 0 16,-8 4 3-16,1-3-1 0,-7-1 0 16,0-3-2-16,0 0-2 0,-7-1-1 0,-6 1-1 15,7-4-2-15,-7 0-2 0,0-4 1 16,0-3-1-16,0 0 1 0,0-8 1 16,0 0 0-16,0-3-1 0,6 0 0 15,-6 3 3-15,0 0 4 0,0 1 0 0,-6 7-1 16,6 3-2-16,-7 4 1 0,1 0 0 15,0 7-3-15,-8 4-2 0,2 0-2 16,-8 4-2-16,-6 0 0 0,-7 3 0 16,1 4-2-16,-14 0-3 0,0 4-4 0,-12-1-2 15,-7 5-1-15,-7-1 2 16,-13 0 1-16,0 1 2 0,-6-1-5 0,0 4-1 16,-6-4-1-16,-1 0 7 0,-6 1 3 15,-1-5 1-15,2 2 1 0,-1-2 2 16,-1-3-1-16,1 0 0 0,-1-3 3 0,8 3 2 15,-1 0 1-15,1 0 14 0,5 3 6 16,1-3 3-16,0 0-13 0,6 4-6 16,7 0-1-16,0 3-4 0,0-4-1 15,6 5-1-15,1-1-1 0,-1 0-1 16,7-3 0-16,-1 7 0 0,1-4 2 16,7 4-1-16,0 0 3 0,5 0 3 0,1 4-1 15,0-4-2-15,7 3-2 0,6-2-6 16,-1 2-10-16,1 1-24 0,0-4-31 15,13 0-45-15,-6 0-47 0,5-4-49 16,8 4-58-16,0-4-77 0,5 1-94 0,1-5-55 16,7 1-28-16,6-4 73 0,0 0 101 15</inkml:trace>
  <inkml:trace contextRef="#ctx0" brushRef="#br0" timeOffset="154052.578">2267 3418 96 0,'0'11'252'0,"-7"-1"-7"16,-12 9 11-16,-1-1 9 0,-6 8 2 16,-13 0-20-16,0 3-23 0,-7 4-23 0,-5 0-25 15,-2 4-28-15,1-5-23 0,0 1-23 16,6 0-24-16,0-3-24 0,8-5-20 15,11-6-12-15,2-1-10 0,5-4-10 16,14-6-10-16,6-1-16 0,6-3-17 16,7-4-13-16,13-11-12 0,13 0-11 0,7-4-10 15,6-7-14-15,7-3-16 0,6-1-17 16,13-4-17-16,0-2-6 0,6-1-15 16,1 0 3-16,0-4 15 0,6 4 35 15,-13 0 33-15,1 4 20 0,-8-1 22 16,-12 8 21-16,-7 8 15 0,-13 3 25 15,-7 4 34-15,-12 7 50 0,-14 7 37 0,-12 4 23 16,-7 11 7-16,-20 4 3 0,-6 10-9 16,-13 4-2-16,-13 1-11 0,0 10-13 15,-6-3-25-15,-8-1-13 0,8 1-14 16,-1-8-13-16,7 0-20 0,7-7-17 0,5-7-10 16,14 0-8-16,7-8-8 0,12-7-15 15,7-4-13-15,13-3-18 0,13-11-14 16,7-4-10-16,19-8 4 0,6-2 3 15,7-9 5-15,13-3-13 0,6-3-5 16,8-1-5-16,6-4 10 0,6 1 9 0,0 4 6 16,1-1 3-16,-1 4 4 0,-14 4 13 15,2 7 9-15,-8 3 7 0,-12 5 1 16,-6 7 8-16,-15 3 16 0,-5 8 19 16,-13 3 25-16,-14 4 18 0,-12 7 11 0,-8 4-3 15,-12 4-10-15,-7 0-9 0,-5 3-7 16,-7 4-3-16,5-4 0 0,-5-4 0 15,6 1-8-15,5-4-11 0,9-3-12 0,-1-8-13 16,12 0-15-16,8-4-15 16,0-4-10-16,12 1-10 0,14-4-13 0,-1-7-13 15,13 0-11-15,8-4-7 0,5-8-11 16,8 5-7-16,5-8 2 0,7-1 10 16,7-2 20-16,6-1 24 0,-6 4 19 15,6-3 20-15,-6 3 13 0,-1 0 6 0,-6 3-6 16,0 5-7-16,-13 3 0 0,-6 3 5 15,-7 1 13-15,-6 7 25 0,-7 4 26 16,-7 3 22-16,-12 8 10 0,-14-1 2 16,1 8-4-16,-13 1 2 0,-14 6 3 0,1 4 7 15,-8-1 3-15,1 1 7 0,0 1-1 16,-1-5-10-16,2 0-24 0,11-3-25 16,-5-4-22-16,13-7-17 0,-1-1-11 15,7-3-11-15,6 0-11 0,7-4-13 0,14-3-16 16,-2-4-21-16,8-4-29 0,6-3-49 15,1-4-69-15,-2 0-88 0,7 0-104 16,1-4-66-16,-7 4-71 0,7 4 49 16,-7-4 89-16,-6 4 155 0</inkml:trace>
  <inkml:trace contextRef="#ctx0" brushRef="#br0" timeOffset="156553.562">5555 3238 12 0,'8'0'113'0,"-8"4"3"0,0-1 3 16,6 1-3-16,-6 0-4 0,0 3 6 15,6 4-1-15,-6 4 0 0,0 3-4 0,0 0-4 16,7 8 1-16,-7 0-6 16,0 3 5-16,0 0 3 0,6 4 4 0,-6 0-6 15,0 4-8-15,0-1-5 0,0 1-8 16,0 7-10-16,-6 0-9 0,-1 0-10 16,1 7-5-16,0 4-4 0,-2 4 1 15,-4 3-5-15,-2 0-9 0,8 8-6 0,-7 3-7 16,0 1-3-16,0 2-2 0,7 5 0 15,-8 3 1-15,2 1-6 0,5 3-1 16,-6-1-4-16,0 5-4 0,-1-4 1 16,2 3 4-16,-8 1 4 0,7 3 3 15,1 1 6-15,-2-1 0 0,2 4-2 0,4 0-5 16,-4 3-2-16,12-3-4 0,-7 7-2 16,1 1 2-16,6-1 0 0,0 0-2 15,0 4-3-15,0-4-1 0,-7-4 2 0,7 5 1 16,0-8 2-16,0 4-1 15,-7-8-3-15,7 4-2 0,0-4 0 16,-6 4 1-16,6-4 0 0,0 4 0 0,0-4 1 16,6 4 3-16,-6-4-1 0,0 0-3 15,7-3-1-15,-7 0 1 0,0-4-2 16,0 3 0-16,0-3 0 0,-7-4 2 16,7 5 0-16,-6-2-1 0,6-2-11 0,-6-1-6 15,6 0 5-15,0-3 13 0,0 3 10 16,0-7-7-16,0 0-4 0,6-4-1 15,-6 0 0-15,6-3 1 0,-6-4-2 16,0 0 0-16,0-4-2 0,7 1-1 0,-7-5 1 16,0 0 3-16,0 1-1 0,7 0-3 15,-7-5-1-15,0 2 0 0,6-2 1 16,1-2-3-16,-7 3 2 0,6-8-1 16,0 5-2-16,2-8-5 0,-8-4 0 15,6 1 2-15,0-1 2 0,-6-4 4 0,6 1 4 16,2-4 2-16,-2 4-2 0,7-1-5 15,-7 1-2-15,1 0 1 0,6 3-12 16,-1 0-6-16,2 4-6 0,-1-4 10 16,-7 1 0-16,8-5 2 0,-8-3 0 15,0-3 1-15,2-5 4 0,-2-3 3 0,-6-4 4 16,0-3 2-16,0-4 2 0,6 0 0 16,-6-8 0-16,0 5 2 0,0-5-1 15,0-3-1-15,0 5 0 0,0-5 1 0,0 3 1 16,0 0 3-16,0 2 2 0,-6-2-1 15,6 1-3-15,0 3-5 0,-6-3-1 16,-2-1 2-16,2 1 1 0,0 0 0 16,-1-1 4-16,0 1 1 0,-6 0 1 15,1-4-4-15,4-4-1 0,-4-3-4 0,-8 3 3 16,7-3 2-16,1-4 7 0,-8 4 15 16,0-4 7-16,1-1 0 0,-1-2-14 15,-6 3-11-15,0 0-4 0,0 0 0 16,-7 3 2-16,1-3 0 0,-7 4-4 0,6-4-3 15,-12-3-1-15,5-5 0 0,-5 1-5 16,-7-4-1-16,-1 0 0 0,2 0 7 16,-1-4 3-16,-1 4-1 0,2 0-1 15,-2 0 0-15,-5 4 4 0,-1-4 0 16,6 7 0-16,-4 1-1 0,-2-1 0 0,7 4 0 16,-7 0-3-16,0 0 1 0,1 3-1 15,-8 1 2-15,1-4 0 0,0 4 1 16,0-4-1-16,-7-4 1 0,7 4 0 15,0-7 4-15,0 4-1 0,0-1-2 16,0-3-5-16,0 3-1 0,0 0 2 0,0 4 2 16,-1-4 3-16,8 4 1 0,-8 4 1 15,9-4 1-15,-2 4-2 0,0 0 1 16,0-1 0-16,1-3 2 0,-1 0 4 0,0-3 8 16,1 3 5-16,-7-4 3 0,6 0 0 15,6 1-2-15,-4-1-4 0,4 0-5 16,-5 1-4-16,13-1-5 0,-8-3-4 15,7 3-5-15,-5 1-1 0,4 2 1 16,2-2 0-16,-1 3 2 0,1 3 0 16,-1 1 2-16,1 0 2 0,-1-1-1 0,1 5-3 15,-1-4-2-15,0-1 1 0,0 5-1 16,1-5 4-16,-1 5 1 0,7-5 6 16,-6 5 3-16,5-5 1 0,2 1-7 15,-1 3-4-15,0-3-2 0,-1 7-3 0,1 0 0 16,1 0 0-16,-1 4 4 0,5 3 1 15,-5 0 0-15,7 4-3 0,-7-3-2 16,7 3 1-16,-1-4 0 0,1 4 2 16,-1-4 0-16,1 4 0 0,-1-4 0 0,7-3-2 15,0 0-2-15,-1-1 0 0,1-3-1 16,0 4 4-16,7-4-1 0,-7 0 1 16,6 4-1-16,1-4 2 0,6 0 3 15,-6 3 0-15,5-3-1 0,8-3-1 16,-8 3 1-16,8-4-2 0,0-3-2 0,6-1 1 15,-7 1 2-15,1-8 1 0,6 5-1 16,0-9 0-16,-7 1-3 0,0 0 2 16,7-5 1-16,-6 1 2 0,0-3-3 15,-1-4 0-15,0-4-2 0,1-1-1 16,0 2 2-16,-1-1 3 0,1-4 4 0,-1 0-2 16,0-3 0-16,1 0-2 0,0 0-3 15,-2-5-2-15,8 2-2 0,-6-5 3 16,6 0-1-16,-6-3 4 0,0 0-1 0,6-1 2 15,-7-2-2-15,7-5 0 0,-7 0 1 16,7-3 2-16,-6 0 1 0,6 0 0 16,-7-5-1-16,14 2-1 0,-7-5 1 15,6 0-1-15,1 1-1 0,0-1-4 16,5 0 0-16,-6 1 3 0,2-4 0 0,-2 3 1 16,0 1-2-16,1-1-2 0,0-3-1 15,-1 3-3-15,1-3 2 0,-7 3 0 16,6-3 0-16,-6 0-1 0,0-4 1 15,6 0 1-15,-6-3 1 0,0-1-6 0,7-7-8 16,-7 4-8-16,7-5 0 16,-1 2 2-16,-6 2 4 0,0 5 2 0,0-1 4 15,6 4 4-15,-6 4 0 0,0 3 0 16,0-3-1-16,0 7 0 0,0-3-2 16,-6 2-2-16,6 2-3 0,0-1-2 0,6 0 2 15,-6 0 3-15,7-4 2 0,0 5-2 16,-7-5-3-16,6 4 5 0,1-4 3 15,-1 4 3-15,7 0-1 0,-6 4-1 0,5 4-1 16,-4-1 0-16,4 8 1 16,1-1 5-16,0 5-2 0,0-1-6 0,7 0-11 15,-7 4-10-15,6 1-14 0,1-1-16 16,6-4-9-16,-7 0 1 0,1 0 10 16,7 1 12-16,-8-1 12 0,0 1 4 0,-6-1 2 15,7 1-2-15,-7-1 1 0,0 0 0 16,6 1 0-16,-5-1-1 0,-2 0-1 15,8 1 3-15,-7 3-3 0,0 0-6 16,0 0-13-16,7 0-13 0,-8 3-17 16,2 1-10-16,-1 0-5 0,-1 0 8 15,2-1 13-15,-2 1 17 0,2 0 20 0,-1 3 13 16,-1 0 12-16,-4 5 9 0,-2 6 11 16,0 1 5-16,0 3 5 0,-6 7-4 15,8 0-3-15,-8 8-7 0,6-4 2 16,-6 3-1-16,6 1-3 0,-6-4-3 15,7 7 5-15,-7-6 3 0,6 2 3 0,8-3-1 16,-8-3-2-16,6-1-4 0,2 0-1 16,-1-3-5-16,0 3 1 0,0-3 0 15,1 3 4-15,-8 4 0 0,0 4-2 0,0 0 4 16,8 3 16-16,-8 0 11 0,1 8 7 16,5-4-11-16,8 4-7 0,0 3-5 15,-1-3-3-15,7-1 3 0,7 1 2 16,6 0 1-16,0-4-3 0,6 0 0 15,1-4 6-15,6 0 4 0,7 1 5 0,6-1-2 16,1 4-3-16,5 0-6 0,7 7-1 16,0-3-1-16,7 3 0 0,-1 4-4 15,1 0-15-15,0 0-14 0,6-4-4 16,-6 1 11-16,-1-5 19 0,1-3 26 16,0-3 23-16,0-1 9 0,-1-3 0 0,-6-1-10 15,7-3-15-15,-14-3-14 0,1-1-12 16,-7 4-6-16,-7 0-7 0,-5 0-30 15,-7 4-62-15,-7 0-98 0,-7 3-109 0,-6 1-72 16,1-1-47-16,-15 0 46 0,1 4 79 16</inkml:trace>
  <inkml:trace contextRef="#ctx0" brushRef="#br0" timeOffset="157635.511">7569 2604 17 0,'0'-4'104'0,"0"1"6"0,0 3 3 0,0-4 8 16,6 1 6-16,-6-1-4 0,0 0-15 15,0 4-22-15,-6-3-12 0,6-1-10 16,0 4 9-16,0 0-1 0,-8 0-6 16,8 0-11-16,-6 0-5 0,0 0-1 15,-1 0 2-15,-6 4 4 0,0-1 5 16,1 5 4-16,-8 2-2 0,0-2-2 15,1 3-6-15,-7 0 0 0,-1 4 4 0,-5-1 7 16,-1 1 2-16,1 3 0 0,-1 4 0 16,1 0 1-16,-1 0-1 0,0 4-7 15,-6 3-8-15,7 4-5 0,-1 0-1 0,1 3 0 16,5 1 0-16,1 0 1 16,7 3-7-16,-1-3-7 0,0 0-10 0,8-5-4 15,6 5-4-15,-1-4 1 0,7 4 0 0,0-4-2 16,0-4-6-16,7 0-5 15,-1 1-4-15,6-8 1 0,2 0 3 0,-1-8 3 16,0 1 1-16,6-8-1 0,1-3-1 16,0-8-4-16,-1 0-3 0,1-6-4 15,0-1-1-15,-1-8 1 0,0 1 0 0,0-4 2 16,-5 0 5-16,5 0 2 16,-6 0 6-16,-6 4 7 0,-1-1 13 15,1 1 11-15,0 4 9 0,-7-5 5 0,0 8 1 16,0-4-4-16,-7 4-5 0,0 0-6 15,1 0-6-15,-1 4-4 0,-6-4-6 16,0 4-5-16,1 0-6 0,-8-1-6 0,0 5-4 16,1-1 0-16,-1-3 1 0,0 7 1 15,-5-4-2-15,-1 4-3 0,0-4-3 16,-1 4 0-16,7 0-1 0,2 4-18 16,-2-4-38-16,1 0-62 0,5 0-73 0,1 0-85 15,6 0-104-15,-5 0-93 0,5 0-95 16,7-4 35-16,-6 4 103 0,-1-3 169 15</inkml:trace>
  <inkml:trace contextRef="#ctx0" brushRef="#br0" timeOffset="161749.23">2990 12499 40 0,'-13'7'47'0,"6"4"-18"0,0-7-16 0,7 3-10 15,-6-7-19-15,0 4-3 0,6-4-7 16,-6 0 8-16,-2-4 3 0,8 4-1 16,-6-3 9-16,6 3 1 0,0-4 15 0,-6 4-6 15,-1 0 5-15,7-4 8 16,-7 4 17-16,1 0 9 0,6 0 1 0,0 0-7 16,-7 0-5-16,7 0 0 0,0-3 5 15,0 3 4-15,0-8-6 0,-6 5 0 16,6-5 7-16,0 5 11 0,0-5 8 15,0 5 5-15,0-4 1 0,0 2-2 0,0 2-1 16,0-5 6-16,-6 5 12 0,6-5 20 16,0 1 20-16,0 0 17 0,-7-4 3 15,7 0-10-15,0-4-16 0,-7 1-16 16,7-4-14-16,0 3-11 0,0-3-8 16,0-1-6-16,7 4-8 0,-7-3-8 0,7 0-12 15,-1 0-10-15,-6-1-8 0,6 1-3 16,-6 0-2-16,7 3 0 0,-7 4-2 15,0-4 3-15,0 1 5 0,0-1 5 16,0-3 0-16,-7-4 0 0,7 0-4 16,-6-8-1-16,6 5-3 0,-6-8-2 0,6 4 0 15,-7-1-4-15,7 1 3 0,-7-1 2 16,7 5 5-16,0 3 3 0,0 0-2 16,0 4 1-16,0 3-4 0,0 0-2 0,0 1-8 15,7-1 0-15,-7 0-1 0,0-3 0 16,0 3 1-16,7-3 0 0,-7-4 0 15,0 0-7-15,0 0-1 0,0-4 1 16,0 1 3-16,0-4 3 0,0-1 6 16,0 1 3-16,0 0 0 0,-7-1-3 0,7 1 2 15,0 4-3-15,-7-1 3 0,7 0-2 16,0 0 0-16,-6 1-3 0,0-1 0 16,-1 4-3-16,0-4 3 0,1 1 0 15,-1-4 2-15,1-1-3 0,0 1 0 0,-1-4-2 16,0-4 6-16,1 4 5 15,0-3 8-15,-2-1 7 0,-4 0 7 0,5 1 10 16,1-1 7-16,-7 0-1 0,6 1-4 16,1-1-8-16,-8 1-5 0,8 3-6 15,-7-4-10-15,6 4-9 0,1-3-7 0,0-1-3 16,6 0 2-16,-7 4 1 0,1-7 0 16,6 3-3-16,-7 1 0 0,7-1-1 15,-7-4-1-15,1 5 0 0,0-4 2 16,6 0 5-16,-14-1 3 0,8-3 2 15,6 4 0-15,-6-4 1 0,-1 4 1 0,1-1 0 16,6 1-2-16,0 0-5 0,0 3-2 16,-7 1-3-16,7-5 0 0,0 4-3 15,0-3 0-15,-7 0 1 0,7 4 1 16,0-1 4-16,-6-4 0 0,6 5 0 16,0-1-3-16,0-3 0 0,0 0-3 0,0-4 1 15,-6-1 1-15,6-2-1 0,0 0 4 16,0 2 1-16,-8-2 3 0,8 3-3 15,0 0-2-15,0 0-1 0,0 4-1 16,0 3 2-16,-6 4 2 0,6-4 1 0,0 4-1 16,0 1 0-16,0-5-2 15,0 0-1-15,0 1-1 0,0-1 1 0,0 1 1 16,0-1 0-16,0-4 1 0,0 1 1 16,0 0 1-16,0 3-4 0,6 1-2 15,-6-1-1-15,0 4 2 0,8 4 2 0,-8 3 2 16,0-3 1-16,0 3 2 0,6 4-2 15,-6-4 3-15,0 1 0 0,0 3 1 16,0-4-3-16,0 1-1 0,0-5-4 0,0 4-2 16,0-3 0-16,0-4 1 15,0 1 2-15,0 2 2 0,0-3 1 0,6-4-3 16,-6 5-1-16,0-5-1 0,7 0 0 16,-7 1 0-16,7-1 4 0,-7 4 1 15,6-4-1-15,-6 4-2 0,7-3-4 0,-7 2 2 16,6-2 1-16,-6-1-1 0,0 5 1 15,6-5-2-15,-6 4 1 0,7 0 1 16,-7 0-2-16,0 0 0 0,7 0-1 16,-7-4 3-16,0 8 0 0,6-4 1 15,0 0-4-15,1 0 2 0,-7 0-1 0,7 0 1 16,-7 0-1-16,6 4 2 0,-6-4 1 16,7 4 1-16,-1-8-2 0,0 4-2 15,1 0-2-15,0-4 4 0,-1 1-2 16,0-1 1-16,2 0-1 0,-2 1 1 0,-6-1-1 15,0 0-1-15,6 5 2 0,-12-1-3 16,6 0 1-16,0 0 1 0,0-4 3 16,-6 1-2-16,6-1 0 0,6-4-6 15,-6 5-1-15,0-8 0 0,6 0 3 16,1 0 3-16,-1 0-1 0,-6-3 1 0,7 2-2 16,-1 2-2-16,1-1 1 0,-1-1 2 15,0 5 0-15,2 4-2 0,-2-4 0 16,-6 3 0-16,6 4-1 0,1-4 3 15,0 4 2-15,-1 1 0 0,7-2-1 16,0-2-5-16,0-5-6 0,7 4-3 0,-8-6-1 16,8-1-1-16,-1 0 3 0,7 0 1 15,-6 0 5-15,7-4 3 0,-8 8-1 16,7-4-2-16,0 4 2 0,0 0 2 16,0-1 1-16,7 5-3 0,-7 3 0 0,7-4-3 15,-1 4-1-15,1-4-4 0,-1 4-9 16,7-4-2-16,-7 1-1 0,7-4 4 15,1 3 6-15,-8 0 5 0,7-3 5 16,0 7 2-16,1-3 1 0,-1-1 1 0,-7 4-1 16,7 0 3-16,0 0 3 0,-7 4 3 15,8-1 4-15,-7 5-1 0,5-4-3 16,1 3-3-16,1 0-4 0,-1-3-5 16,0 3-4-16,7 1-3 0,-7-1-1 15,6-3 1-15,1 3 3 0,-1 0 3 0,1 1 2 16,-7-5 3-16,0 5 1 0,7 3 2 15,-7 0-1-15,-1 3-2 0,2 1 2 16,-1 3 0-16,-6 1 0 0,5-1 2 16,1 1 4-16,7-1 0 0,-7 4-1 0,13-3-3 15,-6-2-2-15,0-2 1 16,-1 4 0-16,7-1-7 0,-7 0-7 0,-5 4-4 16,5 0 9-16,-5 0 5 0,-1 4 0 15,-7 4 3-15,7-5-2 0,-6 1 2 0,5 0 3 16,2-1 6-16,-7 1 0 0,6-1-1 15,-1-3-1-15,9 0-2 0,-2-3 2 16,-6 3 0-16,7-4 1 0,-1 1-2 16,1-1 0-16,-7 0-1 0,7 4-2 15,-14-3-2-15,7-1 3 0,-6 4 3 16,-1 0 7-16,1 0 2 0,-7 0-3 0,6 0-5 16,-6-4 0-16,7 4 2 0,-1-3 2 15,1-1-4-15,-1-4-1 0,1 1 3 16,7-4 0-16,-8 0 5 0,7 0 1 0,-6 1 4 15,-7-5 3-15,0 4 2 0,-1 3-2 16,-5-3-3-16,6 4-4 0,-6-4-3 16,-1 4-6-16,-5-4-3 0,-2-3 0 15,1 2-3-15,-6-2-1 0,6-5-3 16,-1 1 5-16,2-4 2 0,-1 0 1 0,7-4-4 16,-8 1-4-16,8-5 0 0,0 5 2 15,-7-1 0-15,-1 1 1 0,-5-1-3 0,6 8 1 16,-7-1 2-16,2 1 1 0,-2 7 0 15,-6-3-3-15,6 2-1 0,-6 1 1 16,0 1 0-16,-6 2 0 0,6-3-3 16,0 4-5-16,-6-4-1 0,6 3-5 0,0-2 0 15,-8-1-2-15,8 0 6 0,0-4 5 16,-6 4 3-16,6 0 0 0,0 0 2 0,0 0 0 16,0 0 5-16,0 4-4 0,0-4-1 15,0 4-9-15,0-1-2 0,0 1-2 0,0 3 1 16,0-3 2-16,0 3-1 0,0-3-1 15,0 3-1-15,0-3 3 0,0 4 3 16,0-5 2-16,-6 4 0 0,6-3 5 16,-7 3 2-16,7 1 3 0,-7 3-1 0,7-7 1 15,-6 3-2-15,6 4-3 0,-6-4 0 16,-1 0 6-16,1 4-2 0,-1 0-2 0,0-3-2 16,-5 3 4-16,5 4 1 0,0-4-3 15,-5 3 5-15,-1 1 7 0,-1 0-4 0,8 3-5 16,-14 0-3-16,8 4 1 15,-2 0-1-15,-5 0-5 0,5 4 3 16,-11 0 0-16,5 3 2 0,-6 4-1 0,6 0 0 16,-5 3 4-16,-1 5 3 0,0-5-2 15,-7 9 3-15,7-1-2 0,0 0 3 0,-7 3 0 16,1 4 4-16,-1 4 0 0,1 1-4 16,-1-2-5-16,1 5 3 0,-7 3 2 0,5 1-1 15,-4-1-3-15,5 4-1 0,1-7-1 16,-1-1 2-16,7 1 0 0,7-8 0 15,-1-4-2-15,0-2-1 0,7-9 1 0,0 1-3 16,7-4 1-16,6-7-2 0,-7-1-7 16,14-3-18-16,-1-7-35 0,7-4-30 0,6-4-31 15,1-3-16-15,7-8-17 0,-1-3-4 16,0-4-7-16,6-3 5 0,7-1 5 16,0-4 21-16,1-2 29 0,5-1 38 15,-6-1 31-15,7 2 22 0,-7-1 7 0,7 3 7 16,-7 5 0-16,-1-1 5 0,1 8 8 15,7-1 10-15,-7 5 8 0,0 3 1 16,1 0-2-16,-1 7 4 0,-7 4 8 16,7 0 6-16,-7 11 8 0,7 0 2 15,-5 8 2-15,5 3 2 0,-1 3 4 0,1 8 1 16,1 4-4-16,-1-1-16 0,0 9-13 16,-1 2-17-16,8 4-8 0,-7 0-24 0,0 5-57 15,1-5-107-15,-1 4-121 0,-7 0-126 16,1 0-2-16,-7-8 75 0</inkml:trace>
  <inkml:trace contextRef="#ctx0" brushRef="#br0" timeOffset="166564.358">2886 12422 21 0,'12'-15'31'0,"1"1"2"0,7-5 5 16,-6 5 15-16,-8-1 13 0,6 1 22 16,-5 2 11-16,0-2 13 0,-1 6 4 15,1-3 18-15,-7 4 15 0,6 0 7 0,-6-1 2 16,-6 5-16-16,6-4-26 0,-7 3-35 16,1 0-26-16,-1 4-15 0,-6 0-14 15,1-3-6-15,4 3-8 0,-4 0-4 16,-8 0 2-16,7 0 2 0,-7 0 0 0,8 0 0 15,-8 3-4-15,1-3 7 0,-1 0-2 16,0 4 8-16,1 0 2 0,-7 3 5 16,6 0 2-16,-6 0-3 0,7 1 0 15,-7 6 11-15,0-3 11 0,-1 4 6 16,1 0-8-16,7 3-11 0,-1 4-1 0,0 0 0 16,1 4 1-16,6-1-1 0,7 5-3 15,-1-1-1-15,1 4-8 0,6-4-3 16,6 8-9-16,1-4 1 0,6 0-3 15,0 0-14-15,7 0-9 0,5-4-4 16,1 0 13-16,0 1 8 0,7-5 9 0,6-3 6 16,-7-4 6-16,8-3-3 0,-8-4-3 15,7 0-5-15,0-7-4 0,1 0-2 16,-1-8 0-16,-7 0-2 0,1-7-4 16,-1-4-6-16,1-7 0 0,-13-3-1 15,6-1 2-15,-7-7 0 0,-6-4-1 0,0-6-1 16,-13-1 3-16,6 0-1 0,-12-4-1 15,0 1-3-15,-14-1 8 0,1 7 1 16,-7 1 3-16,-7 7-5 0,1 8 1 16,-8 3 4-16,1 3 0 0,-6 8 1 0,-8 4-3 15,7 11 2-15,-5 3 11 0,5 8 8 16,-6 3 5-16,6 12-7 0,1 2-5 16,5 5-4-16,8 7 7 0,-1 0 11 15,7 3 9-15,7-3 6 0,6 1 0 16,6-2-6-16,7-2-2 0,7-1-2 0,6-3-2 15,6-12-3-15,7 1-15 0,7-12-12 16,7-3-11-16,-1-6 4 0,6-13 2 16,1-7-5-16,12-10-8 0,-6-5-11 0,0-10-11 15,-6-4-23-15,-7-7-18 0</inkml:trace>
  <inkml:trace contextRef="#ctx0" brushRef="#br0" timeOffset="168189.623">2775 12364 795 0,'-45'0'755'0,"5"10"-277"0,1 5-152 16,0 3-121-16,7 8-79 0,6-4-50 0,-1 4-26 15,1-4-20-15,13 3-10 0,0-6-12 16,7-1-4-16,-1-4-3 0,7-3 3 15,7 4-2-15,-1-4-1 0,1 0 2 16,6-3-12-16,-1-1-8 0,8 0-7 16,0-3 4-1,-1 0 0-15,1-8-14 0,0 0-16 0,-1-3-24 0,1 0-25 0,-1-4-24 16,-6-4-19-16,0 4-10 0,0-4-5 16,0 4 5-16,1 0 22 0,-8 4 29 0,0 0 32 15,1-1 21-15,-1 1 19 16,-6 3 13-16,0 4 8 0,7-3 8 0,-14 3 1 15,7 0-2-15,0 0 1 0,-6 0-1 16,-1 0 2-16,7-4 0 0,-6 4 2 16,0-4-1-16,-2 4-1 0,-4-3-8 0,5-5-17 15,-6 1-28-15,7 0-17 0,-7-1-3 16,6-2 16-16,-6-2 5 0,0 1 9 16,0 0 3-16,7 0 17 0,-7 4 12 15,-1 0 4-15,2-1 10 0,4 5 2 16,-4 3 0-16,-1-4-15 0,6 4-14 0,1 0-19 15,-1 0-30-15,1 0-23 0,-8-4-14 16,14 1-6-16,-6-1 1 0,0-3 13 16,6-1 25-16,-7-2 27 0,1-1 33 15,6 3 28-15,-7-3 39 0,7 4 31 0,0-1 30 16,0 5 24-16,0-1 5 0,-6 0 7 16,6 4-5-16,0-3 5 0,-7 3-8 15,7 0-8-15,0-4-13 0,-6 4-8 16,6 0-14-16,0-4-11 0,0 4-19 15,-7-3-10-15,7-1-14 0,0 0 1 0,0 4 1 16,0-3 3-16,0 3 0 16,-7 0-3-16,7 0-2 0,-6 0 0 0,6 3 3 15,-6 1 0-15,6 0-1 0,-7-1-6 16,7 1-3-16,-7 0-9 0,7-1-7 16,-6 1-13-16,6 0-7 0,0-4-10 0,0 0-10 15,6-4-5-15,-6 0-1 0,0-3-2 16,7 0-5-16,0-4-6 0,-7 0 1 15,0 0 8-15,0-4 9 0,0 8 11 0,0-4 7 16,-7 7 7-16,0-3 5 16,1 7 4-16,-7 4 2 0,0-1 2 0,0 8 3 15,-1 4 10-15,2-1 6 0,-8 8 11 16,7 4 9-16,1 0 12 0,-2 3 7 16,2 0 9-16,-2 4 6 0,8 0 3 0,6 0-9 15,-7-3-12-15,7 3-17 0,7-1-14 16,6 2-13-16,0-5-9 0,7 0-6 15,-1-3-8-15,7-4-7 0,0-4-17 16,7-4-24-16,-7-9-43 0,6-2-34 16,1-11-29-16,-7 1-4 0,0-7 0 0,-1-5 6 15,-5 1 0-15,0-8 4 0,-7 1 5 16,0-1 20-16,0 0 16 0,-13-3 18 16,0 4 21-16,0-5 21 0,-13 5 18 15,6 2 14-15,-12 1 34 0,-1 8 19 0,0-1 16 16,-5 8-11-16,-1 0 4 0,-7 7-3 15,7 0 3-15,-6 3-3 0,6 5 2 16,-7-5-3-16,7 5-8 0,0-1-11 16,7 0-4-16,5-3-4 0,2 3-3 15,-2-3-2-15,1 3 0 0,7 0 6 0,0 1 9 16,6-1 15-16,0 1 11 0,0-1 10 16,0 0 7-16,0 1 0 0,6-1-10 15,0-3-17-15,1-1-14 0,-1-3-12 0,1-3-14 16,6-5-12-16,-1-3-23 15,-4 0-32-15,4-3-42 0,1-5-37 0,-6 1-35 16,6-4-20-16,-7-4-1 0,0 4 15 16,-6 4 23-16,8-4 19 0,-8 7 25 15,0 1 27-15,0 3 26 0,-8 0 32 16,2 3 10-16,6 1 15 0,-6 0 5 0,-7 3 17 16,6 1 22-16,1-5 29 0,-7 8 28 15,7-7 22-15,-8 7 21 0,8-4 31 16,0 4 10-16,-8 0-3 0,8 8-9 15,-1-1-2-15,1 7 9 0,0 5 5 16,6 3-2-16,0 7-6 0,0 8-3 0,6-1-5 16,0 1-6-16,7 3-22 0,1-3-25 15,-2-4-33-15,8-4-27 0,-7-7-19 16,13-3-19-16,-6-5-18 0,6-6-21 0,-7-8-33 16,13-8-61-16,-12-3-75 0,6-7-70 15,1-4-49-15,-8-4-34 0,1 1-18 16,-8-5-8-16,8 5 10 0,-7-5-1 15,0 5-29-15,-6-1 11 0,-1 4 61 16</inkml:trace>
  <inkml:trace contextRef="#ctx0" brushRef="#br0" timeOffset="171170.903">2365 12671 55 0,'-8'-7'368'16,"-4"-4"-119"-16,-1 0-165 0,0 0-103 15,-6 0-46-15,5-4 17 0,2 0 34 0,-2 4 40 16,1-3 37-16,7 3 42 0,-8 0 54 16,8 0 72-16,-6 4 57 0,4-1 35 15,2 1-9-15,-7 3-40 0,7 1-69 16,-1 3-67-16,-6 0-57 0,7 0-36 0,0 7-30 16,-8 0-18-16,8 4-9 0,-8 4 4 15,8 3 6-15,-7 0 13 0,0 4 21 16,0 4 30-16,7 0 28 0,-8-1 18 15,8 1 6-15,6 0-7 0,0 3-15 16,0-3-23-16,13-1-21 0,-6-3-15 0,12 0-4 16,7-4 2-16,0-3 2 0,13-3-3 15,1-6-9-15,5-6-9 0,1-3-10 16,5-5-28-16,-5-6-29 0,6-4-28 16,-13-4-10-16,7-4 1 0,-8-3 13 15,-4-5 23-15,-2 5 17 0,-6-4 13 16,-6-3 7-16,-8 3 7 0,-5 0 8 0,-7 0 1 15,-7 0 3-15,-5 4-5 0,-1 3 3 16,-13 0 2-16,6 8 16 0,-13 0 8 16,7 7 0-16,-6 3-11 0,-1 8-8 15,1 8 0-15,-1 3 1 0,7 3 2 0,-7 12 6 16,13 4 2-16,2 2 7 0,-2 9 13 16,13 6 12-16,1 5 10 0,12 2 5 15,1-3 0-15,6 5-7 0,12-5-8 16,-5 0-7-16,13-7-13 0,-1-7-15 0,1-4-14 15,7-8-3-15,-1-6-7 0,6-8-18 16,-6-11-25-16,7-7-29 0,-8-9-33 16,2-5-31-16,-1-9-27 0,-7-6 3 15,-5-8 19-15,-8 0 33 0,-6-7 24 16,-7 0 18-16,1-1 16 0,-14-3 18 0,-5 4 14 16,-8-1 13-16,0 9 16 0,-5 6 16 15,-9 4 18-15,2 11 8 0,-7 11 11 16,0 4 19-16,0 10 11 0,0 5 11 0,0 6-7 15,6 8 0-15,1 4 3 0,-1 3 7 16,7 1 4-16,6-1 1 0,8 4-6 16,5 0-11-16,7-4-11 0,7 0-10 15,5 1-4-15,8-9-13 0,6 2-16 16,7-9-16-16,6-3-7 0,-1-7-14 0,2-4-24 16,5-7-38-16,-6-8-35 0,7-4-29 15,-7-2-16-15,-6-9-7 0,-1 1 5 16,-6-4 6-16,-6-4 14 0,-1 1 17 15,-12-1 28-15,-7-3 25 0,-7 3 25 16,-6 1 27-16,-6 3 30 0,-7 4 27 0,-6 7 19 16,-2 7 11-16,-4 4 6 0,-1 11 14 15,0 7 3-15,6 8 4 0,-6 7-9 16,12 3-4-16,-5 8-3 0,13 0-6 16,-1 4-1-16,7 3-5 0,7-3-5 0,6-1-10 15,6-2-5-15,7-1-14 0,7-4-8 16,6-4-10-16,7-10-3 0,6-4-8 15,6-8-14-15,1-6-23 0,6-12-33 16,-7-7-34-16,1-7-30 0,-1-4-19 16,2-7-8-16,-15-1 8 0,1-2 24 0,-7-1 24 15,-7-4 27-15,-13 0 17 0,-6 1 20 16,-6-1 18-16,-7 4 25 0,-7-3 27 16,-6 6 22-16,-7 5 10 0,-5 3 1 15,-1 11-6-15,-7 4-8 0,7 7-11 16,-7 11-15-16,7 11 5 0,0 7 1 0,0 7 3 15,7 8-9-15,-2 4 5 0,2 7 6 16,13 0 7-16,-1 0 1 0,7 0 0 16,0-4-4-16,13 0 0 0,7-3 1 15,6-8-6-15,-1-7-7 0,15 0-9 16,-1-11-3-16,6-3-9 0,7-12-9 0,1-3-16 16,5-8-21-16,1-3-23 0,-1-8-24 15,1-4-22-15,-7 1-9 0,-6-4 6 16,-1 1 21-16,-12-2 22 0,-1 1 20 0,-5 4 15 15,-14-4 6-15,-8 8 5 0,-11-5 2 16,-1 8 8-16,-6 4 9 0,-6 3 4 16,-7 4 5-16,0 11 1 0,-1 4 5 15,2 7 2-15,-1 7 16 0,0 8 10 16,-1 3 8-16,8 8-10 0,-1 3-3 0,7 0-2 16,1 5 2-16,11-2 10 0,8 1 3 15,6 0 2-15,6 0-19 0,14-4-3 16,-1-3 3-16,7-4 18 0,7-3 10 15,-1-5-5-15,14-7-15 0,-1-3-23 16,8-8-24-16,5-7-26 0,-5-3-34 0,6-8-34 16,-8-4-34-16,-5-3-29 0,-1-4-18 15,-6-4-9-15,-5-3 5 0,-16-1 13 16,2-6 10-16,-13-1 14 0,-7 0 8 16,-13-3 20-16,-7-4 25 0,-6 4 27 0,-13 0 27 15,-7 7 28-15,1 0 34 0,-8 7 35 16,-5 4 29-16,6 11 13 0,0 11-4 15,0 4-5-15,-1 7-10 0,8 11-12 16,6 4-26-16,7 6-12 0,-1 5-9 16,7 4 0-16,6-1 4 0,7 4 12 0,7-4 15 15,12 0 17-15,1-3 1 0,13-4 1 16,-1-4 1-16,13-7 9 0,1-7-4 16,6-4-15-16,7-11-20 0,6-7-25 0,7-8-33 15,-8-7-46-15,1-8-52 0,1-6-48 16,-8-1-35-16,1-6-16 0,-13-5 14 15,-7 0 25-15,-14 1 30 0,1-5 23 16,-19 5 27-16,-7-1 26 0,-7 4 23 16,-6 0 22-16,-6 0 25 0,-14 11 32 0,0 4 26 15,-5 3 16-15,5 11 9 0,-13 5 2 16,8 10 13-16,-2 7 1 0,7 11-4 16,1 4-22-16,-1 7-14 0,7 8-11 15,7 3-5-15,5 4-3 0,1 0-2 16,14 4-5-16,-1-4-12 0,-1 0-13 0,14-4-10 15,0-3 0-15,7-1 3 0,6-7 3 16,0 1-1-16,7-8-3 0,-1-4-11 16,7 1-10-16,0-5-9 0,7-7-3 15,-1-3-15-15,8 0-24 0,-8-8-31 0,7-3-22 16,-6-8-18-16,-1 1-3 16,1-8 3-16,-7-4 9 0,0-4 12 0,0 1 13 15,-7-4 18-15,-5 1 19 0,-2-1 18 16,-5-1 18-16,-7 1 15 0,0 4 10 15,-7 4 6-15,1-1 9 0,-7 7 7 16,0 1 0-16,-7 7-2 0,1 4-4 0,-7 3 4 16,0 8-1-16,6 3 10 0,-5 8 5 15,5 7 14-15,0 4 12 0,1 3 15 16,-1 4 14-16,14 0 6 0,-8 4-3 16,14-4-11-16,0-4-17 0,0 0-11 0,14-4-11 15,-2 2-7-15,2-9-7 0,11-4-4 16,-5-3-9-16,13-3-6 0,-7-8-9 15,6-4-14-15,7-7-22 0,-6 0-26 16,-1-7-30-16,2-1-29 0,-2-3-20 0,-7-3-11 16,2-5 2-16,-8 1 9 0,-6 0 29 15,-6-4 33-15,0 3 30 0,-7 1 19 16,-7 0 14-16,0 3 21 0,-12 0 19 16,6 5 15-16,-6 6 2 0,-8 4-5 15,1 0-7-15,0 7-11 0,0 1-10 0,7 3-5 16,-7 0 1-16,-1 3 0 0,8 5 1 15,0 3-3-15,-1-4 0 0,7 4 1 16,0 3 6-16,0-3 3 0,7 4-1 16,-2 0-3-16,8 3 0 0,0 1-3 0,8-5-1 15,-8 5-4-15,6-1-1 0,0-7-1 16,7 3 0-16,-6-3-2 0,-1-3 4 16,7-1-3-16,-7-3-4 0,2 0-3 15,-2-4 3-15,0 0 5 0,-6-4 2 0,7-4 2 16,-7 5 3-16,7-8-3 0,-7 3-2 15,0-6 1-15,0-1 1 0,0 1 2 16,0-1-6-16,0 0 1 0,-7 1-3 16,7-5 5-16,-7 1 0 0,7-1 0 15,-6 1-1-15,0-4 0 0,-2 0 8 16,2-3 5-16,-7-1 10 0,0 0 0 0,7 1-1 16,-7-5-3-16,-1 1-1 0,2 0-7 15,-2-4-2-15,8 0-8 0,-7 0 0 16,7-4-6-16,-8 4 0 0,8-7-2 0,0 3-2 15,-8-3 0-15,8 0 2 16,0-4 5-16,-1 4 1 0,1 0-1 0,-8-1-1 16,2-3 9-16,-2 0 9 0,2 0 6 15,-2-4-8-15,1 5-7 0,1-5-4 16,-2 4 1-16,1-4 2 0,0 8 6 0,0-4 2 16,0 4 2-16,6 0 0 0,1-1 5 15,-7 1 6-15,6 0 3 0,-5-1-2 16,5 5 0-16,-6-5 1 0,0 1 1 15,-1 3 4-15,2-3 3 0,-1 4 5 16,0-5-2-16,0 4-5 0,7 1-9 0,-8 3-6 16,2-4-7-16,5 0 1 0,-6 1-1 15,6-1 4-15,1 0-1 0,0 1 4 16,-8-1 4-16,8 5 8 0,-8-1 10 0,8-1 7 16,0 2 4-16,-1-1-4 15,1 0-8-15,-1-1-10 0,7 5-10 0,0-4-5 16,0 1-7-16,0-1-2 0,0-1-3 15,0 1 0-15,0 4-2 0,0-4-1 16,0 1 2-16,-7-2-2 0,7-2 1 16,0 3 4-16,-6-4 9 0,6 4 10 0,-6-4 12 15,6 5 7-15,-6-1 4 0,6 3-1 16,-8 1-8-16,8-4-9 16,0 4-10-16,0 0-6 0,0-5-7 0,0 5-3 15,8 0 0-15,-8-4-1 0,6 3-2 16,-6-3-5-16,6 1 0 0,-6-1 1 0,0-4 0 15,0 4 2-15,0 4-1 0,0-1 2 16,0 1 1-16,0-1-1 0,0 5 1 16,0-1-1-16,0 1 1 0,0-1 0 0,0 1-3 15,6-1 0-15,-6-4 1 0,0 1 4 16,7 0-4-16,-7-4 2 0,7 3-1 16,-7-2 1-16,0-1-2 0,6 4 1 15,-6-1 0-15,0 1-1 0,7-1 2 16,-7 5-1-16,6-4 1 0,-6 3-2 0,6-4 1 15,-6 5-1-15,0-1 2 0,0 1 0 16,0-4-1-16,0 3-1 0,8 0 2 16,-8 0 3-16,0 1 1 0,0-4-1 15,0 3-2-15,6-4-1 0,-6 5 0 16,0-4 1-16,0-1-1 0,0 1-2 0,0 3 2 16,0 4 1-16,0 0-8 0,0 4-21 15,6 3-41-15,-6 5-58 0,6-1-69 16,2 3-53-16,-8 5-33 0,6 3-19 0,0 3-17 15,1 1-27-15,6 7-20 0,-6 0-9 16,-1 7 18-16,-6 0-1 0,6 1 16 16,0-1 41-16</inkml:trace>
  <inkml:trace contextRef="#ctx0" brushRef="#br0" timeOffset="174043.901">2540 11627 17 0,'0'55'73'0,"7"-8"-14"15,-7-2 7-15,0-5 23 0,7-4 29 16,-7-6 34-16,0-4 27 0,0-4 27 16,0-4 16-16,0 0-3 0,0-3-28 15,0-1-43-15,0-3-45 0,0-3-43 16,0-5-26-16,0 1-22 0,6-4-7 0,-6 0-10 15,6-7 1-15,-6-4 1 0,6 0 9 16,-6-8 6-16,8-3 10 0,-8-3 10 16,0-8 13-16,0 3 12 0,0-6 12 0,0-1 6 15,0 0 2-15,0-3-5 16,0 0-4-16,-8 0 2 0,8-4 2 0,0-4-2 16,-6 1 0-16,6-5 1 0,-6 1 8 15,0-4-4-15,-1 0-7 0,0-3-17 16,1-1-10-16,-1 0-7 0,1 1-4 0,0-1-2 15,-2 4 1-15,2 0 4 0,0 0 1 16,6 4-4-16,-7-4-5 0,7 7-6 16,-6-7-1-16,6 4 3 0,-7 0 3 15,1 0 3-15,-1-1 0 0,7 1-2 16,-6 0-5-16,-1 3-5 0,0-3-7 0,1 3-5 16,0 0-2-16,-1-3 2 0,7 4 1 15,-7-1-2-15,7 0-5 0,-6 5-3 16,6-5-1-16,-6 4 4 0,6 0 2 15,0 0-1-15,0 0-4 0,0 4-2 16,0 0 1-16,-7-1 0 0,7 4 0 16,0 1 4-16,-6-1 1 0,6-3 2 0,0 3-1 15,0 1-4-15,0-1 1 0,0 4-2 16,6-4 1-16,-6 1-1 0,7-1 1 16,-1 4 0-16,-6 4 0 0,6 0 1 15,1-1 0-15,-7 4 2 0,7 1 2 0,-1-1-1 16,0 1-1-16,-6-1-1 0,7 1 3 15,-7 2-2-15,7-2 3 0,-1 3-1 16,-6-4 1-16,0 4-1 0,7-3 1 16,-7 2 2-16,6-2 0 0,1-1 0 0,-7 1-1 15,6-5-2-15,1 4-1 0,-1-3-1 16,0 4 0-16,2-1 1 0,-8 0 3 16,6 5 9-16,0-6 6 0,1 6 3 15,-1-1-8-15,-6 0-1 0,7 0 0 16,0 0-2-16,-1 0-6 0,0 0-1 0,0-4-4 15,2 4 2-15,-2-3 0 0,-6-1 1 16,6 1 2-16,-6 2 4 0,0-2 5 16,0-1 2-16,0 4 4 0,0 4 5 0,7-5 2 15,-7 5 1-15,0 4-1 0,0-1 1 16,0 0-3-16,0 1-7 0,7 3-5 16,-7-4-6-16,0 1-3 0,6-5 1 15,-6 1-2-15,0-1 1 0,0 1-2 16,0-4 2-16,0 0 3 0,0 0 2 15,0 1 3-15,0-1 4 0,0-4 5 0,-6 4 3 16,6 3 3-16,0-3 0 0,0 4 1 16,0 0-2-16,0-1-3 0,0 1-3 15,0 3-5-15,0-3-4 0,0 4-3 16,0-5-1-16,0 1-1 0,0 0-3 0,0-5 0 16,6 1 0-16,-6 1 0 0,0-5 1 15,0 4 0-15,0-3 1 0,0-2 0 16,0 6-1-16,0-5 0 0,0 0-2 15,-6-3 4-15,6 4 4 0,0-1 7 0,-7-4 3 16,7 5 6-16,0-1 4 0,0 1 1 16,0-4-2-16,0 3-3 0,0-7-3 15,0 3-6-15,7-2-4 0,-7-5-4 16,0 4-4-16,0-4-1 0,0 1-1 16,6-1 3-16,-6 0-2 0,0 1 1 0,0 3 3 15,0-1 3-15,0 2 3 0,0 2-3 16,0-2-1-16,7 2-3 0,-7 1-1 15,0-1-2-15,6 1 0 0,0-4-2 16,-6 1-1-16,7-2 1 0,0-2-1 0,-1-1 0 16,0 1-2-16,1-5-1 15,-7 5 1-15,7-5 0 0,-1 4-1 0,1 1-1 16,-7-1 0-16,6 8 2 0,0-4 3 16,-6 7 0-16,7-3 0 0,0 0-3 0,-7 0 1 15,6-1 1-15,8 1-2 0,-8-1 0 16,7-2-4-16,0-1 0 0,-7-4 3 15,7 4 1-15,1 0 1 0,-2 0-2 16,2 0 1-16,-8 4 2 0,7-1 0 16,-7 1 0-16,8 4 0 0,-2-1-2 15,-5 0 1-15,6 4-1 0,0-3 0 0,0 3 0 16,0-4 0-16,1 1 3 0,4-1-2 16,2-4 1-16,-7 1-2 0,13-4 1 15,-6 0-3-15,-1 0 1 0,1 0 0 0,6 0 3 16,-7 0-2-16,7 0 0 0,0 4-2 15,-6 0 1-15,7 3 0 0,-9 1 0 16,9-5-2-16,-1 4-2 0,0 1-1 16,0-1 0-16,-1 1-1 0,2-5-2 15,-1 1-3-15,0 0-4 0,0-4 3 16,7 4 4-16,-7-1 2 0,0-3 1 0,-1 4 0 16,2 0 1-16,-1 3 1 0,0 0 3 15,-6 4-1-15,5 0-1 0,1 0-4 16,1 0-2-16,-1 0-2 0,0 4 2 15,0-4 0-15,0 3 0 0,0 1-3 0,0-4-3 16,0 4 0-16,0-4 2 0,0 4 4 16,7 0 7-16,-7-1 2 0,0-3 3 15,0 4-1-15,0 3-1 0,0-3 2 16,-6 3 0-16,6 1-3 0,-7-5-1 0,1 4-1 16,6 4 4-16,-7-3 2 0,7 3 0 15,0 0 2-15,1 0 0 0,5-4-1 16,1 1-2-16,-7-1-1 0,6-3 0 15,1 3 0-15,-1-3 1 0,-5-1-2 16,5 5 2-16,1-5 0 0,-7 5 1 0,0-1-3 16,6 4 2-16,-5-3 0 0,-2 3 2 15,7 0-2-15,-5 3 0 0,-1-3 0 16,0 0 2-16,6 0 0 0,-5 0 1 16,5 0-2-16,1-3 1 0,-1 3-2 15,1-4 3-15,-1 0-12 0,1 1-6 0,-7-1-8 16,6 4 11-16,-5-4 8 0,-1 1 6 15,0 3 2-15,-1-4 1 0,1 4-1 16,1 0 0-16,5 0 1 0,1 4 1 16,-7-8-3-16,6 4 0 0,1 0-1 0,-1 0-1 15,1-4-1-15,-1 4 0 0,1-3 0 16,7 3 0-16,-8-4 0 0,7 1 0 16,-6 3 0-16,5-4 0 0,-5 0 1 15,-1 4 1-15,2 1 1 0,-9-2 0 0,1 1 0 16,1 0 3-16,-1 0-1 0,0 4-1 15,0-4-2-15,-1 0 2 0,9 0 0 16,-9 0 2-16,1 0-1 0,0-3-2 16,1 3 0-16,-7 0 5 0,5-1 3 0,-5 1 5 15,-8 0 1-15,8 0 1 16,-6 0-3-16,-2 4-5 0,1-4-3 0,-6 4-1 16,6-4 0-16,-7 4 0 0,1-4 1 15,6 3 0-15,-7-3-3 0,7 0-1 16,-6 0-2-16,6-4 1 0,1 4 1 0,-2-3 5 15,1-1 5-15,0-3 2 0,0 0 0 16,1 3-3-16,-2-3 5 0,-6 0 0 16,8-1 3-16,-8 1-6 0,7-1-1 0,-6 1 1 15,6 0 1-15,-7 0-2 16,0-1-1-16,2 4 0 0,-2-3 2 0,7 0-1 16,-7 3-4-16,8-3-6 0,-8 0-1 15,6-1-1-15,2 1 0 0,-1-4 0 16,7 0-2-16,-8 0 0 0,2 0 2 0,-2 0 4 15,2 4 5-15,-1-4 1 0,-1 3 2 16,-5 1 1-16,6 0-1 0,-7-1 2 0,2 5 2 16,-2-1-3-16,0 1-3 0,1-1-3 15,-1-3-1-15,1 3-2 0,0 0-2 0,5 0 0 16,-6-3-3-16,2 4 1 0,4-5-2 16,-5 1 1-16,0 0-3 0,-1 0 2 15,7-1-1-15,0-3 2 0,-6 4 0 16,5-4 0-16,-5 0 0 0,6 4 2 0,-6-4-1 15,-1-1-2-15,7 1 0 0,-13 4-2 16,7-4 3-16,-1 0 0 0,-6 4 0 0,6-4 0 16,-6 3 0-16,0 1 0 0,0 0 0 15,-6 0-1-15,6 3 1 0,0 0 0 16,-6 4 1-16,6-3-1 0,-7-1 1 0,7 4-1 16,0-4 1-16,-7 4-1 0,7-3 1 15,0 3-2-15,-6 0-1 0,6 0 1 0,0 0 0 16,-6 0 0-16,6 4 0 0,-7-4 2 15,7 7 1-15,-6-3-4 0,6-1 0 16,-7 5 0-16,7-1 3 0,-7-4-1 0,7 5-1 16,-6-5 1-16,0 5-2 0,6-1 3 15,-7-3 0-15,0-1-2 0,1 5-1 16,0-1 0-16,-1 0 1 0,1 1 0 0,-8-1 1 16,8 4-1-16,-8 0 1 0,2 4-1 15,-1-4 2-15,0 7-2 0,0 0 0 16,-7 1 0-16,0 3 3 0,1 0-5 0,-7 0 2 15,0 4-1-15,0-1 2 0,-1 1 3 16,-5 7 0-16,-1-4-1 0,1 4-1 0,-7 7-3 16,0-3 1-16,1 3-1 0,-2 4 1 15,1 0 1-15,6 0-3 0,-5 0 3 16,5-3-1-16,7-5 3 0,6-3-1 0,0 0 0 16,1-7-3-16,6 0-3 0,6-4-7 15,1-4-7-15,0-3-11 0,-1-1-11 0,14-3-18 16,-7-3-15-16,12-5-18 0,-5-3-17 15,12-3-6-15,-6-9 4 0,7-2 9 16,6-1 12-16,-6-7 14 0,5 4 20 16,9-8 17-16,-9 4 15 0,15 0 11 0,-8 1 6 15,1 2 3-15,-1 4 3 0,7 1 1 16,-6 6 10-16,5 1 11 0,2 7 10 16,-7 4 3-16,-1 3-3 0,7 1-2 0,-6 6-7 15,5 1-4-15,2 0-8 0,-7 3-5 16,6 0-3-16,-1 1-13 0,-5 2-46 0,-1 1-91 15,1-3-133-15,-1 3-169 0,-5 3-135 16,-8 1-88-16,1-1 71 0,-13 9 140 16,-1-1 180-16</inkml:trace>
  <inkml:trace contextRef="#ctx0" brushRef="#br0" timeOffset="174432.904">2918 9004 37 0,'-32'88'104'16,"6"-4"-9"-16,-1-3-17 0,-5-4-17 16,6-8-28-16,6 1-27 0,-5-8-32 15,5 1-25-15,0-8-22 0,1-1-57 0</inkml:trace>
  <inkml:trace contextRef="#ctx0" brushRef="#br0" timeOffset="176343.909">2722 12404 20 0,'0'-19'83'0,"0"5"23"0,0-1 21 16,0-3 13-16,0 3 2 0,0-3 15 15,0 3 14-15,0-3 5 0,0 3-13 16,8-3-21-16,-8-4-20 0,0 4-14 16,0-5-10-16,0 1-6 0,0-3-10 0,0-1-9 15,0 1-8-15,0-4 4 0,-8-5 13 16,8 5 16-16,0-4 7 0,0 0-3 16,-6 4-2-16,6-4 2 0,-6 4 6 15,6-1 8-15,0 1 8 0,-7-1-1 0,7 1-10 16,-7 0-18-16,7 0-18 0,0 3-15 15,0-3-14-15,0-1-8 0,-6 1-8 16,6 0-6-16,0 0-6 0,0-5-1 16,0 1 0-16,0 4 9 0,-6-4 11 15,6-4 10-15,0 5 3 0,0-5-3 0,0 4-2 16,-7 0-4-16,7 0-1 0,0-4-5 16,-6 8-8-16,6-4-9 0,0 4-4 15,-7 0-1-15,7 3 4 0,-7 0 0 16,7 1 11-16,-6-1 7 0,6 0 10 0,-6 4 1 15,6-3-3-15,-7-1-7 0,0 1-9 16,7-1-7-16,0-4-6 0,0 1-6 16,-6 0-3-16,6-4-3 0,0 0-2 15,0 0 1-15,-6 4 0 0,6 0 2 0,0-1 5 16,-7 4 3-16,7 1 5 0,0 3 1 16,0 0 1-16,-6 4-2 0,6-1 0 15,0 1 0-15,0-1-2 0,0 1 1 16,0 4-1-16,0-5-5 0,0 1-5 15,0 0 0-15,-7 0 3 0,7-1 3 0,0-3 3 16,0-4 6-16,0 4 6 0,0 1 6 16,0-5 6-16,-7 4 9 0,7 0 9 15,0 0 10-15,0 3 5 0,0 1-4 16,0 0-5-16,0 0-12 0,0-1-10 0,0 1-14 16,7-1-10-16,-7 5-5 0,0-4-4 15,0-1 1-15,7 1 1 0,-7 0-1 16,0 0-1-16,0-1-2 0,0-3 3 15,0 4 3-15,0-1 2 0,-7-2 1 16,7 2 3-16,0 1 4 0,0-4 1 0,-7 8-2 16,7-5-5-16,0 4-3 0,0 1 0 15,0-1-5-15,0 0-1 0,0 1-4 16,0-1 0-16,0 4-1 0,0 0 1 0,0-3 0 16,0-1 1-16,0 0-6 0,0 0 2 15,0-3-2-15,0 3 6 0,0 1 4 16,0-4 7-16,0 3 5 0,0-3 6 15,0 6-3-15,0-2 0 0,0 3-8 16,-6 0-5-16,6 3-4 0,0 1-1 0,0-4 2 16,0 4-2-16,0-4 1 15,0 4-3-15,0-4 0 0,0 0-3 0,0 0 0 16,0 0 3-16,0-4-2 0,0 4-3 16,0 4-2-16,0-4 3 0,6 3 2 15,-6 5 0-15,-6-1-9 0,6 8-11 0,0 3-17 16,6 8-26-16,-6 11-30 0,0 6-26 15,7 9-16-15,6 2-11 0,-6 5-14 16,5 7-2-16,-5 0 8 0,6 7 20 16,0 1 25-16,0 6 25 0,0 4 26 15,0 5 17-15,0 6 15 0,1 4 8 0,-2 7 9 16,-5 4 4-16,6 3 2 0,0 5-5 16,-7-1-2-16,8-4-5 0,-8 1-2 15,0-4-10-15,8-4-13 0,-8-3-10 16,7-5-6-16,-7-2 6 0,8-8 10 0,-8 0 11 15,7-7 8-15,-6-8 9 0,5 0 5 16,-5-11 7-16,6 0 5 0,-6-10 11 16,-1-1 8-16,0-7 6 0,2-4-2 15,-8 0-5-15,6 1-1 0,-6-4-4 16,6-1-2-16,-6 1-5 0,-6-4-2 0,6 0-6 16,0 0-1-16,0-4-4 0,-6-3-2 15,6-1-4-15,-8-3-1 0,8 0-7 16,-6-7 0-16,6 0-4 0,-6-8 5 0,6-3 2 15,-7-4 5-15,-6-4 2 16,6-3 1-16,1-4-1 0,-7-4 4 0,0 0 2 16,0 1 4-16,6 3 2 0,-6 0 2 15,1 0 1-15,-2 3-1 0,2 5 2 16,-2-1 7-16,-5 4 4 0,6 0 4 0,0 4-2 16,-7 0 0-16,7 7 0 0,-6 3 3 15,6 8 5-15,-1 0 5 0,2 8 7 16,-2 7 5-16,2 3 8 0,5 7 4 15,-6 1 2-15,13 3-6 0,-7 1-12 16,7-5-16-16,7 1-19 0,0-5-27 0,-1 2-33 16,1-9-45-16,5-3-56 0,2 0-76 15,-2-11-95-15,2 0-104 0,-1-11-110 16,-1-4-86-16,2-3-89 0,6-4 52 16,-8-3 133-16,1 3 205 0</inkml:trace>
  <inkml:trace contextRef="#ctx0" brushRef="#br0" timeOffset="178810.903">2937 12089 354 0,'-6'7'336'0,"0"0"-67"0,-1-3-72 16,0 0-39-16,-6-4-19 0,7-4-8 16,0-7-14-16,-1 0-14 0,0-11 3 15,1-3 6-15,0-5 18 0,-1-7 8 0,7-3 5 16,-7-4-2-16,7-4-8 0,-6-3-2 15,6 0 7-15,0-4 9 0,0 0 13 16,0 0 2-16,-7 0-9 0,7-4-25 16,-6 1-29-16,6-4-27 0,-6-4-21 0,6 0-20 15,0 0-12-15,-7-7 0 16,7-1 0-16,-7-2-1 0,1-5-9 0,6 0 1 16,-6 4 8-16,-2 4 18 0,8 3 17 15,-6 5 18-15,0 2 7 0,6 5-5 16,-7-1-14-16,7 4-16 0,-6 4-14 0,6-1-10 15,0-2-8-15,0-1-5 0,0-1 0 16,0-2-3-16,0-4 0 0,0-4-1 16,0 0-1-16,0 0-3 0,0-3-1 15,0-1 2-15,-7 4 3 0,7 0-1 16,0 0-1-16,-6 3 0 0,6 9 2 0,0 3 0 16,-7 3 1-16,7 0-1 0,-6 4 1 15,6 4 0-15,-6-4 0 0,6 4-2 16,0-1 1-16,-8-3-2 0,8 0 1 15,0 1 1-15,0-5 1 0,0 0 0 0,0 1-2 16,8-5 0-16,-2 1-2 0,-6-1 2 16,6 1 0-16,1 0 1 0,-7 3-2 15,6-3-2-15,-6 7 2 0,7-4 0 16,-7 1-1-16,6 3-2 0,-6 0-2 16,7 0-2-16,-7-3 0 0,6-1-3 0,0 0-2 15,-6 1-3-15,8-1 1 16,-8 0 4-16,6 1-1 0,-6-1-1 0,0 0-1 15,0 1 0-15,6 3 0 0,-6 0 3 16,0 0 4-16,7 4 3 0,-7-1-1 16,7 5-3-16,-1-1-3 0,0 1-7 0,1 6-7 15,6-3-13-15,0 0-8 0,0 4-5 16,6-7 2-16,8 2 2 0,-7-2 0 16,5 3 4-16,-5-4 2 0,6-3 6 0,0 3 3 15,0 1 8-15,-7-1 7 16,7 4 5-16,-6 0 1 0,7 0 5 0,-9 8 2 15,2-2 2-15,7 6 2 0,-9-1 0 16,9 0-1-16,5 3-3 0,-6-2 2 16,7-1 0-16,6 0-1 0,0-1-3 0,0 1-2 15,0 1-2-15,7-5 2 0,-1 0 2 16,1 0 3-16,0 1-10 0,0-1-7 16,5 4-4-16,-5-3 7 0,-1 3 5 15,1 0 3-15,-1 0 3 0,2 3 2 16,-2 1 1-16,1 4 4 0,-1-1-2 0,7 0-1 15,-7-3-1-15,8 3 2 0,-1 0 1 16,7-3-1-16,-8 0-1 0,8 0 0 16,-6-1-1-16,5 1 2 0,1-4-2 15,-8 4 0-15,2-1 0 0,-1 5 3 16,0-5 2-16,0 5 1 0,0 3-3 0,0-4-2 16,-6 1-2-16,6 3 1 0,0-4 1 15,0 0-1-15,7 0-1 0,0 1-2 16,-8-5 3-16,8 5 0 0,-1-1 3 15,1 4-1-15,-6-3 2 0,-1 6-2 16,-7-3 0-16,1 4 0 0,-1 3 1 0,0 1 1 16,2-1 1-16,-9 1-2 0,2 3-3 15,-1 3 3-15,6-3-1 0,-5 4 4 16,-1-1-3-16,-1-3 2 0,1 4 1 16,7 0 6-16,-1-1 4 0,2 1 15 0,-2-4 13 15,1 0 7-15,5 4-12 0,-5-4-8 16,7 0-2-16,-2 3-1 0,-5 1-3 15,-1 0-4-15,1 3-7 0,0 0-5 16,0 4 0-16,-1-3-2 0,-6-1 2 0,0 4 0 16,0 0 3-16,6 0 5 0,-5 0 6 15,5-4 6-15,1 4-3 0,-1-3-3 16,2-1-3-16,4 0 3 0,1-3-4 16,1 3-1-16,6-3-4 0,-8 0-2 0,8-1-5 15,-1 5-10-15,-5-5-7 0,-2 4-4 16,2 1 5-16,-1-1 4 0,-7 4 3 15,8 0 4-15,-7 0 3 0,-1 4-2 16,-6-5-1-16,7 6-1 0,-1-5 0 0,1-1 3 16,-1 1 0-16,7 0 0 0,1 0-2 15,5 0 1-15,-6-3-1 0,7-1-1 16,-7 4-2-16,7-4 3 0,-8 0 1 16,2 1 0-16,-1 3 1 0,-1 0-1 15,2 0 2-15,-1 0-1 0,-7 4 2 16,1-4 5-16,0 3 0 0,0 1 2 15,-8-1-4-15,1 1-2 0,7-4-2 0,-7 0 1 16,0-4-3-16,7 5-2 0,-7-5-2 16,0 4-1-16,1 0 2 0,-8 0 1 15,-7 0 4-15,9 3-1 0,-9 5-2 16,-5-1-3-16,0 0 2 0,-1 5 2 0,-6 2 1 16,0 1-1-16,-7-1-1 0,2 4 2 15,-8 1-2-15,6 3 0 0,-6-4 0 16,0 4 1-16,0-4 0 0,6 5-1 15,-6-5 0-15,0 0 1 0,6-3 3 16,-6 3 0-16,7 0 0 0,0-3 1 0,-7 3 0 16,6-3 2-16,-6-1-1 0,7 5 0 15,-7-4 0-15,0 6 0 0,0 1 1 16,0 4-1-16,0 3 0 0,0 4-1 0,0 4-1 16,-7 7 2-16,7-4 0 0,0 0 6 15,-6 4 15-15,6-3 9 0,0-1 6 16,-7-3-2-16,0-1 1 0,7 1 4 15,-6 0 1-15,6-1 4 0,-6 0-5 16,0 1-7-16,6 0-9 0,-8-1-8 0,2 1-7 16,0 3-8-16,-1 5-3 0,0 2-2 15,-6 0 2-15,7 1-1 0,-8 0 1 16,2 0-1-16,-1 3 0 0,0-4 0 0,0 5 0 16,-1-5-1-16,-4 1-1 0,4-1-1 15,1-3 1-15,-7-3 4 0,8-1 6 16,-2-4 0-16,2 5-2 0,-2-5-1 15,8-3 1-15,-7 4-3 0,7-4-4 16,-8 4-1-16,8-1 2 0,0 1 0 0,-8 3-1 16,8 1-1-16,-7-1 0 0,7 4 0 15,-8 0 5-15,8 0-1 0,0 7-3 16,-2-3-2-16,2-1 1 0,0 4 2 16,6-3 2-16,-7-4-1 0,7-4-3 15,-6 0 1-15,6-3-1 0,-7-4 0 0,1 4-3 16,6-8 3-16,-7 4 0 0,7 0-2 15,-6 4-3-15,6-1 5 0,-6 1 3 16,6 3-2-16,-8 0-1 0,8 1-1 16,-6 3 4-16,6 0-3 0,-6-4-3 0,6 0 0 15,-7 0 3-15,7-3 1 16,-6 0 0-16,6-4 0 0,0-1 1 0,6 2 1 16,-6-5-2-16,0 4-1 0,7-4-2 15,-7 4 1-15,6-4-2 0,-6 4-1 16,6 4-1-16,2-4 2 0,-2 0-3 0,-6 0 3 15,6-4 0-15,-6 0 4 16,0 1-4-16,0-4 2 0,0-5 1 0,0 1 3 16,0 0-3-16,0-3-2 0,0-1 2 0,0 0-1 15,0-3 3-15,0-1-1 16,0 1-1-16,0-4-3 0,0 0 0 0,0-4 0 16,0-3 3-16,0 0-1 0,-6-1 1 15,6-3 1-15,0-3 1 0,-6-1 2 16,6 1-2-16,-8-2-3 0,2-1-4 0,6-2-3 15,-6 1-2-15,6-4-4 16,-7-4-2-16,-6 1-7 0,7-8-1 0,-7-1 2 16,-1-2 8-16,2-8 4 0,-2 3 2 15,1-3 4-15,-6 1 0 0,6-5 3 16,-7 0-1-16,1 0 3 0,-1 1-1 0,0-4-1 16,8-4-3-16,-1-1-11 0,0-2-13 15,0-4-13-15,6-5-8 0,-6-2-1 16,0 0-1-16,6-5 6 0,-5 1 11 15,5 0 10-15,-6 3 10 0,6 0 8 16,1 8 2-16,-7 4 5 0,6 6 0 0,1 1 3 16,0 3 0-16,6 8-2 0,-7 0 1 15,7 3 0-15,-7 4 2 0,7 4 0 16,0 0 4-16,7 2 5 0,-7 2 5 16,0 6 3-16,7 5 1 0,-1 10 0 15,0 4 5-15,1 4 6 0,6 7 8 0,0 3 8 16,0 1 6-16,6 3-1 0,1 4-1 15,6-3-6-15,-6 3 1 0,5-4-1 16,8-4 10-16,-7-2 3 0,7-9 1 16,-1-3-5-16,1-4-5 0,0-3-4 0,0-4-6 15,5-7-5-15,1-4-2 0,0 0-3 16,-6-8-3-16,6 1 0 0,0-4 1 16,0-4-6-16,-7 1-3 0,1-8-11 0,-1 4-2 15,1-1-8-15,-7 1-7 16,0-1-13-16,-6 8-22 0,-1 1-39 0,-5-1-55 15,-2 3-64-15,2 1-67 0,-8 0-68 16,-6-1-86-16,0 5-88 0,0-1-80 16,-6 0-44-16,-8 1-43 0,8-1 27 0,-6 8 104 15,-2-1 171-15</inkml:trace>
  <inkml:trace contextRef="#ctx0" brushRef="#br0" timeOffset="184650.906">2703 12393 129 0,'7'0'129'0,"-7"3"-13"0,0-3-17 16,0 0-11-16,0 0-5 0,6 0-7 16,-6 0-4-16,-6-3 5 0,6 3 8 15,0-8-3-15,0 1-7 0,0-4-4 0,0 0 1 16,0-7 7-16,0-1 10 0,0-6 10 15,0 3 3-15,0-7 2 0,6-1-6 16,-6-7-9-16,0 1-8 0,0-4-10 16,0-4-6-16,0 3-12 0,6-3 1 0,-6 1 13 15,0-2 17-15,0-2 12 0,-6 3-4 16,6-3-11-16,-6 2-11 0,-1 1-7 16,7-4-7-16,-7 5 0 0,1-1 7 15,0-4 10-15,6 0 4 0,-7-3-6 16,1 0-8-16,-1 0-8 0,7-4 0 0,-7 3 1 15,1-3 3-15,0 8 0 0,-1 0-5 16,7-5-3-16,-7 5-8 0,7-1-4 16,-6 0-10-16,6 4-8 0,0-4-6 0,-6 1-7 15,6-1-3-15,-7 0-1 16,7-3 0-16,-6 0-1 0,6 0 5 0,-7 0 1 16,7-1 8-16,-7 1 6 0,1 3 6 15,0-3-7-15,6 3-4 0,-8-3-5 16,2 4 1-16,6-1-4 0,0 4-2 0,-6 0 1 15,6-4-8-15,-6 4 2 16,-1 1-5-16,7-2 4 0,-7 1 0 0,7-3-2 16,-6 0-2-16,-1 2-2 0,7-2 1 15,-6 3 0-15,6-4 0 0,0 4 1 16,-6 0 7-16,6 4 3 0,0 0 2 0,0-1-3 16,0 1 5-16,6 3 5 0,-6 1 10 15,6-4 3-15,-6 7 6 0,0-4 0 16,0 4 1-16,0-4-2 0,0 1-6 15,0-1-4-15,0-3-5 0,-6 3-5 16,0-4-6-16,6 1-2 0,0 4-3 0,-8-1-1 16,8 0-1-16,0 1 0 0,0-1 0 15,0 1-1-15,0 2-1 0,0 2-1 16,8-1 2-16,-2 0 8 0,-6-4-4 16,6 4-4-16,1-3 0 0,-1-5 8 0,1 1 8 15,0 0-7-15,-1-1-5 0,6 1-4 16,-4 0-1-16,-2-4 1 0,7 4 1 15,-6-1-2-15,-1 1 0 0,1-4 0 16,-1 4 1-16,0-1-2 0,8-3 1 16,-8 4 0-16,0-4 0 0,1 0 0 0,6 0 0 15,-6-3 2-15,-1-5-1 0,0 1-2 16,1 4-1-16,0-1 0 0,-7 0 1 16,6 4-2-16,0 4 0 0,-6 0 0 0,8 3 0 15,-8 4 2-15,6-4 2 16,-6 8-1-16,6-4-1 0,-6 0-1 0,7 0 0 15,-1 0-2-15,1-3-2 0,-1-1-3 16,7-4 0-16,-7-2 0 0,2 2 1 16,-2-2-1-16,7-2 1 0,-6 2-2 0,-1-1 0 15,0 3 2-15,1-3-1 0,-1 4 2 16,1-1-2-16,-7 9 4 0,7-5-1 16,-7 4 1-16,0 0 0 0,0 4-1 15,0-1-1-15,6 1 0 0,-6 0 3 16,0-1-5-16,0 1-1 0,6 0-6 0,-6-4-1 15,7 0-2-15,0-4 0 0,5 1 2 16,-5-4 1-16,-1 3 2 0,8 0 0 16,-8 1 3-16,0 3 5 0,-6 3 4 15,8 1 0-15,-2 3-3 0,-6 4 0 0,0 0 1 16,6 0 3-16,-6 4 1 0,0-4 1 16,0 4-3-16,0-4 1 0,6 0-3 15,-6-4 2-15,7 1-1 0,0-5 2 16,6-3-4-16,-7 0 1 0,8 0-1 15,-8 1 4-15,14-5-2 0,-8 4 1 0,1 0 1 16,1 0-1-16,5 0-1 0,-6 3-1 16,0-2 2-16,7 2 2 0,-8-3 0 15,8 4-5-15,0 0 1 0,-7-1 0 16,7-2-1-16,-8-1-1 0,8-1-1 16,-1 1 0-16,1 4-1 0,6-7 0 0,-7 2 0 15,1 2 4-15,0-1 0 0,-1 0 2 16,1 4-1-16,-1-5 2 0,7 5 0 15,-13 0-1-15,13-4 0 0,-7 7 1 16,1-3 1-16,0 3-3 0,-1-3 1 16,1 3-4-16,0 1-3 0,5-5-6 0,-5 5-2 15,0 3 0-15,5-4 2 0,-5 4 5 16,0 0 2-16,-1 0 2 0,1 0 7 16,0 4 6-16,-1 3 3 0,0-3-3 0,1 3-2 15,6-3-1-15,-7 3-1 0,1-3 2 16,-1 3-4-16,1 0-2 0,6 1-1 15,1-1 1-15,-2 4 1 0,1 0-1 16,0-3-2-16,7-1-1 0,6 1 1 16,-6-2 1-16,6 2 1 0,6-4 2 0,-5-1-2 15,-1 1-1-15,-1-4-2 0,8 4 4 16,-7 0-3-16,0 3 5 0,0 0-1 16,-7 0 2-16,8 4-3 0,-1-3-1 15,-6-1-1-15,-1 4 2 0,1 4 0 16,-7-4 1-16,6 0 1 0,1 4 0 15,-1-1-1-15,-6-2 0 0,7 2 1 0,0 0-2 16,5-3 1-16,-5 4-2 0,7-4-11 16,-8 0-4-16,7 0-3 0,-7 0 7 15,7 0 3-15,-6 0 4 0,-1 4 1 16,8 0 3-16,-14 0-2 0,7-1 2 0,-1 1-1 16,-5 3 1-16,-2-4 3 0,7 5-1 15,-6-4 1-15,1 3-4 0,-1-3 2 16,0-1-1-16,0 1 3 0,0 0 0 15,7-4 0-15,-8 0-2 0,8 0 0 0,0 0-1 16,0-4 4-16,-1 1-1 0,1-1-1 16,6 0-3-16,-7 0 1 0,1 4 3 15,-1-3-1-15,-6-1-3 0,7 4 2 16,-13-3 0-16,6 3 2 0,-7 0-1 0,-6 3 3 16,6-3-1-16,-5 1-3 0,-2 2-1 15,1-3 0-15,1 0 0 0,-2 0-1 16,-4 0 4-16,4 0 2 0,1 0-1 15,0-4-1-15,0 4-3 0,1-3 3 16,-2-1-1-16,8 4 2 0,-7-3-1 0,0-1 0 16,0 4-1-16,0-4 1 0,-6 4 2 15,5-4 1-15,1 1-2 0,1 3-3 16,-8 0 1-16,0 0 2 0,2 0-2 0,-2-4-1 16,0 5-3-16,0-6 4 0,8 2 0 15,-8-1 0-15,1 4-2 0,-1-3-1 16,0-1 3-16,2-3 2 0,-2 3 1 15,0-3-2-15,0-4 1 0,1 3 0 16,0 1 5-16,-1 0 0 0,7-4-1 0,-6 0-4 16,0 4-3-16,-1-5-1 0,0 9-1 15,0-5-1-15,-6 1 2 0,8 4 1 16,-8-1 3-16,6 0 1 0,-6 1-2 0,0-1-2 16,6 4 0-16,-6-4 0 0,7 1 2 15,-7 3-2-15,6-8-2 0,1 5 0 0,-7-5-1 16,7 1 2-16,-1 0 0 0,0 0-1 15,0-1 2-15,2-3-1 0,-2 4 2 16,0-4 0-16,1 4 1 0,0-8-4 0,-1 4 0 16,-6 0 1-16,7 0 2 0,-7 0 0 15,6 0-3-15,0 0 1 0,1 0-2 16,-7 0 3-16,7 4 2 0,-1-1 1 0,-6 1-2 16,6 0-2-16,-6 0-1 0,0 3 3 15,7-3 1-15,-7 3 0 0,7 0 0 16,-7 0-2-16,0-3-1 0,6 4 0 0,-6-1 1 15,0 0 1-15,7 1-1 0,-1-4 2 16,-6 3-1-16,6-4-3 0,-6 1 1 16,0 0 1-16,0-1 0 0,7 1-2 0,0 0 1 15,-7 3 0-15,6-3 2 0,-6 3-1 16,6 0 2-16,-6 1-2 0,0-1 1 0,8 1 7 16,-8 3 6-16,0-4 3 0,6 0-7 15,-6 4-5-15,0 0-2 0,0 1 0 16,6-1-1-16,-6 3-2 0,0-3 0 15,0 0-2-15,0 4 2 0,0-1 0 16,0-3 3-16,0 0-3 0,-6 4 2 16,6-4 2-16,-6 4 2 0,-2-1 1 15,2 1-2-15,6 0 1 0,-13 0-1 16,6-1 1-16,1 0-2 0,0 5-1 0,-1-4 1 16,1 3-1-16,-1 0-1 0,0 4-5 15,1-3 2-15,0-1 1 0,-1 4 2 16,0-4-2-16,1 4 0 0,-7 0-1 15,0 4-1-15,0 0 1 16,-13 3 1-16,6 4 2 0,-5 0-4 0,-1 4 0 16,-7-1-1-16,1 8 1 0,-8 0-3 15,1 4-3-15,-6 4 2 0,-1-1 2 16,-7 4 1-16,8-1 0 0,-7 1 7 0,7 4 4 16,-8-4 4-16,8 4-1 0,5-4-1 15,-5 0-2-15,13 0-2 0,-7-4-1 0,13-3-1 16,-1-5-3-16,1 1-2 0,6-3 1 15,8-8 0-15,5 0 0 0,-6-4 1 16,13 1 0-16,-6-5 0 0,6-3-2 0,6 0-3 16,1-7-5-16,-1 0-11 0,7-4-14 15,7-4-14-15,-1-7-6 0,1 3-3 16,0-6 0-16,6-1 3 0,-7-7 4 0,13 4 11 16,-5-8 10-16,5 4 11 0,1 1 7 15,5-1 12-15,2 3 4 0,-1 1 1 16,6 0-6-16,-5 3 2 0,5 0-1 15,7 5 3-15,-6 2-2 0,6 4 1 16,0 1 0-16,7 6 1 0,-8 1-3 16,2 3-3-16,6 4 2 0,-1 0 3 0,-5 4 3 15,4 3-3-15,2 4-3 0,-6-3 0 16,-1 3-5-16,-7 3-5 0,1 1 0 16,-7-4 5-16,-7 4-1 0,1-1-13 15,-7-3-36-15,0 0-56 0,-7-3-75 0,-5-1-88 16,-2-3-105-16,2-1-97 0,-8 1-92 15,1-4 9-15,-1 0 90 0,-6-4 156 16</inkml:trace>
  <inkml:trace contextRef="#ctx0" brushRef="#br0" timeOffset="188352.95">2781 12404 69 0,'-6'0'42'0,"6"0"-19"0,-7 0-3 0,7 0-3 16,0 0-5-16,0 0-5 0,-6 0-5 16,6 0 13-16,0 0 2 0,0 0 11 15,0-4 1-15,0 4 11 0,0 0 14 16,0 0 23-16,0 0 13 0,0 0 9 0,0 0 1 15,0-4 9-15,0 1 0 0,0-1-2 16,0 0-15-16,0 1-13 0,0-1-14 16,0 4-11-16,0-4-4 0,6 4 1 15,-6-3 1-15,0 3 4 0,-6 0 1 0,6-4-5 16,0 4-7-16,0 0-8 0,0-3 0 16,0 3 9-16,0 0 2 0,0 0 3 15,0 0-1-15,0-4-5 0,-7 0-6 16,7 1-9-16,0-1-7 0,0-7-5 15,0 4-2-15,-6-5 2 0,-1-2-2 0,7-5 1 16,-6-3-3-16,-8 1-1 0,8-5 3 16,0 0 4-16,-8-3 13 0,2 0 11 15,5-4 14-15,-6 0 10 0,0-8 3 16,0-3 3-16,6 1-3 0,-5-5 0 16,5 0-1-16,-6-7 3 0,6 0 6 0,1-3 6 15,0-1 2-15,-2 0-4 0,8-3-11 16,-6 3-14-16,6-3-15 0,0 0-13 15,-6 0-8-15,6 3-7 0,0-3-6 16,0 0 3-16,-6 3 0 0,6-3 0 0,-7 0-10 16,0-5-5-16,1 5 0 0,-1 0 2 15,1 0 3-15,0-1 2 0,-2 1-2 16,2 4-4-16,0-5-2 0,-1 5 1 16,-6-1 0-16,7 0-1 0,-1-3 1 15,7 0 3-15,-6 0 1 0,-1-4-2 0,7 3-2 16,0 1 0-16,0 3 2 0,0-3 3 15,0 4 1-15,0-1 0 0,0 4-3 16,0 0-4-16,0 3-1 0,7 5 4 16,-7-4 2-16,0 7 2 0,0-4-1 0,0 4-3 15,0 4-3-15,0-8-1 0,-7 8 1 16,7-7-1-16,0-1 3 0,0-3-2 16,0-1 6-16,0-3 1 0,7 0 0 15,-7 4-5-15,0 0 0 0,6-4 1 16,-6 7 3-16,7-3 0 0,-7 3-1 0,0 5-1 15,6-2 1-15,-6 1 1 0,0 1-3 16,7-2-2-16,-7 2-1 0,6-5 0 16,-6 0-1-16,7-3 2 0,-1-4 5 15,0-4-1-15,2 1 10 0,4-5 3 0,-5 1 6 16,-1 0-8-16,8 0-7 0,-8 0-1 16,6-1-2-16,-4 5 1 0,-2-1-3 15,7 4 1-15,-6 0 0 0,-7 4-2 16,6 0-1-16,1-1-1 0,-1 4 2 15,-6 1-1-15,6-4 0 0,1 3 1 16,0-3-2-16,5 0 1 0,-5-1-5 0,6-3 2 16,0-4 2-16,0 5 0 0,0-5 1 15,1 0-5-15,-2 1 1 0,1-1-2 16,0 4-3-16,-6 1-5 0,5 2-8 0,-4 1-3 16,-2 0-1-16,0 6 2 15,1 2 2-15,0-1 2 0,-1 3 1 0,0 5-1 16,7-1 2-16,-6 1-1 0,0-1 3 15,5 0 2-15,2-3 5 0,-2 3 2 16,1-3-2-16,1 0 0 0,-2-1 0 0,8 1 2 16,-7-4 1-16,7 0-2 0,0-3-5 15,-1 2 0-15,-6 2 0 0,6-1-9 16,1-1-14-16,0 2-12 0,-1-1-8 16,-6 0 0-16,6 3 1 0,1 1 4 15,0 4 6-15,-7-5 3 0,7 8 5 0,-2-3 6 16,2 3 6-16,0-1 6 0,-1 5 3 15,1-4 6-15,-1 4 6 0,1 0-2 16,0-1 3-16,-8 1-2 0,8 0 6 16,-1 0-2-16,7-1 3 0,-6-3-3 0,-1 0-3 15,7 0 0-15,1 1 0 0,-1-5 0 16,0 4 3-16,0 0 1 0,7 0 1 16,-7 3-2-16,-1-3-4 0,1 4 0 15,7 0 6-15,-7 3 4 0,0-3 4 16,0 0-2-16,7 3 1 0,-7-3-2 0,7 0-2 15,-1-1-2-15,-6 1-1 0,7-1 0 16,-1-2 1-16,1-1-1 0,-1 4-2 16,1-1 0-16,-1 1 0 0,1 3 5 15,-1-3-2-15,7 3-2 0,-5-3-3 0,-2 3 0 16,7 4 3-16,-6-3 4 0,5-1-1 16,1 4 1-16,-5 0-1 0,5 0 4 15,-1-4-5-15,1 1-2 0,1 3-1 16,-1-4 2-16,0 0 2 0,-1 1 2 0,2-1 0 15,5 1-3-15,-12 3 3 16,6-1-3-16,0 1-2 0,0 4 2 0,-6 0-10 16,6 0-4-16,0 3-8 0,-6-3 10 15,6 3 2-15,-1 4 6 0,1 0-1 16,1 0 3-16,-1 0-1 0,6 0 2 0,-5 4 2 16,5-1 0-16,-5-3-1 0,5 4-4 15,-6-4 1-15,7 4 10 0,-7-4 11 16,-1 0 2-16,8 0-2 0,-7-1-2 15,0-2-2-15,1 3 1 0,-8 0-3 16,1-4 1-16,-1 4-1 0,1 0-1 0,-1-3-4 16,-5 3 0-16,5 0-2 0,-6 0 2 15,0 0-3-15,6 4 2 0,-6-4-2 16,7-1 0-16,-7 1-1 0,6-3-2 0,-5 3 2 16,5-4 1-16,1 1 4 0,-7-1-2 15,0-3 5-15,0 3-3 0,-7 1 8 16,7-2-6-16,-6 2 1 0,0-1-1 15,-7 4 6-15,-1-3 5 0,2-1 1 16,-8 4 0-16,7-3-1 0,-6-1-5 0,0 4 3 16,-1-8-4-16,6 1-2 0,-4 0-6 15,4-4 0-15,2 4-4 0,-8-8-3 16,13 4 2-16,-5-3 1 0,5 2 0 0,-6-2-1 16,6-1 4-16,-5 4 7 0,-2-3 9 15,2 2 7-15,-1 1 6 0,0 0-1 16,-6 0 1-16,-1 1-5 0,0-1-3 0,0 0-8 15,2-1-5-15,-2-2-3 0,0 3-6 16,-6-4-3-16,0 1-2 0,7-1 3 16,0-4 2-16,-7 1-2 0,6 4 1 0,1-4-4 15,5-1 1-15,-5-3 0 0,-7 4 1 16,7 0 2-16,-1-1 4 0,0 1 5 16,-6-1 4-16,7 5 1 0,-7-1-2 0,0 1-6 15,0-1-1-15,0 0 2 0,0 4 1 16,0-3-2-16,0 3-1 0,-7-4-6 0,7 4-1 15,-6 0-3-15,6 0 3 0,0 0 7 16,-6 0 6-16,6 0 3 0,0 4-7 16,-7 0-5-16,7 0-5 0,-7-1-2 15,7 4 1-15,0 4-14 0,-6 0-40 16,0 4-78-16,-1 0-90 0,1 7-102 16,-1 0-99-16,-12 3-72 0,5 8-53 0,-12 8 58 15,-7 6 101-15</inkml:trace>
  <inkml:trace contextRef="#ctx0" brushRef="#br0" timeOffset="190688.908">2736 12920 31 0,'-6'-11'45'15,"6"4"-1"-15,-8-4 4 0,8 3 3 16,-6 5 8-16,6-5 11 0,0 5 17 0,0-1 10 16,-6-3 7-16,6 3 5 0,0-3 6 15,0 3 3-15,-7-3-10 0,7 0-4 16,0-4-7-16,-7-4-6 0,7 0-17 0,-6 1-14 16,0-5-9-16,6-3-3 0,-7 0-5 15,7 0 0-15,0-3 6 0,-6 3 0 16,6-4 0-16,0 0 0 0,-7 1 5 15,7-4 6-15,-7-4 0 0,7-4 4 16,-6-3-2-16,0-1-4 0,-1-2-5 16,7-5-3-16,-7-3 8 0,1-4 6 0,0 0 12 15,-7 0 4-15,6 0-3 0,0 0-8 16,-5 4 6-16,4-5 3 0,2 5 1 16,0 0-15-16,0 0-12 0,-1-1-11 15,0 1-12-15,1 0-5 0,6-4-7 0,-7-4-1 16,1-3-3-16,6-4 0 0,-6 0 3 15,-2-3 11-15,2-5 12 0,0 1 8 16,6 3 4-16,-7 5 1 0,1-2 0 16,6 5 0-16,0 0 1 0,0 7-1 0,-7-3-5 15,7 2-13-15,0 2-12 0,0-2-8 16,0 2-8-16,0-5-2 0,-6 0-3 16,6 1 0-16,0-5 1 0,-7 1-1 15,7-4 0-15,0 4 0 0,-6-7 0 16,6-1 2-16,-7 0 1 0,7-3 0 0,0 3 3 15,0 1 1-15,0-4 2 0,-7 3-2 16,7-3 6-16,-6 3 2 0,6 4 3 16,0-4-2-16,-6 8 2 0,6 0 3 0,0 0 1 15,0 3 1-15,0-3 2 0,0 3-1 16,6-7 2-16,-6 0-3 0,6-4-6 16,1 1-9-16,-7-8-6 0,7 0-3 15,-1-4-1-15,1 5-2 0,-1-5-2 16,1 4 2-16,-7 0 4 0,6 4 2 0,1 0-1 15,-1 3-2-15,-6 0 2 0,6 1 1 16,-6 3 2-16,8 0 0 0,-8-4-2 16,6 1 11-16,0-5 6 0,1-2 2 0,-1-5-12 15,8-3-4-15,-8-1-5 16,6-3-1-16,2 1-3 0,-1-1-1 0,7 7 1 16,-8-3-2-16,2 7 0 0,-2 4 2 15,2 3-2-15,-1 4-1 0,6 0-1 16,-12 4 3-16,13 0 0 0,-8-1-1 15,1 5-3-15,7-1 1 0,-8 4-4 16,8 0-3-16,0-4-4 0,-1 5-3 0,1-5 0 16,6-3 0-16,0 0 3 0,7-1 1 15,-7 1 1-15,7-4-2 0,-1 4 3 16,7 3 0-16,-7 0 1 0,1 1-1 0,-1 6-2 16,1 1-4-16,-1 7-2 0,1 0-1 15,-7 4 0-15,7 0-1 0,-1 3-1 16,1 4-1-16,-1-4 0 0,8 1-3 15,-1 3-3-15,-7-4-4 0,13 1 0 16,-5-1 5-16,5 4 6 0,-6-4 11 16,7 4 5-16,-1-3 7 0,-5 3-2 0,-1 3 1 15,0-3 0-15,7 4 5 0,-7 4-2 16,0-1-2-16,0 1-1 0,0 2 1 16,0 1 1-16,7 0-5 0,-7 4-10 0,0 3-11 15,7-3-8-15,-1 0-2 16,1-1 4-16,-1 1 5 0,8 0 8 0,-8-1 8 15,7-2 6-15,0-1 5 0,-6 3 2 16,6-3 1-16,-7 4 1 0,-6 3 1 16,1-3-1-16,-2 3-2 0,1 1 1 0,-6-1 2 15,7 4 1-15,-8 4-2 0,1 0-13 16,-1-1-6-16,1 5-3 0,5-1 8 16,-5 0 6-16,6 1 5 0,1 3-1 0,-2-5 0 15,1-2 0-15,0 0 0 16,7 0-1-16,-7-1-1 0,1 1 1 0,5-4 1 15,-13 0-1-15,7-4 0 0,1 5 1 16,-1-5 1-16,-7 0 2 0,7 1 3 16,-6-1 0-16,-7 0 2 0,6 0 0 15,1 1 3-15,-7-1 4 0,7-3 1 0,-7 0 1 16,6-4 3-16,1 4-1 0,-7-9-2 16,0 2-4-16,7-1 0 0,-7-3 1 15,-1-4 4-15,1 0 4 0,-6 0 2 16,6 0 2-16,-7 0-1 0,1-4 2 15,0 5 1-15,-7-1 0 0,0 0-6 0,0-1-3 16,0 2-3-16,0-1 1 0,6-4-3 16,-5 1-3-16,12-5-5 0,-7 1-1 15,7-8 1-15,0 0 3 0,7-3-3 16,-1 0-1-16,1 3-3 0,-1-3 0 0,8 0-1 16,-8 3 0-16,-6 1-2 0,0 3-1 15,0 0 1-15,-6 7 2 0,-1 1-1 0,1-1-1 16,-8 4 0-16,-4-4 0 0,4 4 2 15,-5 4-2-15,0-4 1 0,-1 0-1 16,1 0 1-16,-1 0 1 0,0 4 2 16,1-4-1-16,0 0-1 0,5 0-3 0,-5 0 1 15,0 3 0-15,-1 1 2 0,1 4 0 16,-7 3 1-16,6-4 2 0,-6 8 1 16,6-5-2-16,-6 5-4 0,0 4-6 0,0-1-6 15,0 0-8-15,-6 4-8 0,6 1-7 16,0 2-12-16,0 1-15 0,0 0-13 0,0 3-12 15,-6-3-14-15,6 3-25 0,0 0-33 16,0 1-49-16,0-1-60 0,0 0-77 0,0 4-53 16,-7 0-19-16,7 4-3 0,0 3 54 15,-13 1 81-15</inkml:trace>
  <inkml:trace contextRef="#ctx0" brushRef="#br0" timeOffset="192033.913">4038 11158 3 0,'7'0'54'0,"-7"0"-11"0,0 4-11 16,6-4 6-16,-6 0-7 0,0 0-4 0,7 0-13 15,-7 0 2-15,0 0-8 0,0 0-5 16,6 0-5-16,-6 0 1 0,0 0 0 15,0 0 7-15,7 0 5 0,-7 0 17 16,0 0 16-16,0 0 20 0,0 0 10 0,0 0 9 16,6 0-1-16,-6 3-10 0,0-3-20 15,0 0-12-15,0 0-18 0,0 4-10 16,0-4-9-16,0 4 0 0,0 0-8 16,0-1-5-16,0 1-2 0,7 3 0 15,-7-3-2-15,0 3 4 0,7-3 4 0,-7 0 1 16,0-1 4-16,0 1 7 0,0-4 8 15,0 4 2-15,0-4 4 0,0 0 11 16,6 0 14-16,-6 3 8 0,0-3-1 16,0 0-7-16,0 0-10 0,-6 4-15 15,6 3-24-15,0 0-20 0,-7 8-27 0,7 7-12 16,0 3-3-16,-7 2 6 0,7 5 12 16,-6 1 6-16,6 4 8 0,0-4 9 15,-7 0 10-15,7-4 11 0,0 0 1 16,0-3-1-16,0-4-6 0,-6 0 0 0,12-7-7 15,-6-1-24-15,0-3-38 16,7 0-42-16,-1-3-53 0,1-1-10 0</inkml:trace>
  <inkml:trace contextRef="#ctx0" brushRef="#br0" timeOffset="192261.948">4279 11785 9 0,'7'3'15'16,"-1"-3"-5"-16,0 4 0 0,2 0 6 0,-8-4 12 16,0 7 7-16,0-3 7 0,0 3-5 15,-8 0 4-15,8 4-16 0,-6 0-1 16,6 4-24-16,-6-1-11 0,-1 5-12 0,1-4-16 16,-1-4-34-16,0 3-47 0</inkml:trace>
  <inkml:trace contextRef="#ctx0" brushRef="#br0" timeOffset="194667.903">2853 12433 18 0,'-7'0'126'0,"-6"0"31"0,1 0 18 16,5 0 17-16,-6-4 0 0,7 1-8 15,-2 3-28-15,2-4-17 0,0 0-20 0,-7 1-11 16,6-5-12-16,-6 5-12 0,7-8-6 16,-8 0-5-16,8-4 9 0,-7-3 18 15,6 0 29-15,-5-5 15 0,5-2 2 16,1-1-13-16,-1 1-12 0,7-5-11 15,-7 1-5-15,1-4-6 0,0 0-3 16,-1 0-8-16,0-3-14 0,1-1-11 0,6-4-6 16,-6 1-3-16,-1 0-3 0,-6-4 2 15,6-4 11-15,-5-3 11 0,-2 0 5 16,2-4-7-16,-2 0-8 0,8-4-8 16,-7-3-5-16,-1 0 0 0,8 0 1 15,0-1-5-15,-1-3-8 0,1 4-9 0,-1-4-9 16,7 3-4-16,-6 1-6 0,-1 0-2 15,1 3-4-15,6 1-1 0,-7 3-2 16,0-4 0-16,7 1 0 0,-6-1-1 0,6 1 1 16,-6-1-1-16,6-3-2 0,-7 3-1 15,7-3 0-15,0 3 3 0,0-7 0 16,0 0 2-16,0 0 2 0,7 0 5 16,-7-7 5-16,6 3 4 0,-6-3 2 15,6-4-1-15,-6 0-1 0,7 4 0 16,-7-4 4-16,0 0 4 0,0 0 5 0,0 4 4 15,0 0 1-15,0 3-2 0,7-3-6 16,-7 3-6-16,0 1-9 0,6-4-6 16,-6-1-4-16,7-3-1 0,-1 0-2 0,1-7-3 15,-1 0-3-15,1-8 1 16,-1 4 10-16,8-3-3 0,-8-1 9 0,-6 8-6 16,6-1 7-16,1 9-8 0,-7 2-3 15,6 5 3-15,1-1-2 0,-7 8 1 16,7-1-2-16,-1 9-1 0,0-5-4 0,8 4-2 15,-2 0 0-15,2 0-2 0,-1 0 0 16,6 0-1-16,7-4-2 0,-6 1 0 16,6 0-4-16,6-1-2 0,-6 0-3 15,7 4 0-15,-7-3 1 0,0 7 1 16,7-1 3-16,-8 1 3 0,9 3 4 0,-9 8-1 16,1-4 0-16,7 7 4 0,-7 5 2 15,0-2-1-15,6 5-6 0,-5 0-6 16,5 0-10-16,-6-1-5 0,13-3-5 15,-6 4 2-15,-1 0 1 0,7-4 6 16,1-1 3-16,-1 2 8 0,-1 2 5 0,1 1 3 16,7 0 1-16,-13 3 1 0,6 0 2 15,-7 4 0-15,8 1 0 0,-8 2-1 16,-5 5-9-16,5-1 4 0,1 4-4 16,-8 0 6-16,8 0-7 0,-7-4-1 0,6 4-1 15,2-3-6-15,4-1-1 0,-5 0 0 16,6-3 1-16,0 0 7 0,0-5 4 15,6 5 4-15,-6 0 0 0,7 0 1 16,-7-1 2-16,7 1 0 0,-7 4 5 0,6-5 0 16,-5 5 0-16,-1 2-4 0,0-2 1 15,-1 3 2-15,2 0 0 0,-1-4-1 16,0 4-2-16,1 0-1 0,-2-3 1 16,1 3 0-16,0-4 1 0,1 4 3 15,-1 0-1-15,0 3 0 0,-1-3-1 16,-5 4-1-16,7 0-1 0,-2 3-3 0,-5 1 0 15,6 3 2-15,-7 0 0 0,8 0 3 16,-7 0 0-16,-1 3 0 0,1-3 0 16,-1 4-2-16,7-4 1 0,0 3 2 0,-7-3-1 15,14 0 2-15,-7 0-2 0,0 0 1 16,7 0-1-16,-7 0 0 0,0 0-1 16,0 0-1-16,7 0 3 0,-8 4 1 15,-4-4 3-15,5 4 0 0,0-1 2 16,-1 1-2-16,-5 3-1 0,7 1 0 0,-8-4-2 15,7 3 1-15,0 0-1 0,-7-3 0 16,8 3 0-16,-7-3 1 0,5 0-3 16,-5 3 1-16,-1-3 1 0,7-4 14 15,-6 3 8-15,-1 1 4 0,1 0-12 0,0-4-6 16,0 3-1-16,-1 1-2 0,1 0-3 16,-1-1-2-16,-6 1-1 0,7-1 1 15,-1 1-1-15,7 0-1 0,-6-1-1 16,6 1 1-16,0 3 0 0,0 1-1 15,0-5 0-15,7 1 2 0,-7 0 1 0,13-1-1 16,-7 1 1-16,2 0-2 0,-2-4 0 16,0 0 1-16,1 3-1 0,-1-3 0 15,1 4-1-15,-1 0 3 0,1 0-1 0,-1-1 1 16,2 5-4-16,-9-1 2 16,1 0 0-16,1 4-9 0,-1-4-6 0,0 4-6 15,-7 0 9-15,7 0 2 0,1 0 5 16,-8 0 2-16,7-3 1 0,0-1 0 15,1 0 0-15,-2 0 2 0,1-3-1 16,0 3 2-16,1 1-1 0,-1-4 1 16,0 3 1-16,-7-3-2 0,1 3 0 0,6 4 1 15,-6-4 1-15,-7 4 0 0,7 0-1 16,-1 0-1-16,-7 0 1 0,9 4 0 16,-2-4 0-16,1 3 1 0,-1-3-1 15,-6 4-1-15,7 0 0 0,-8 0 1 0,9-1 3 16,-9 1-1-16,1-1 3 0,0 5-3 15,1 3-1-15,-1-4-3 0,-7 4 1 16,7 4 3-16,-6-4 3 0,-1 0-3 16,7 3 0-16,-6 1 1 0,0 0 0 0,-1-1-1 15,-6 5-2-15,6-1 2 0,1 0 0 16,-7 1 3-16,0-1 2 0,0 0 2 16,-7 0 8-16,1 0 12 0,0 5 9 0,-1-1 2 15,-6 0-7-15,0 3-7 0,0 5-6 16,0-1-5-16,0 4-3 0,-6-1-5 15,-1 9-1-15,0-4-2 0,1 3 1 16,-1 0-1-16,1 4-1 0,0-3-1 16,-1 2 4-16,7-3 6 0,-7 1 7 15,7-1 6-15,0 0 2 0,-6 1 3 0,6 3-3 16,0-4 1-16,0 4-5 0,-6 0-2 16,6 0-6-16,-8 0 0 0,2 0-5 15,0 3-4-15,-1 5-4 0,1 3 1 16,-1-1 1-16,1 9-2 0,-1-1 0 15,1 8-1-15,0-5-1 0,-2 5-2 0,8-4 2 16,-6-4 2-16,6 0 3 0,-6-6-2 16,6-2 4-16,0-2 3 0,0-5 2 15,0 1-1-15,6-4-5 0,-6-4-2 16,0 1 1-16,6-5 0 0,-6 4 0 0,0 1-5 16,0-1-2-16,0 0 0 0,-6 4-1 15,6 0 0-15,-6 4-2 0,6 0 4 16,-7-1 1-16,1 1 1 0,6-4-1 15,-7-4 3-15,1 4 9 0,6-8 5 0,-7 1 6 16,7 0-3-16,-6-4-6 0,6-1-6 16,-7-2-6-16,7-4 4 0,0 3-4 15,-7-3-1-15,7-1-5 0,0 4 0 16,0 1 1-16,0-1-1 0,7 4 0 0,-7 0 0 16,0 4-1-16,0-1-1 0,0 1-2 15,0 3 1-15,7-3-1 0,-7 3 3 16,0 1-10-16,0-5-4 0,0-3-6 15,0 4 11-15,0-8 5 0,0 4 6 16,0-4 3-16,0 1 4 0,0-1 0 0,0 0-2 16,0 1-5-16,0-1-1 0,0 0 0 15,0 0 1-15,6 4-2 0,-6 4-2 16,0-4-1-16,0 4-1 0,0-1-1 0,0 0 3 16,0 5-2-16,0-1 4 0,7 0-1 15,-7 1 1-15,6-1 1 0,1 4 1 16,-7-7 0-16,6 3-2 0,1-4-1 15,-1 1 3-15,0 0 2 0,-6-1-1 16,8-3-6-16,-2-3-3 0,0-1-1 0,1-3-1 16,-7-4 0-16,6 0 1 15,1-4-4-15,-7-4-5 0,0 1-9 0,0 0-13 16,6-8-21-16,-6 0-24 0,0 1-20 16,0-8-16-16,0 3-14 0,0-7-14 15,0 4-9-15,0-3-8 0,0-5-15 16,0 2-21-16,0-5-31 0,-6 3-26 0,6-3-30 15,0-3-53-15,0-2-71 0,-7-6-118 16,1 4 3-16,-7-4 81 0,-1 0 175 16</inkml:trace>
  <inkml:trace contextRef="#ctx0" brushRef="#br0" timeOffset="195126.907">8753 11653 85 0,'0'-11'422'0,"0"4"-78"16,-6-1-97-16,6 8-74 0,0 4-41 15,0 3 7-15,6 8 14 0,1-1 14 16,-1 8-1-16,8-3-9 0,-2 6-8 0,2-2-9 16,5-2-10-16,1 1-7 0,0-3-8 15,6-5-13-15,-1-7-17 0,1-3-22 16,7-4-17-16,-7-11-7 0,6-3-6 15,1-8-3-15,-7-4-9 0,7-4-3 16,-1-6-3-16,1-8 3 0,-7-3-3 0,6-9-5 16,1-2-8-16,-7-1-10 0,0-3-5 15,0 4-11-15,1 2-4 0,-8 5-1 16,0 7 5-16,0 4 8 0,-5 7 8 16,-8 4 11-16,1 7 0 0,0 4 6 15,-7 2-2-15,6 5 4 0,-6 4-3 0,-6 0-2 16,6 3-5-16,0 4-4 0,-7-3-2 15,7 3-7-15,0 3-13 0,-7-3-20 16,7 0-21-16,0 0-24 0,0 4-21 16,-6-4-17-16,6 0-3 0,0 0 9 0,0 0 17 15,0 4 21-15,0-4 21 0,0 3 16 16,0 1 4-16,0-1 0 0,0 1 1 16,6 0-2-16,-6-1-7 0,0 2-28 15,7 1-52-15,-7-1-66 0,0-2-70 16,7 1-91-16,-7-1-27 0,6-3 39 0</inkml:trace>
  <inkml:trace contextRef="#ctx0" brushRef="#br0" timeOffset="195998.91">8376 10960 201 0,'-14'4'627'15,"2"3"-9"-15,-1 1-128 0,-1-1-154 16,-5 4-117-16,6 3-73 0,7 2-32 16,-1 2-6-16,7 0 17 0,0 8 22 15,7 3 28-15,-1 4 32 0,7 4 36 16,0 3 36-16,0 4 27 0,0-1 9 0,0-2-18 16,7-1-41-16,-1 0-64 0,1-3-67 15,6-7-51-15,0-5-31 0,0-3-22 16,7-4-16-16,-7-7-13 0,7-7-4 0,-8-8-3 15,7-3 1-15,2-4 4 0,-9-7 3 16,1-4 0-16,7 0 2 0,-7-4 2 16,0-3 2-16,0-1 0 0,-7 1 3 15,7 0 0-15,1 0 1 0,-7 3 3 16,-2 4 5-16,2 0 5 0,0 4 3 0,-7 3 1 16,0 4 3-16,0 0 5 0,0 4 1 15,0 0-5-15,0-1-9 0,-7 5-4 16,8-1-6-16,-8 0-3 0,7 0-7 15,-6 1-2-15,-1-1-8 0,1 4-3 16,6-4-4-16,-7 1 2 0,-6 3-1 0,7 0 0 16,-1 0 0-16,-6 0-6 0,0 0-8 15,6 0-21-15,-6 0-26 0,0 0-33 16,0 0-41-16,0 0-39 0,0 0-45 16,0 0-46-16,0 0-58 0,0 0-67 0,0-4-73 15,-6 0-84-15,6 4-117 0,0 0-17 16,0 4 94-16,-6 0 205 0,-7-1 157 15</inkml:trace>
  <inkml:trace contextRef="#ctx0" brushRef="#br0" timeOffset="202241.912">2996 12550 114 0,'-13'-29'132'0,"-7"-4"23"16,8-8 26-16,-8 5 22 0,0-4 22 0,1 0 25 15,-1-1 22-15,1 5 11 0,-7-1-5 16,6 0-8-16,0 0-12 0,1 1-27 16,6-1-35-16,-6 5-34 0,-1-5-21 0,7-4-15 15,-6 1-14-15,6 0-13 0,-7-4-10 16,7-4-6-16,0-3 5 0,-6 0 4 15,5-4 8-15,2 0-1 0,-2-4-2 16,2 4-4-16,-2 0-3 0,1 4 1 16,1-1-3-16,4 1-4 0,-4 4-6 15,5-1-6-15,-6 4-4 0,7 0-6 0,-1-4-9 16,1 1-17-16,6-1-12 0,-7-3-7 16,7 0-4-16,0-4-4 0,0 0-6 15,0-4-2-15,0-3 0 0,0 0 6 0,0 0 8 16,0 3 8-16,0-3 0 15,-7 6-4-15,7 2-4 0,-6 6-3 0,6 0-1 16,-6 4-1-16,-1 4-3 0,0 0-2 16,1 3-4-16,6-3 1 0,-6 0 0 15,-1 0-3-15,1-5 0 0,-1-2-1 0,0-1 2 16,7-7-3-16,-6 0 2 0,6 0 0 16,0-3 2-16,-6 3-3 0,6 0 2 15,0 0 0-15,0 3 0 0,0 5-2 16,-8-4-3-16,8 3 0 0,-6 4 1 15,6 0 5-15,0 0 0 0,0-4-1 16,0 5-1-16,6-5 1 0,2 0 0 0,-8-3-5 16,12-4-2-16,-5 0-1 0,0 0 7 15,-1-7 1-15,1 3 0 0,-1-3-1 16,0 3-2-16,1 1 1 0,0 3-1 0,-7 4 1 16,0-4 1-16,0 3-1 0,0 1 1 15,-7-1 1-15,0-2 0 0,7-1 0 16,-6 0 0-16,6-4-1 0,0 1-2 15,-6-5 0-15,6 1 1 0,0-4-1 16,6 4 3-16,-6-1 2 0,0 1 5 0,0 4 3 16,6-1 5-16,-6 8 1 0,7-1-3 15,0 1-4-15,-1 7 0 0,0 1-5 16,1-2 0-16,0 5-4 0,6-4 1 16,0 0-1-16,0-3 15 0,-1 3 3 0,8-8 2 15,-7 5-13-15,7-4-2 0,0-5-1 16,-1 5-1-16,1-4-3 0,-1 4-1 15,7 0-3-15,-6 0 1 0,-1 3 2 16,8 0 4-16,-8 0-4 0,7 4 1 16,-6 4-1-16,6 4 4 0,-7-1-3 15,7 0-4-15,-6 1-1 0,5-1 0 0,-5 0 0 16,6-3 2-16,-6 0-2 0,5 0 2 16,2-5 2-16,-1 2-2 0,-6 2 0 15,6-3 0-15,-1 4 0 0,1 0-3 0,0-4 0 16,7 3 0-16,-7-2 0 0,7-1 0 15,-7-1 1-15,6 2-2 0,1-1 1 16,-1-4-1-16,1 4 2 0,-1 0 2 16,1 4-1-16,-1-4 0 0,8 4-1 15,-7-4 1-15,6 7 3 0,-7-3-2 0,7 0 0 16,1-1-3-16,-8 4 0 0,7-3 0 16,0 4 3-16,-7-1 2 0,7-3 1 15,-5 3 1-15,4 1-1 0,1-2 4 16,0-2-5-16,1 4 0 0,5-1-3 0,-6-3 6 15,1 3-4-15,5 1 1 0,1-1-3 16,-1 0 4-16,1 4 1 0,-1-3-1 16,0 3 0-16,1 0-1 0,-1 3 2 15,2 1 0-15,-2 0 1 0,1 0-3 16,-1 3-1-16,1 0 2 0,-1 1 3 0,1-1-3 16,-7 4-3-16,7 0-1 0,-1 0 4 15,-6 4-8-15,1-4-7 0,5 3-6 16,-6 1 8-16,1 0 7 0,-2-4 2 0,1 4 2 15,-6 3-1-15,5-4 2 16,2 1-2-16,-1 0 2 0,0 3 2 0,1-3 0 16,-1 0 0-16,-1 3-1 0,1-4 2 15,7 5 1-15,-7-4-2 0,0 3-2 16,-7-3-1-16,8 3 3 0,-7 0 0 16,-1-3-1-16,1 4 0 0,-7-5 1 0,0 4 0 15,-1-3-1-15,-5 0-1 16,6 0-1-16,-7-1 1 0,1 1 0 0,6 3 0 15,-6-6-1-15,-1 2 0 0,7-3 4 16,1-4 2-16,-1 4-3 0,-7 0-2 0,7-4-2 16,0 5 1-16,0-5 1 0,1 4 1 15,-1-3-1-15,-7-1 1 0,7 4 0 16,-6-4 1-16,-1 4 0 0,1-3 0 16,0-1 3-16,-2 0 2 0,2 0-2 0,0-3-2 15,-7 0-2-15,7 0 3 0,-8-4 1 16,8 0 1-16,-7 0-5 0,-1-4 2 15,2 4-1-15,-1-4-1 0,0 4-1 16,0 1 0-16,0-5 1 0,0 4-1 0,-7-4 0 16,8 4 1-16,-8-3-3 0,7-1 1 15,-7 4 2-15,1-3 3 0,0-1 0 0,-1 1-3 16,0-2-1-16,2 2 0 0,-2 3 1 16,0-3-1-16,1 2 1 0,-7 1 1 15,6 1 4-15,-6 2 4 0,0 5 3 0,0-1 0 16,0 0-3-16,0 4 1 0,0 4 1 15,0-4 1-15,0 4-3 0,0 3-3 16,0 0-3-16,-6 1 1 0,6-1-1 0,0 4 0 16,0-4 1-16,0 4-3 0,0 1-1 15,0 2 0-15,0-3-1 0,0 4 0 16,0 0 0-16,0-1 1 0,0 1 0 0,0 0-2 16,0 3 1-16,-7 0-1 0,7 0 2 15,0 1 2-15,0-1 1 0,0 0-2 16,0 4-1-16,0-3-1 0,0 3-1 0,0-4-1 15,0 4 1-15,0 0-2 0,0 0 2 16,0 0 1-16,-6-4 2 0,6 4 1 0,0 0-2 16,0 0-2-16,-6 0-3 0,6 0 1 15,-8 0 2-15,2 0 1 0,0 0-1 16,-8 0-2-16,8 4 2 0,-7 0-3 0,-7 3 1 16,1 0 0-16,0 8 3 0,-8 0 2 15,1 7 0-15,0 0-1 0,-13 3-1 0,7 8 2 16,-7 1 2-16,6-2 0 0,-13 5-1 15,7-1-1-15,1 5 0 0,-1-4 0 16,-1-1-2-16,7-3-2 0,-5 0 2 16,11 0-1-16,1-7 5 0,0-4-3 0,7 0-4 15,6-8-4-15,6-3-5 0,1-4 1 16,6 1-1-16,0-8-9 0,6-3-20 0,8-5-30 16,5-7-31-16,7-3-24 0,6-8-11 15,1-7 1-15,13 1 11 0,-7-9 20 16,6 1 23-16,1 0 20 0,7-5 17 0,4 5 15 15,-4 4 11-15,-1-1 9 0,-1 4 2 16,8 4 4-16,-13 7 1 0,-1 0 2 0,2 11 0 16,-9 0 2-16,1 11 2 0,1 0 4 15,-8 4 3-15,1 3-1 0,-1 7-5 16,-5 1-3-16,5 3-23 0,1 1-67 0,-7 2-124 16,6-2-146-16,1 3-147 0,-1 0-106 15,-5 4-97-15,-2-1 50 0,-5-3 135 16,0 4 205-16</inkml:trace>
  <inkml:trace contextRef="#ctx0" brushRef="#br0" timeOffset="212444.652">3673 5096 45 0,'0'0'64'0,"0"0"7"0,-6 0 3 16,6 0 1-16,0-4 1 0,-6 4 0 0,6 0-2 15,-7 0-5-15,7-4-6 0,-7 4-4 16,7 0-1-16,-6 0 0 0,0 0 4 16,-1 0 0-16,-6 0-9 0,0 0-7 15,7 4-9-15,-8 0-1 0,-5-4 0 16,6 3 0-16,0 5 0 0,-7-5-5 0,0 4-5 16,1-3-3-16,-1 3 2 0,-6 1 7 15,7-1 3-15,-7-3 4 0,6 3-7 16,-6 0 0-16,7 1 5 0,-7-1 8 15,0-3-2-15,-1-1-2 0,1 1-5 16,1 0-3-16,5-1-7 0,-6-3-3 0,0 4-1 16,0-4-2-16,0-4 0 0,0 4-2 15,0-3 0-15,0-1-6 0,-1 0 3 16,-5 1-5-16,6-1 6 0,-7 0-6 0,1 1-6 16,-1-5-5-16,1 5 3 0,-1-1-1 15,-6-3-1-15,7-1-4 0,-1 1-2 16,1 3 3-16,-2-7 4 0,9 4 1 15,-1 0-1-15,0-4 0 0,0 4 5 16,6-5 0-16,1 1-4 0,-1 4-7 0,7-4 6 16,0 0 3-16,6-4 3 0,-5 4-4 15,12-3 4-15,-8-4-3 0,8-1-1 16,0 5-6-16,0-5 3 0,8 1 2 16,-8-1-1-16,6 1-2 0,-6 0-2 0,6 0 4 15,1-1-2-15,6 1 4 0,-6-1-4 16,5 5 2-16,2-8 1 0,-2 4 1 15,2-1-1-15,5-2-5 0,1-1-6 16,0-1 4-16,5-2 1 0,7-1 1 16,-5 1-6-16,5-1 0 0,1 4 1 0,-1-4 4 15,8 4 1-15,-8 4-3 0,1-4 3 16,-1 4 2-16,-5 3 2 0,5 1-4 16,-6-2 2-16,-7 5 1 0,1 1 1 15,0 6-1-15,-7-3 3 0,-1 3-1 16,2 4-2-16,-8 0 0 0,8 0-1 15,-8 4 2-15,7 3-6 0,-7 0 2 0,8 5 5 16,-2 2 2-16,8 1 1 0,-7 3-1 16,0 4-1-16,6 4 3 0,-5-5-1 15,5 9 2-15,-6-4-4 0,0-1 0 0,-7 1-1 16,8 3 9-16,-14 0 15 0,6 1 11 16,-6-4 10-16,0 3 8 0,0 0 7 15,0-4 1-15,-6-3-6 0,0 4-12 16,-8-4-8-16,8-3-8 0,-7-1-10 15,6 0-14-15,-12 0-11 0,-1 5-24 0,0-5-38 16,1 0-62-16,-7 4-69 0,-7-4-80 16,1 4-52-16,-1 0-39 0,1-4-19 15,-1 1 33-15,1-4 78 0</inkml:trace>
  <inkml:trace contextRef="#ctx0" brushRef="#br0" timeOffset="213578.63">1954 5521 75 0,'-33'7'105'0,"1"-3"21"0,-1-1 15 15,-6 1 10-15,1-4-18 0,-2 0-12 16,-5-4-13-16,6 1 6 0,-1-5 2 16,1-3 9-16,0-4-2 0,7 4 8 0,-1-7-6 15,1 0-9-15,-1-1-21 0,1 1-23 16,-1-4-11-16,7 4-15 0,-6-4-3 15,6 3-7-15,-7 1-4 0,7-4-5 0,0 4-5 16,-1-4-4-16,1 0-6 16,1 0-9-16,5-4-5 0,0 1-2 0,1-1 0 15,-1-3 3-15,8-1-3 0,-2 1 3 16,8-4-4-16,-8 0 5 0,8 0 2 16,0 4-1-16,6-1-4 0,-7-2-3 0,7 2-2 15,0 1 1-15,7 0 0 16,-1-1 3-16,0 1 3 0,2 0-2 0,4-4 1 15,-6 3-3-15,8 1 3 0,-1 0-1 16,0-4 4-16,0 3 1 0,-1 1-2 16,8 0 0-16,0 3 2 0,-1 1 11 0,1-1 6 15,0 0 1-15,-1 4-11 0,7 0-4 16,0 4-4-16,1-4 3 0,11 4-5 16,-5-1 1-16,-1 5-6 0,7-1 3 15,7 0 2-15,-7 5 2 0,0-1-1 16,7 0-2-16,-7 3 3 0,7 1 0 15,-7 0 4-15,0 3-5 0,-1 4-2 0,-4 4-1 16,-2-4 3-16,1 7 2 0,-7 4-1 16,-1 4-1-16,1-1 3 0,-6 8 3 15,-7 4 3-15,1 3 4 0,-8 4 5 0,0 4 7 16,-6-1 3-16,0 5 6 0,0 3 11 16,-6-1 10-16,-8 2 5 0,2-1 0 15,-8-1 1-15,1 5-1 0,-1-7-6 16,-6 2-8-16,0-3-8 0,0-3-12 15,-6 0-10-15,-2-1-10 0,2 5 0 0,-1-4-9 16,-5-1-27-16,-1 4-51 0,6-7-74 16,1 4-83-16,-8-8-93 0,7 1-79 15,8-5-73-15,-1-3 3 0,6-3 76 0,-6-5 128 16</inkml:trace>
  <inkml:trace contextRef="#ctx0" brushRef="#br0" timeOffset="214278.631">1811 5986 27 0,'-20'3'93'0,"-6"-3"3"15,7 4 4-15,-7-4-8 0,0 0-8 16,6 4-7-16,1-1-10 0,-7 5-13 0,6-1-18 15,1 4-6-15,-1 0 3 0,0 3 10 16,-6 8 5-16,7-3 3 0,-1 7 2 16,1-1 8-16,-7 4 5 0,6 4-3 15,-6 4-11-15,7 3 1 0,-1 4-3 0,0 0 2 16,1 4-6-16,6-1 2 0,0 5 3 16,-1-4 0-16,2-1 0 0,6-3-8 15,-1 0 3-15,7-4-5 0,0-3 5 16,7-1-7-16,5 5 4 0,2-5-5 15,5 1-3-15,1-1-5 0,-1 5 2 0,7-4 0 16,6 3-5-16,2-3-13 0,4 3-7 16,1-7-2-16,0 3 3 0,7-7-2 15,-1-2-2-15,8-6-1 0,-8-2-1 0,14-12-1 16,-7-7-5-16,0-4 8 16,0-10-4-16,0-5 5 0,-6-6-5 0,-1-5 1 15,2-6-1-15,-9-4 1 0,1-4 1 16,-6-1-2-16,-7-2-3 0,0 0-1 15,-13-1-2-15,7 0 11 0,-14 1 15 16,-6 2 17-16,0 2 19 0,-6-1 26 0,-1 3 21 16,-13-3 15-16,0 8 12 0,2-1 5 15,-15 0-2-15,1 4-12 0,-1 1-16 16,-7 2-24-16,1 5-25 0,-6-1-21 16,5 4-15-16,2 4-16 0,-1 3-35 0,6 0-64 15,1 8-102-15,6 0-117 0,-1 3-131 16,8 0-87-16,0 4-55 0,11 4 69 15,8 0 119-15,0-4 155 0</inkml:trace>
  <inkml:trace contextRef="#ctx0" brushRef="#br0" timeOffset="214747.697">3120 6077 10 0,'-26'11'98'0,"-13"8"-20"0,0-1-10 0,-7 0 13 16,-6 4 10-16,6 4 18 0,-5-1 9 15,5 4 15-15,1 1-7 0,-8 3 3 16,7 3 3-16,7 1 10 0,1 0-4 15,5-1-18-15,7 5-29 0,6-1-29 0,1 4-18 16,5 0-5-16,14 3 7 0,0 5-3 16,7-1 3-16,6 4 2 0,0 0 12 15,13 0 2-15,0 0 4 0,13-7-4 16,1-1 3-16,5-6 2 0,7-8-6 0,7-4-6 16,0-7-3-16,12-8 2 0,0-6-3 15,8-8-5-15,-1-11-5 0,0-8-3 16,0-6-8-16,1-4-9 0,-2-8-7 15,-5 0 0-15,-6-7-4 0,-8 4-3 16,-6-4-14-16,-13 0 11 0,-6 4 14 0,-7 0 30 16,-13-1 10-16,-7 5 4 0,-12 3-7 15,-7 3-8-15,-7 4-12 0,-6 5-10 16,-6-1-12-16,-1 3-14 0,-6 5-35 16,7-4-72-16,-1 3-109 0,13 0-131 15,0-3-131-15,8-1-125 0,12-6 15 16,12-4 113-16,2-4 186 0</inkml:trace>
  <inkml:trace contextRef="#ctx0" brushRef="#br0" timeOffset="-212750.049">3113 5176 24 0,'-6'0'63'16,"6"0"0"-16,6 0 3 0,-6-4-5 0,0 4-13 15,7-3-6-15,-7 3-10 0,6-4-1 16,1 0-2-16,0-3 1 0,-1 3 13 15,8 1 3-15,-2-1 6 0,8 0-9 0,-7 1 4 16,7-1-5-16,-8 0 7 0,8 1-2 16,-1 3-3-16,1-4-1 0,0 4-14 15,-1 4-2-15,1-1-10 0,-2 1 6 16,2 0-3-16,0-1-6 0,-1 5 3 16,1 3 4-16,-7 0 16 0,7 7 6 0,-8 0-3 15,2 0-1-15,-2 5 7 0,2-1 13 16,-1 3 8-16,-7 1 5 0,1-1 5 15,0 5 4-15,-1-1-2 0,-6 4-2 16,0 0-4-16,0 0-7 0,0 0-7 16,-6 0-11-16,6 4-10 0,0-8-5 0,-7 4-8 15,7 0-4-15,7-4-9 0,-7 0-6 16,0 1 0-16,6-4-2 0,-6-4 0 16,6-1-7-16,0-2 6 0,8-1 3 15,-8 0 8-15,14-3-4 0,-7 4 0 0,13-5-8 16,-6 1 2-16,12-1 1 0,1 1 2 15,-1 0-15-15,7-4-10 0,7 3-4 16,6-3 8-16,0 0 7 0,7-4 3 16,0 1-1-16,12-1 2 0,-6-7 0 15,6 4-1-15,2-1 1 0,-2-3 7 0,0-7 7 16,2 3 6-16,-8-3 3 0,0-4 0 16,0 0 0-16,-7 0 0 0,-5 0 2 15,-8 4-5-15,-6 0 2 0,-6-1 4 16,0 5 10-16,-14 3 17 0,0-4 22 15,-6 4 23-15,-7-4 7 0,2 4-8 0,-2 0-21 16,-6 0-24-16,0 4-17 0,0 0-7 16,0-4-5-16,-6 0-2 0,6 0-7 15,-8 3-4-15,8-3-4 0,-6 4-5 16,6-4 1-16,0 0 1 0,-6 4 6 0,6-4-3 16,0 0-3-16,0-4 0 0,0 4 4 15,0-4 4-15,0 4-4 0,-7 0-2 16,7-3-5-16,0 3 1 0,-6 0 1 15,6 3-1-15,0-3 2 0,0 0 2 0,0 0 2 16,0 0 0-16,-7 0-2 0,7 0-3 16,0 0 1-16,0 0 0 0,0 0 3 15,-6 0-6-15,6 0-4 0,0 0-10 16,0-3-23-16,0 3-40 0,0 0-61 16,0 0-75-16,0-4-93 0,-7 0-91 0,7-3-85 15,7 3-24-15,-7 1 63 0,-7-8 126 16</inkml:trace>
  <inkml:trace contextRef="#ctx0" brushRef="#br0" timeOffset="-209809.09">5308 7055 86 0,'-6'4'118'16,"-1"-1"-13"-16,1-3 6 0,6 0 20 15,0 0 17-15,6-3 18 0,1-1 6 0,5 1 0 16,2-1-10-16,6-3-6 0,5 3-12 16,-5-3-6-16,12-1-10 0,-5 1-2 15,5 0-8-15,7-1-2 0,-7 1-10 16,15-4-14-16,-2 4-19 0,1 0-10 15,5-1-12-15,2 0 1 0,-1 5 0 0,7-4 7 16,-1 3 8-16,1 0 12 0,6 1 13 16,0-1 2-16,-6 4-7 0,6-4-10 15,0 1-1-15,0 3 1 0,-6 0 0 16,-1-4-5-16,1 0-5 0,-8-3-12 16,2 3-15-16,-1-3-13 0,-7 0-7 0,1-1-5 15,0 5-4-15,-14-8-1 0,1 7-7 16,-7-3-3-16,0 0-9 0,-6 7-4 15,-7-8-16-15,-1 8-21 0,-5-3-40 16,0 3-52-16,-7 3-66 0,-7 1-77 0,0 0-86 16,-12 3-73-16,-1 0-42 0,1 4-60 15,-7 4 35-15,-6-1 89 0,-1-3 164 16</inkml:trace>
  <inkml:trace contextRef="#ctx0" brushRef="#br0" timeOffset="-209342.092">6311 7224 81 0,'7'0'174'15,"-7"3"-48"-15,0-3-42 0,0 4-28 0,0-4-13 16,6 4 2-16,-6-1 6 0,-6 1 21 16,6 3 12-16,0 0 9 0,-7 1-3 15,1 3-4-15,6 4-6 0,-14-1 2 16,8 5 10-16,-6 3 4 0,-2 0-3 15,1 4-10-15,0-1-11 0,0 1-15 0,-7 3-11 16,8 0-8-16,-8 0-10 0,7 5-8 16,-7-5-2-16,8 0 3 0,-2 0-6 15,1-3-1-15,0 0-1 0,0-4 5 0,7-4-3 16,6 0-4-16,-6-3 5 0,6-4 3 16,0-4 3-16,0 0 0 0,6 1 3 15,0-5 10-15,7 1 4 0,-6-4 6 16,12 0 4-16,-5-4 15 0,12-3 15 15,-1 0 8-15,1-4 3 0,7 0-3 0,-1-4 3 16,8-3 1-16,-1 3-7 0,0-3-19 16,0-1-20-16,-7 5-16 0,2-1-9 15,-2 4-1-15,-7 0-6 0,1 0-5 16,-6 0-7-16,-7 4-1 0,1 3 0 0,-8 1 1 16,0-1 1-16,0 0 1 0,2 4-3 15,-8-3-10-15,0-1-22 0,0 1-40 16,0-1-57-16,0 0-66 0,-8-3-78 15,8 0-76-15,-6-4-67 0,0-1-69 16,-7-6 6-16,6 0 75 0,-6-1 139 0</inkml:trace>
  <inkml:trace contextRef="#ctx0" brushRef="#br0" timeOffset="-209046.049">6441 7103 159 0,'0'-8'147'0,"0"-3"-20"15,0 8-1-15,-6-1-7 0,6 0-1 16,0 4-3-16,-6 0 1 0,-1 8 11 0,0 3 6 16,1 3 8-16,-7 12 6 0,0 4 9 15,6 2 15-15,-5 9 13 0,-2 7 17 16,8 3 16-16,-8 3 17 0,2 9 13 16,5-1 8-16,1 1 1 0,-1-1-7 15,0-3-26-15,7-1-41 0,0-7-51 0,0 4-44 16,0-7-32-16,0-1-21 0,7-2-12 15,-7-2-19-15,7-2-29 0,-1-4-44 16,-6-1-62-16,7-3-82 0,-7-8-108 16,0 5-117-16,0-4-125 0,0-1-150 15,0 1-14-15,-7 7 106 0,1 3 221 0,-1 5 157 16</inkml:trace>
  <inkml:trace contextRef="#ctx0" brushRef="#br0" timeOffset="-207073.852">6364 7429 29 0,'6'-11'36'0,"0"4"1"0,1-5 14 0,-7 6 23 15,6-2 25-15,1 0 20 0,-7 5 18 16,7-4 16-16,-7-1 10 0,6 5 7 15,-6-1 1-15,6-3-2 0,-6 7-4 0,0-4-5 16,0 4-9-16,-6 0 2 0,6 4-1 16,0 7 8-16,-6 7 12 0,-1 7 15 15,0 12 15-15,1 14 12 0,-1 8 4 16,-5 11-5-16,-2 3-10 0,8 8-8 16,-8-1-15-16,8 4-18 0,-7-3-24 0,0-1-23 15,6-6-23-15,1-8-20 0,0-7-19 16,6-8-15-16,-6-7-12 0,6-7-9 15,0-5-7-15,0-6-9 0,6-8-7 16,-6-7-6-16,6 0-3 0,-6-7 0 0,6-8 4 16,8-10 2-16,-8-8 2 15,1-8-6-15,-1-10-7 0,0-8-5 0,2-10-5 16,-2-8-2-16,0-11-3 0,0 0 1 16,2-7 4-16,-2 3 4 0,-6 4 6 15,6 8 6-15,1 3 8 0,-7 14 2 0,0 8 2 16,0 12-1-16,0 6 0 15,0 4 0-15,0 7 2 0,-7 8 2 0,7 10 2 16,-6 8 0-16,0 8 7 0,-8 10 4 16,8 8 8-16,0-1 0 0,6 9 3 15,-8 2 5-15,2-3 6 0,6 3 3 0,0-2-7 16,0-9-8-16,0 1-8 0,0-8-4 16,0-3-5-16,0-4-5 0,0-4-16 15,0-3-19-15,0-1-28 0,0-6-33 16,6-1-41-16,-6-4-56 0,0-3-68 15,0-7-82-15,0-4-82 0,0-11-87 0,0-3-65 16,8-8-81-16,-16-4 49 0,8-3 117 16,-6-4 191-16</inkml:trace>
  <inkml:trace contextRef="#ctx0" brushRef="#br0" timeOffset="-206618.633">6200 7099 156 0,'-6'-4'266'16,"6"1"-51"-16,-6-1-52 0,-1 4-37 16,7 4-11-16,-7-1-1 0,7 1 9 15,-6 7 12-15,-1 0 24 0,1 8 18 16,0 3 14-16,-1 3 2 0,-6 4 4 16,-1 4 2-16,2 4 6 0,-8 7-7 0,7-4-16 15,-7 4-32-15,8 0-36 0,-1-4-29 16,0-3-21-16,0-4-16 0,-1-4-11 15,8-7-8-15,0 0-6 0,-1-7-6 0,7 0-8 16,-7-5-2-16,7-2-3 0,0 0 0 16,0-5-1-16,0 1 0 0,7-4 0 15,0 0-3-15,-1-4-2 0,7-4 5 16,7 2 5-16,-7-6 10 0,12 1 12 16,-5-3 14-16,13-1 14 0,-7-3 11 15,6-1 15-15,7 5 16 0,-6-1 16 0,7-3 13 16,-8 7 2-16,7-4-9 0,0 4-20 15,-7 0-23-15,-6 0-22 0,1 4-16 16,-7 0-15-16,-2-1-9 0,2 5-9 0,-13-5-3 16,5 8-5-16,-4-3 0 15,-8 3-2-15,6 0-6 0,-6 0-25 0,-6 0-49 16,6 0-63-16,-8 0-68 0,8 3-63 16,-6-3-64-16,0-3-53 0,-1-1-37 15,1 0-15-15,6-7 4 0,-7 0 11 0,7-3 26 16,0-9 10-16,7-2 20 0,-7-1 50 15</inkml:trace>
  <inkml:trace contextRef="#ctx0" brushRef="#br0" timeOffset="-206339.654">6526 7095 93 0,'0'-22'261'15,"0"4"5"-15,0 4 15 0,0-1 11 0,-6 4 4 16,6 4-16-16,-7-1-24 0,7 8-22 16,-7 0-6-16,1 8 12 0,0 6 20 15,0 12 19-15,-2 3 14 0,-4 12 11 16,5 6 4-16,-6 4-3 0,0 12-14 0,0 3-24 15,0 3-24-15,-7 8-20 0,7 0-22 16,1 7-30-16,-2 1-39 0,2 2-34 16,4-6-29-16,8-1-23 0,-6-2-17 15,6-5-13-15,0-7-6 0,6-8 0 16,-6-6-7-16,0-8-9 0,8-8-24 0,-8-2-27 16,6-13-33-16,0-2-45 0,0-8-72 15,2-8-84-15,-2-3-97 0,-6-11-90 16,6-11-81-16,1-10-61 0,-1-9-47 0,-6-10-35 15,7-4-2-15,-7-4 101 16,0-7 164-16,-7-3 172 0</inkml:trace>
  <inkml:trace contextRef="#ctx0" brushRef="#br0" timeOffset="-205962.638">6305 6839 163 0,'-7'-11'229'16,"7"0"-66"-16,0 7-49 0,-7 1-32 0,7 6-2 16,-6 5 19-16,0 7 48 0,6 7 57 15,-14-1 57-15,8 9 40 0,-7 3 23 16,0 4 10-16,0 6 6 0,-7 1 2 16,8 8 0-16,-2-1-4 0,-5 0-17 15,6 1-38-15,-6-1-55 0,5-4-60 0,1-3-51 16,0-3-40-16,7-9-27 0,-7 1-18 15,13-7-14-15,-6-7-10 0,6-1-9 16,0-7-3-16,6 0-5 0,-6-8-7 16,6-6-13-16,7-5-20 0,7-6-25 0,0-8-26 15,6-11-18-15,-7-4-5 0,7-10 2 16,-6-1 7-16,5 0 14 0,-5-3 15 16,0 3 14-16,-8 4 12 0,2 8 12 15,-1 3-1-15,-7 7-15 0,-6 8-33 16,0 3-46-16,0 4-65 0,0 7-78 0,-13 8-117 15,7 0-139-15,-8 7-133 0,2 0 25 16,-2 0 136-16,2 0 201 0</inkml:trace>
  <inkml:trace contextRef="#ctx0" brushRef="#br0" timeOffset="-201860.389">15683 4150 96 0,'6'-7'102'16,"1"-4"-32"-16,0 0-14 0,-1 4 0 0,1-4 2 15,5 3 3-15,-5-2 19 0,-7 2 25 16,7 0 27-16,-1 5 13 0,0-5 2 16,-6 5 5-16,0-5 3 0,0 5 8 15,7-1 10-15,-7-3-3 0,0 3-6 16,0 1-19-16,0-1-14 0,-7-3-11 0,7 3-6 15,0 0-2-15,0 1-9 0,-6 3-6 16,6-4-10-16,0 4-3 0,-6 0-15 16,6 0-14-16,-7-4-13 0,7 4-8 0,-7 4-5 15,1-4-6-15,0 4-2 0,-1 3-2 16,-6 4 7-16,6 0 2 0,-12 7 7 16,6 8 5-16,-13 0 8 0,-1 10 5 15,2 1 4-15,-1 7 6 0,-7 7 0 16,1 0 6-16,-1 5 3 0,0-2 10 15,0 1 5-15,1 0-1 0,7-4-8 0,-1 1-9 16,-1-4-10-16,7-5-7 0,2 1-7 16,4-3-11-16,1-1-7 0,0-7-8 15,0-4-5-15,13-3-6 0,-6-4-1 16,6-4-4-16,0-3 1 0,0-4-1 0,6 0 4 16,0-8-1-16,8 1 3 0,-1-4-5 15,7-4-1-15,5-3-3 0,1-8 2 16,6 5 2-16,1-9 3 0,7 1 0 15,-1 3 2-15,-1-3 1 0,-5 3 1 0,7 4-1 16,-2-4 1-16,1 5-1 0,-6-5-1 16,6 4 0-16,0 0-7 0,-6 4 0 15,-1-4-5-15,1 3 3 0,-7-2-4 16,7 2 0-16,-7 0-14 0,-1-3-31 16,-5 1-52-16,6 2-64 0,-13 1-68 0,7-4-75 15,-14 0-63-15,8-4-59 0,-8 1-57 16,-6-4-54-16,0-4-74 0,0-4 39 15,0-4 106-15,-6-2 184 0</inkml:trace>
  <inkml:trace contextRef="#ctx0" brushRef="#br0" timeOffset="-201530.357">15924 4136 261 0,'-13'-11'343'0,"0"7"-26"16,-7 0-17-16,-6 12-4 0,7 6 2 15,-14 12 3-15,7 10 11 0,-13 9 17 0,7 6 7 16,-1 11-31-16,-6 4-64 0,12 3-76 15,-5 5-60-15,13-5-39 0,-1 1-45 16,0-4-69-16,14-7-102 0,0-1-126 16,6-3-132-16,0-7-145 0,6-8-161 15,7-3-1-15,0-4 126 0,1-8 231 0</inkml:trace>
  <inkml:trace contextRef="#ctx0" brushRef="#br0" timeOffset="-201261.359">15878 5114 212 0,'6'7'634'0,"2"4"-17"16,-8-4-159-16,0 1-159 0,0-1-119 16,-8-3-83-16,8-1-67 0,-6 1-61 15,6 0-53-15,0-4-63 0,0 3-67 0,0-3-64 16,6 0-42-16,2-3-30 0,4 3-35 16,-5-8 26-16,0 5 72 0</inkml:trace>
  <inkml:trace contextRef="#ctx0" brushRef="#br0" timeOffset="-201065.78">16034 5040 86 0,'14'-14'258'16,"5"3"-29"-16,-6-4-57 0,0 1-44 16,1-5-20-16,5-3-2 0,0 0-5 15,8-4-18-15,-1-3-27 0,6 0-24 16,-5 0-7-16,5-1-10 0,1 8 5 16,-7 0-2-16,-1 8 16 0,1-1 10 0,-6 4 14 15,-1 8 18-15,-5-1 17 0,5 4 19 16,-6 4-3-16,-7 3-9 0,8 0-27 15,-1 0-15-15,-1 1-14 0,2-1-5 16,5 0-10-16,1-3-11 0,0 0-5 0,6-1-4 16,-1-25-3-16</inkml:trace>
  <inkml:trace contextRef="#ctx0" brushRef="#br0" timeOffset="-200503.27">16172 4392 213 0,'0'-7'246'0,"6"0"17"15,-6-1 20-15,0 5 8 0,0-5-17 16,0 5-33-16,0-2-33 0,0 2-28 15,-6 3-29-15,6-4-25 0,-7 4-24 0,7 0-24 16,-7-3-23-16,1 3-19 16,6 0-11-16,0 0-10 0,-7 0-12 0,7 0-10 15,0 0-14-15,-6 0-18 0,6 0-23 16,0 0-24-16,0 0-18 0,0 0-12 16,0 7-7-16,0 1-15 0,0 3-32 15,0 3-50-15,6 4-80 0,1 4-105 16,-1 0-21-16,1-3 64 0</inkml:trace>
  <inkml:trace contextRef="#ctx0" brushRef="#br0" timeOffset="-199166.375">17168 4168 60 0,'13'0'413'0,"-6"-3"-53"16,-1-1-77-16,-6-3-61 0,-6 3-50 15,-8 4-39-15,1-3-32 0,1 6-9 0,-14 1 16 16,-7 3 24-16,1 0 28 0,-8 12 33 16,-5-1 36-16,-8 12 32 0,8 3 10 15,-7 10-3-15,-1 5-16 0,8 7-14 16,-1 0-17-16,7 4-20 0,7-5-31 15,-1-2-33-15,13-4-35 0,8-5-30 0,5 1-27 16,14-7-17-16,5-4-20 0,2-7-37 16,12-5-54-16,7-6-62 0,6-8-54 15,-1-7-35-15,8-3-21 0,6-12-3 16,-6-3 13-16,-1-8 25 0,1-3 39 16,-7-1 42-16,0 1 51 0,-7-4 46 0,1 8 45 15,-13 3 45-15,6 4 47 0,-13 3 48 16,0 4 38-16,-7 7 20 0,7-3-4 15,-6 7-30-15,0 7-44 0,-1 0-44 16,7 5-31-16,0-1-19 0,0 0-26 16,7 3-32-16,0-3-42 0,5-4-45 0,1-3-38 15,6 0-21-15,1-8-14 0,-1-3-19 16,8-4-21-16,-1 0-16 0,0-7 7 16,0-1 14-16,7 1 26 0,-1-1 36 15,-5-3 42-15,5 4 43 0,-6 0 35 16,0 0 27-16,0 7 31 0,0-1 36 15,-6 6 42-15,-1-2 31 0,-6 0 18 0,7 8 2 16,-7 0-12-16,7 0-19 0,-7 0-22 16,0 0-20-16,0 4-18 0,7 0-17 15,-7-4-8-15,-1 3-11 0,9 2-7 0,4-5-7 16,-5 0-2-16,6 0 2 0,-1 0-1 16,2 0 2-16,5-5-1 0,2 5 6 15,-2 0-5-15,1 0 4 0,-7 5 7 0,-1-5 22 16,1 3 15-16,-6 4 9 15,-1 1 10-15,2-1 7 0,-2 4 12 0,-7 0 11 16,2 0 12-16,5 0-1 0,-6 0-16 16,1 0-21-16,5 3-17 0,1 1-13 15,-1 0-11-15,1 0-11 0,-1-1-11 0,1 5-7 16,6-5-2-16,-6 1-3 0,-1-1-3 16,7 1-5-16,-6-4-4 0,-1 0-7 15,1 0-5-15,-1-4-3 0,1 5-1 16,7-6-3-16,-8 2 1 0,1-1 4 15,-1-3 6-15,1 3 5 0,5-3 7 16,-5 0 3-16,6-1 4 0,-7 1 0 0,1 0 3 16,-7-1 1-16,6 1 3 0,-5 0 3 15,-7 3 6-15,6 0 8 0,-7 4 13 16,1 0 17-16,-1 4 32 0,0-1 27 0,-5 9 21 16,5-1 0-16,1 3-14 15,6 1-27-15,0 3-29 0,7-3-25 0,5 3-14 16,1-3-11-16,7-1-8 0,6-3-5 15,-6 0 1-15,6-4-1 0,6 1 0 16,-6-1 0-16,1-3-2 0,-1 0 2 0,6-4 0 16,1 3 2-16,-7-3-1 15,7 4-3-15,-7-1 0 0,7-3-2 0,-14 4-1 16,0 0-2-16,-5 0 0 0,-1-1 0 16,-13 1-1-16,-6-1 3 0,-14 1 1 15,-6 0 2-15,-6 7-5 0,-20-4-9 0,-7 4-18 16,-19 4-19-16,-7-4-22 0,-26 0-10 15,-12 3 3-15,-27 1 17 0,-20 0 10 16,-18-1 11-16,-21-3 8 0,-18-4 9 0,-8-7 7 16,-18-3 5-16,-8-8 19 15,-19-8 9-15,-1-6 6 0,-17-12-8 0,4-3 0 16,1-8-14-16,7-3-5 0,-1 0 0 16,7-4 19-16,7 3 17 0,12 5 20 15,7-1 27-15,13 4 23 0,7 7 18 16,25 1 4-16,14 6 2 0,13 1-2 0,26 4-9 15,13 3-10-15,26 3-17 0,12 1-25 16,28 0-22-16,18 3-15 0,19 0-5 16,21 1-4-16,25-1-5 0,27 1 11 15,26-2 34-15,32 2 45 0,26 3 42 0,47 3 29 16,31 5 14-16,39 7 1 0,34 7 24 16,18 11 14-16,20 7 27 0,13 4-4 15,-6 0-27-15,6 0-59 0,0-4-65 16,0-7-41-16,7 0-9 0,7-7-8 15,5-5 1-15,0-2-26 0,-5-5-40 16,-1-6-105-16,-12-4-145 0,-15-12-174 0,-18-3-157 16,-14-4-129-16,-25-7-96 0,-20-3-30 15,-26 3 51-15,-26-4 112 0,-26 8 133 16,-26 7 105-16,-27 0 27 0,-11 4 52 16,-15 3 71-16</inkml:trace>
  <inkml:trace contextRef="#ctx0" brushRef="#br0" timeOffset="-198936.347">24097 5586 21 0,'-45'19'412'16,"-7"-9"-21"-16,-7-6-117 0,-6-4-169 0,0-4-202 16,-7-3-202-16,-6-7-66 0,-7-8 46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E46D1-6034-4220-B744-AB0CD51AF4E7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2B358-CCB8-4741-8488-45F0532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9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최적화는 기본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 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구현하는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THP 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수행하면 페이지를 분할하지 않고 필요한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 invalidation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shootdown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횟수를 줄임으로써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마이그레이션의 하드웨어 및 소프트웨어 오버헤드가 모두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감소한다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단일 마이그레이션 작업 내에서 마이그레이션되는 데이터의 양을 증가시킨다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명백하게 보일 수 있지만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,Linux(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많은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Migration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지원은 아직 완료수준 이거나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일반적이거나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고성능이 아니다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Page 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원래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도입되기도 전에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성능을 향상 시키고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Memory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Hotplug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기능적으로 달성하기 위해 제안되었다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오늘날 리눅스는 다시 응답하는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프로그래머의 요청에 따라 데이터를 특정 메모리 노드로 이동하도록 설계된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mbind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move_page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Resource Management Requests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마이그레이션 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프로그래머가 주도하는 데이터 배치가 우수한 성능을 발휘할 수 있는 중요한 상황이 있기 때문에 이것은 이기종 메모리의 심각한 단점이다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리눅스는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removal, soft off-lining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cpuset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대응하여 직접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마이그레이션할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모든 경우에 리눅스는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포함된 가상메모리 범위를 마이그레이션할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분할하고 대신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page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마이그레이션 하므로 페이지 마이그레이션 성능이 저하되고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 범위가 감소한다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마이그레이션을 구현하기 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인식하도록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표시된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단계를 보강합니다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구현은 모든 자원 관리 요청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mbind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cpuset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지원합니다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마이그레이션 될 수 있다는 사실을 설명하기 위해 커널의 다른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코드 경로를 조정합니다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마이그레이션이 끝날 때까지 기다리거나 기본 페이지에서 와 같이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건너 뛰어 이를 수행합니다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동일한 원칙에 따라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마이그레이션을 실현하여 이기종 메모리 시스템을 보다 잘 지원하기 위해 처리량이 많은 페이지 마이그레이션을 가능하게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리눅스 페이지 마이그레이션 루틴은 단일 스레드이며 단일 마이그레이션 내에서 전송하는 데이터의 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하나의 기본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제한되어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Figure 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영감을 받아 페이지 마이그레이션 작업 내에서 가변 스레드 수 기반 복사 서브 루틴을 구현했다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move_page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system call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 내에서 다중 스레드 페이지 복사를 하기위해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Kernel work Queues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임의의 물리적 범위 간에 데이터를 복사하기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 thread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구현에서는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동시에 마이그레이션되는 페이지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작업자 스레드 수로 나누어 각 병렬 스레드를 통해 복사할 데이터의 양을 계산한다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처리량을 최대화하는데 필요한 스레드 위치 및 개수의 정확한 선택은 시스템마다 다를 수 있으므로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sysfs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통해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configuration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제공하므로 시스템 관리자는 멀티 스레드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복사를 활성화 또는 비활성화 하거나 관련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CPU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수를 변경할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마이그레이션 정책 엔진이 마이그레이션마다 병렬 수준을 동적으로 선택할 수 있도록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parameter flag(MPOL_MF_MT)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move_page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system call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9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Multi-page Migration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locality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prefetching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효과로 인해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Multi-level Memory system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공통적으로 이루어질 것으로 예상된다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Linux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move_page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인터페이스는 메모리 노드 간에 마이그레이션할 페이지에 대한 포인터 목록을 전달하여 단일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call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여러 페이지를 이미 마이그레이션 할 수 있도록 지원하고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5 (a)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현재의 구현은 사본을 직렬화 하여 한 번에 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페이지씩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실시한다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구현은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Figure5 (b)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모든 데이터복사 프로시저를 하나의 더 큰 논리적 단계로 집계하여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move_pages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제공된 목록의 모든 페이지를 동시에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2MB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마이그레이션 하는 경우를 고려하겠습니다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구현에서 병렬복사 최적화를 사용하더라도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 병렬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복사본 사이에 암시적 장벽을 가지고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전송합니다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Concurrent migration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최적화에서 목록의 각 페이지에 크기가 일치하는 새 페이지가 할당되고 할당된 다음 매핑이 해제됩니다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목록의 모든 페이지가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sysfs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구성에 따라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Workqueue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할당됩니다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많은 병렬 전송 스레드를 사용하여 마이그레이션 할 수 있는 경우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스레드를 사용하여 단일 페이지의 다른 부분을 복사하여 처리량을 최대화합니다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Concurrent page copy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단계가 완료되면 새 페이지가 올바른 페이지 테이블 항목에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맵핑되고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이전 페이지가 해제됩니다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페이지 마이그레이션 단계를 병렬화 할 수도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아키텍처 종속적인 페이지 테이블 조작을 포함하여 동기화에 대한 정확한 요구사항이 있기 때문에 최적화가 너무 공격적이면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 recovery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복잡해집니다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및 </a:t>
            </a:r>
            <a:r>
              <a:rPr lang="en-US" altLang="ko-KR" dirty="0"/>
              <a:t>code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6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Multi thread throughput </a:t>
            </a:r>
            <a:r>
              <a:rPr lang="ko-KR" altLang="en-US" dirty="0"/>
              <a:t>중가 이유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Nimble Page Management for Tiered Memory Systems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2019.11.15</a:t>
            </a:r>
          </a:p>
          <a:p>
            <a:pPr algn="r"/>
            <a:r>
              <a:rPr lang="ko-KR" altLang="en-US" sz="1200" dirty="0">
                <a:latin typeface="Adobe 고딕 Std B" pitchFamily="34" charset="-127"/>
                <a:ea typeface="Adobe 고딕 Std B" pitchFamily="34" charset="-127"/>
              </a:rPr>
              <a:t>이용호</a:t>
            </a: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Optimizing Page Migration Mechanisms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Larger data size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데이터가 크면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 overhead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줄일 수 있다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Multiple threads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은 단순성을 위해 단일 스레드 방식 사용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Concurrent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을 동시에 수행하면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Amdahl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법칙 병목현상을 피할 수 있다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Efficient two-sided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allocation / deallocation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overhead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줄인다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532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Sec3.1.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Native THP Migration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Linux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mbind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(), </a:t>
            </a:r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move_page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()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으로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THP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이 불가능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THP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가 포함된 가상메모리를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할 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THP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를 분할하여 수행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따라서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성능 저하 및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TLB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적용 범위 감소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THP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Base page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로 분할 하지않고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Migration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구현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TLB invalidation,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shootdown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횟수 감소로 인한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Overhead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감소 및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단일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작업내에서 데이터양을 증가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Figure 4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단계를 확장하여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THP migration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을 구현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mbind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cpuset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등의 모든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Resource management request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지원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THP migration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수행하기위해 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Kernel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다른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THP-specific code path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조정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815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Sec3.1.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Parallelized THP migration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Linux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migration routine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은 단일 스레드 동작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단일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작업내에서의 데이터 제한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일반적으로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Base page size)</a:t>
            </a: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Variable-thread count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 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Copy subroutine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구현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 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move_page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요청 내에서 다른 물리적 범위에 데이터를 복사하기 위해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Helper thread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생성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thread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개수의 단위로 나누어 복사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다양한 시스템 지원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sysfs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인터페이스를 통해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Parameter configuration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제공하여 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multi-thread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copy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활성화 및 비활성화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관련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CPU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수를 변경 제공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EB6E3A0-D44A-41CC-B6DD-E85E55FAFA19}"/>
                  </a:ext>
                </a:extLst>
              </p14:cNvPr>
              <p14:cNvContentPartPr/>
              <p14:nvPr/>
            </p14:nvContentPartPr>
            <p14:xfrm>
              <a:off x="73080" y="318960"/>
              <a:ext cx="8602200" cy="4563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EB6E3A0-D44A-41CC-B6DD-E85E55FAF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20" y="309600"/>
                <a:ext cx="8620920" cy="45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5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Sec3.1.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45154" y="2083160"/>
            <a:ext cx="697531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Linux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는 메모리 간에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Serialized multi-page migration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지원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메모리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</a:rPr>
              <a:t>노드간에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할 페이지 포인터 목록을 전달하여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단일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system call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multi-page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지원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목록의 각 페이지의 크기에 해당하는 새 페이지가 할당되고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Work queue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할당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Copy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 완료되면 새 페이지가 테이블 항목에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Mapping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되고 이전 페이지 해제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최소한의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Parallel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한 단계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Optimization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 공격적이라면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Failure recovery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Cost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및 복잡성 증가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11CDE5-6A94-4B1A-85B8-C9395415C74B}"/>
              </a:ext>
            </a:extLst>
          </p:cNvPr>
          <p:cNvPicPr/>
          <p:nvPr/>
        </p:nvPicPr>
        <p:blipFill rotWithShape="1">
          <a:blip r:embed="rId3"/>
          <a:srcRect l="5811" t="3665" r="1332" b="50536"/>
          <a:stretch/>
        </p:blipFill>
        <p:spPr>
          <a:xfrm>
            <a:off x="1660151" y="980728"/>
            <a:ext cx="3888432" cy="180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16B725-724E-4DF0-9D8D-D253EB7411DB}"/>
              </a:ext>
            </a:extLst>
          </p:cNvPr>
          <p:cNvPicPr/>
          <p:nvPr/>
        </p:nvPicPr>
        <p:blipFill rotWithShape="1">
          <a:blip r:embed="rId3"/>
          <a:srcRect l="6664" t="50000" r="3936" b="3704"/>
          <a:stretch/>
        </p:blipFill>
        <p:spPr>
          <a:xfrm>
            <a:off x="5404567" y="980728"/>
            <a:ext cx="3528392" cy="1800200"/>
          </a:xfrm>
          <a:prstGeom prst="rect">
            <a:avLst/>
          </a:prstGeom>
        </p:spPr>
      </p:pic>
      <p:sp>
        <p:nvSpPr>
          <p:cNvPr id="8" name="부제목 4">
            <a:extLst>
              <a:ext uri="{FF2B5EF4-FFF2-40B4-BE49-F238E27FC236}">
                <a16:creationId xmlns:a16="http://schemas.microsoft.com/office/drawing/2014/main" id="{80FE9584-BFE9-4A4D-A69C-F16C0BA8C3C2}"/>
              </a:ext>
            </a:extLst>
          </p:cNvPr>
          <p:cNvSpPr txBox="1">
            <a:spLocks/>
          </p:cNvSpPr>
          <p:nvPr/>
        </p:nvSpPr>
        <p:spPr>
          <a:xfrm>
            <a:off x="1979712" y="44624"/>
            <a:ext cx="7665770" cy="898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Concurrent Multi-page Migration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71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Sec3.1.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43200" y="2143550"/>
            <a:ext cx="720080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단방향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migration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은 하드웨어를 비효율적으로 사용</a:t>
            </a:r>
            <a:endParaRPr lang="en-US" altLang="ko-KR" sz="14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Multi-level Memory System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에서는 단방향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이 일반적이지 않음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Locking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사용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Serialize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은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Optimization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을 저해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각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작업은 독립적인 페이지 할당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해제를 수행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Software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적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Overhead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가 높음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대칭적인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Page exchange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구현</a:t>
            </a:r>
            <a:endParaRPr lang="en-US" altLang="ko-KR" sz="14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새로운 페이지를 할당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해제 하는 대신 기존 물리적 페이지를 재사용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CPU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레지스터를 반복적 데이터교환의 임시 저장소로 사용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Migration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중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Cost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가 높은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Overhead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를 제거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Parallel page copy(Sec3.1.2), concurrent page migration(Sec3.1.3)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와 같은 복사 자체의 개선보다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    Software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overhead(allocation,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release)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제거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Page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의 크기와 상관없이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Throughput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을 증가시켜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Base page, THP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의 작업 모두 향상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Exchange thread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isolation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상태로 작동한다면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Sec3.1.2, Sec3.1.3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모두 사용 가능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85BE29-14FC-432C-88BF-4E1E32663702}"/>
              </a:ext>
            </a:extLst>
          </p:cNvPr>
          <p:cNvPicPr/>
          <p:nvPr/>
        </p:nvPicPr>
        <p:blipFill rotWithShape="1">
          <a:blip r:embed="rId2"/>
          <a:srcRect l="4352" r="4352" b="51978"/>
          <a:stretch/>
        </p:blipFill>
        <p:spPr>
          <a:xfrm>
            <a:off x="2105832" y="436935"/>
            <a:ext cx="2903123" cy="1855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84E2E4-DD67-4003-BB7D-FE39DCD5255F}"/>
              </a:ext>
            </a:extLst>
          </p:cNvPr>
          <p:cNvPicPr/>
          <p:nvPr/>
        </p:nvPicPr>
        <p:blipFill rotWithShape="1">
          <a:blip r:embed="rId2"/>
          <a:srcRect l="6754" t="48022" r="8706"/>
          <a:stretch/>
        </p:blipFill>
        <p:spPr>
          <a:xfrm>
            <a:off x="5796137" y="445307"/>
            <a:ext cx="2520280" cy="1882419"/>
          </a:xfrm>
          <a:prstGeom prst="rect">
            <a:avLst/>
          </a:prstGeom>
        </p:spPr>
      </p:pic>
      <p:sp>
        <p:nvSpPr>
          <p:cNvPr id="8" name="부제목 4">
            <a:extLst>
              <a:ext uri="{FF2B5EF4-FFF2-40B4-BE49-F238E27FC236}">
                <a16:creationId xmlns:a16="http://schemas.microsoft.com/office/drawing/2014/main" id="{DF2FF7E4-B78B-40D7-990C-FE0304A55701}"/>
              </a:ext>
            </a:extLst>
          </p:cNvPr>
          <p:cNvSpPr txBox="1">
            <a:spLocks/>
          </p:cNvSpPr>
          <p:nvPr/>
        </p:nvSpPr>
        <p:spPr>
          <a:xfrm>
            <a:off x="1988512" y="-150919"/>
            <a:ext cx="7200800" cy="598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Symmetric Exchange of Pages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706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83768" y="2780928"/>
            <a:ext cx="720080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기존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Linux page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replacement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알고리즘을 기반으로 구현</a:t>
            </a:r>
            <a:endParaRPr lang="en-US" altLang="ko-KR" sz="14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다양한 종류의 시스템에 광범위하게 사용 가능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Upstream Kernel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과 호환되도록 가능한 한 적은 변경 수행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Hot page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Cold page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의 식별 알고리즘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active / inactive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목록을 분리하여 구현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Hot-&gt;Cold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및 반대의 경우도 능동적으로 이동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10634-14BC-4466-9243-6852BAA661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7081" y="806648"/>
            <a:ext cx="4296740" cy="2938984"/>
          </a:xfrm>
          <a:prstGeom prst="rect">
            <a:avLst/>
          </a:prstGeom>
        </p:spPr>
      </p:pic>
      <p:sp>
        <p:nvSpPr>
          <p:cNvPr id="7" name="부제목 4">
            <a:extLst>
              <a:ext uri="{FF2B5EF4-FFF2-40B4-BE49-F238E27FC236}">
                <a16:creationId xmlns:a16="http://schemas.microsoft.com/office/drawing/2014/main" id="{07A5C16C-838F-428D-8495-AEB6EB3515D7}"/>
              </a:ext>
            </a:extLst>
          </p:cNvPr>
          <p:cNvSpPr txBox="1">
            <a:spLocks/>
          </p:cNvSpPr>
          <p:nvPr/>
        </p:nvSpPr>
        <p:spPr>
          <a:xfrm>
            <a:off x="2015208" y="155488"/>
            <a:ext cx="7200800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Optimizing Page Tracking and Policy Decisions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261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691680" y="2996952"/>
            <a:ext cx="720080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Page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상태 및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HW access bit , SW access bit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사용하여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Active, Inactive List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교환</a:t>
            </a:r>
            <a:endParaRPr lang="en-US" altLang="ko-KR" sz="14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HW access bit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Page table entry pointing to the page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    SW access bit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Kernel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이 유지 관리하는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Page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metadata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HW, SW access bit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“Ignored”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표시된 경우 제외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test_and_clear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통해 검사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Linux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Cold page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Reclaim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할 수 있다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이기종 시스템에서는 저 대역폭 메모리에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Percolate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따라서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Inactive list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유지하여 고 대역폭 메모리에서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migration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가능하도록 구현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마찬가지로 고대역폭 메모리에 할당 공간이 생긴다면 저 대역폭 메모리의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active list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고 대역폭 메모리로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하도록 구현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부제목 4">
            <a:extLst>
              <a:ext uri="{FF2B5EF4-FFF2-40B4-BE49-F238E27FC236}">
                <a16:creationId xmlns:a16="http://schemas.microsoft.com/office/drawing/2014/main" id="{07A5C16C-838F-428D-8495-AEB6EB3515D7}"/>
              </a:ext>
            </a:extLst>
          </p:cNvPr>
          <p:cNvSpPr txBox="1">
            <a:spLocks/>
          </p:cNvSpPr>
          <p:nvPr/>
        </p:nvSpPr>
        <p:spPr>
          <a:xfrm>
            <a:off x="2015208" y="155488"/>
            <a:ext cx="7200800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Optimizing Page Tracking and Policy Decisions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B10E05-4EE4-495B-924A-C893A1FFB9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5856" y="799090"/>
            <a:ext cx="3744416" cy="32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6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47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51BD287-8A1C-4FC3-9CC8-4D3ACFBB2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723550B-2988-4D6D-AF52-2B23270B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1503</Words>
  <Application>Microsoft Office PowerPoint</Application>
  <PresentationFormat>화면 슬라이드 쇼(4:3)</PresentationFormat>
  <Paragraphs>111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고딕 Std B</vt:lpstr>
      <vt:lpstr>나눔고딕 ExtraBold</vt:lpstr>
      <vt:lpstr>맑은 고딕</vt:lpstr>
      <vt:lpstr>Arial</vt:lpstr>
      <vt:lpstr>Wingdings</vt:lpstr>
      <vt:lpstr>Office 테마</vt:lpstr>
      <vt:lpstr>Nimble Page Management for Tiered Memory Systems</vt:lpstr>
      <vt:lpstr>[Sec3.1]</vt:lpstr>
      <vt:lpstr>[Sec3.1.1]</vt:lpstr>
      <vt:lpstr>[Sec3.1.2]</vt:lpstr>
      <vt:lpstr>[Sec3.1.3]</vt:lpstr>
      <vt:lpstr>[Sec3.1.4]</vt:lpstr>
      <vt:lpstr>[Sec3.2]</vt:lpstr>
      <vt:lpstr>[Sec3.2]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이 용호</cp:lastModifiedBy>
  <cp:revision>38</cp:revision>
  <dcterms:created xsi:type="dcterms:W3CDTF">2014-05-11T04:19:55Z</dcterms:created>
  <dcterms:modified xsi:type="dcterms:W3CDTF">2019-11-16T05:46:21Z</dcterms:modified>
</cp:coreProperties>
</file>