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76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 autoAdjust="0"/>
    <p:restoredTop sz="86490" autoAdjust="0"/>
  </p:normalViewPr>
  <p:slideViewPr>
    <p:cSldViewPr>
      <p:cViewPr varScale="1">
        <p:scale>
          <a:sx n="74" d="100"/>
          <a:sy n="74" d="100"/>
        </p:scale>
        <p:origin x="68" y="2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E46D1-6034-4220-B744-AB0CD51AF4E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2B358-CCB8-4741-8488-45F0532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9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endParaRPr lang="en-US" altLang="ko-KR" sz="12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8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 thread throughput </a:t>
            </a:r>
            <a:r>
              <a:rPr lang="ko-KR" altLang="en-US" dirty="0"/>
              <a:t>중가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Nimble Page Management for Tiered Memory Systems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2020.01.08</a:t>
            </a:r>
          </a:p>
          <a:p>
            <a:pPr algn="r"/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이용호</a:t>
            </a: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384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Syste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106796" y="4293096"/>
            <a:ext cx="7110228" cy="3163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Methodology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NUMA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환경을 사용하여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Disaggregated Memory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에뮬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memhog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사용하여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Remote Memory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구현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 err="1">
                <a:solidFill>
                  <a:schemeClr val="tx1"/>
                </a:solidFill>
                <a:latin typeface="+mj-ea"/>
              </a:rPr>
              <a:t>Numactl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내의 </a:t>
            </a:r>
            <a:r>
              <a:rPr lang="en-US" altLang="ko-KR" sz="1600" b="1" dirty="0" err="1">
                <a:solidFill>
                  <a:schemeClr val="tx1"/>
                </a:solidFill>
                <a:latin typeface="+mj-ea"/>
              </a:rPr>
              <a:t>migspeed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를 사용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</a:rPr>
              <a:t>mbind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()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로 구현된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memory migration speed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확인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의 크기를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512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4KB, 1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2MB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로 나누어 확인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</a:rPr>
              <a:t>clock_gettime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()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를 사용한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micro seconds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단위의 시간분석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D929FF-FB91-48FC-B764-C9BC2CE3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16632"/>
            <a:ext cx="4021640" cy="2099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9D93E0-A928-4C1B-8F65-5DBED76710E0}"/>
              </a:ext>
            </a:extLst>
          </p:cNvPr>
          <p:cNvPicPr/>
          <p:nvPr/>
        </p:nvPicPr>
        <p:blipFill rotWithShape="1">
          <a:blip r:embed="rId4"/>
          <a:srcRect r="60687"/>
          <a:stretch/>
        </p:blipFill>
        <p:spPr>
          <a:xfrm>
            <a:off x="2176345" y="2420888"/>
            <a:ext cx="3081779" cy="18160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4F2AFA-5090-4BBD-8255-A7C8157511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678" r="58347"/>
          <a:stretch/>
        </p:blipFill>
        <p:spPr>
          <a:xfrm>
            <a:off x="5559244" y="2420887"/>
            <a:ext cx="2976764" cy="1816021"/>
          </a:xfrm>
          <a:prstGeom prst="rect">
            <a:avLst/>
          </a:prstGeom>
        </p:spPr>
      </p:pic>
      <p:sp>
        <p:nvSpPr>
          <p:cNvPr id="10" name="부제목 4">
            <a:extLst>
              <a:ext uri="{FF2B5EF4-FFF2-40B4-BE49-F238E27FC236}">
                <a16:creationId xmlns:a16="http://schemas.microsoft.com/office/drawing/2014/main" id="{86E0A172-C883-4F30-A789-5C535AB7C605}"/>
              </a:ext>
            </a:extLst>
          </p:cNvPr>
          <p:cNvSpPr txBox="1">
            <a:spLocks/>
          </p:cNvSpPr>
          <p:nvPr/>
        </p:nvSpPr>
        <p:spPr>
          <a:xfrm>
            <a:off x="3397864" y="4164646"/>
            <a:ext cx="4021640" cy="47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Intel Memory Latency Checker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를 사용한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Latency, Bandwidth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확인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532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34333-8F80-4CB3-95C3-867FA6CC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76672"/>
            <a:ext cx="4754717" cy="2360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CCC50A-0D6E-4064-9A50-17DFACEE5D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89"/>
          <a:stretch/>
        </p:blipFill>
        <p:spPr>
          <a:xfrm>
            <a:off x="3201029" y="3212976"/>
            <a:ext cx="4757535" cy="2961503"/>
          </a:xfrm>
          <a:prstGeom prst="rect">
            <a:avLst/>
          </a:prstGeom>
        </p:spPr>
      </p:pic>
      <p:sp>
        <p:nvSpPr>
          <p:cNvPr id="9" name="부제목 4">
            <a:extLst>
              <a:ext uri="{FF2B5EF4-FFF2-40B4-BE49-F238E27FC236}">
                <a16:creationId xmlns:a16="http://schemas.microsoft.com/office/drawing/2014/main" id="{3CAD47EF-D3FD-4A76-9249-2DFE94BBF4A1}"/>
              </a:ext>
            </a:extLst>
          </p:cNvPr>
          <p:cNvSpPr txBox="1">
            <a:spLocks/>
          </p:cNvSpPr>
          <p:nvPr/>
        </p:nvSpPr>
        <p:spPr>
          <a:xfrm>
            <a:off x="4788024" y="2673351"/>
            <a:ext cx="4021640" cy="47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4KB page Migration speed</a:t>
            </a:r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6D0521D3-2669-41BC-ABC7-75170ADB81BD}"/>
              </a:ext>
            </a:extLst>
          </p:cNvPr>
          <p:cNvSpPr txBox="1">
            <a:spLocks/>
          </p:cNvSpPr>
          <p:nvPr/>
        </p:nvSpPr>
        <p:spPr>
          <a:xfrm>
            <a:off x="4788024" y="6038163"/>
            <a:ext cx="4021640" cy="47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2MB page Migration speed</a:t>
            </a:r>
          </a:p>
        </p:txBody>
      </p:sp>
    </p:spTree>
    <p:extLst>
      <p:ext uri="{BB962C8B-B14F-4D97-AF65-F5344CB8AC3E}">
        <p14:creationId xmlns:p14="http://schemas.microsoft.com/office/powerpoint/2010/main" val="163772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47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51BD287-8A1C-4FC3-9CC8-4D3ACFBB2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723550B-2988-4D6D-AF52-2B23270B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235</Words>
  <Application>Microsoft Office PowerPoint</Application>
  <PresentationFormat>화면 슬라이드 쇼(4:3)</PresentationFormat>
  <Paragraphs>26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Adobe 고딕 Std B</vt:lpstr>
      <vt:lpstr>나눔고딕 ExtraBold</vt:lpstr>
      <vt:lpstr>맑은 고딕</vt:lpstr>
      <vt:lpstr>Arial</vt:lpstr>
      <vt:lpstr>Wingdings</vt:lpstr>
      <vt:lpstr>Office 테마</vt:lpstr>
      <vt:lpstr>Nimble Page Management for Tiered Memory Systems</vt:lpstr>
      <vt:lpstr>[System]</vt:lpstr>
      <vt:lpstr>[Result]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이 용호</cp:lastModifiedBy>
  <cp:revision>58</cp:revision>
  <dcterms:created xsi:type="dcterms:W3CDTF">2014-05-11T04:19:55Z</dcterms:created>
  <dcterms:modified xsi:type="dcterms:W3CDTF">2020-01-08T03:53:16Z</dcterms:modified>
</cp:coreProperties>
</file>