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3480D5A-2205-4B6B-812D-4BCF0E04A12A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E347-C3F7-49CD-BDF7-94D0F4B22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67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0D5A-2205-4B6B-812D-4BCF0E04A12A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E347-C3F7-49CD-BDF7-94D0F4B22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14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0D5A-2205-4B6B-812D-4BCF0E04A12A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E347-C3F7-49CD-BDF7-94D0F4B22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06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0D5A-2205-4B6B-812D-4BCF0E04A12A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E347-C3F7-49CD-BDF7-94D0F4B22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77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0D5A-2205-4B6B-812D-4BCF0E04A12A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E347-C3F7-49CD-BDF7-94D0F4B22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39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0D5A-2205-4B6B-812D-4BCF0E04A12A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E347-C3F7-49CD-BDF7-94D0F4B22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00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0D5A-2205-4B6B-812D-4BCF0E04A12A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E347-C3F7-49CD-BDF7-94D0F4B22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0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0D5A-2205-4B6B-812D-4BCF0E04A12A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E347-C3F7-49CD-BDF7-94D0F4B22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71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0D5A-2205-4B6B-812D-4BCF0E04A12A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E347-C3F7-49CD-BDF7-94D0F4B22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1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0D5A-2205-4B6B-812D-4BCF0E04A12A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E347-C3F7-49CD-BDF7-94D0F4B22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75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0D5A-2205-4B6B-812D-4BCF0E04A12A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E347-C3F7-49CD-BDF7-94D0F4B22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14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3480D5A-2205-4B6B-812D-4BCF0E04A12A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EDE347-C3F7-49CD-BDF7-94D0F4B22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54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Hello</a:t>
            </a:r>
            <a:r>
              <a:rPr lang="en-US" altLang="ja-JP" dirty="0" smtClean="0"/>
              <a:t>!!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example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58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Good!!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いいね</a:t>
            </a:r>
            <a:endParaRPr kumimoji="1" lang="en-US" altLang="ja-JP" dirty="0" smtClean="0"/>
          </a:p>
          <a:p>
            <a:r>
              <a:rPr lang="ja-JP" altLang="en-US" dirty="0"/>
              <a:t>いいよ</a:t>
            </a:r>
            <a:endParaRPr kumimoji="1" lang="ja-JP" altLang="en-US" dirty="0"/>
          </a:p>
        </p:txBody>
      </p:sp>
      <p:sp>
        <p:nvSpPr>
          <p:cNvPr id="4" name="二等辺三角形 3"/>
          <p:cNvSpPr/>
          <p:nvPr/>
        </p:nvSpPr>
        <p:spPr>
          <a:xfrm>
            <a:off x="4159046" y="1902542"/>
            <a:ext cx="2138516" cy="1828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03091" y="4679336"/>
            <a:ext cx="142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Wow!!!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58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ンテグラル">
  <a:themeElements>
    <a:clrScheme name="インテグラル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インテグラル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インテグラル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</TotalTime>
  <Words>11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Tw Cen MT</vt:lpstr>
      <vt:lpstr>Tw Cen MT Condensed</vt:lpstr>
      <vt:lpstr>Wingdings 3</vt:lpstr>
      <vt:lpstr>インテグラル</vt:lpstr>
      <vt:lpstr>Hello!!</vt:lpstr>
      <vt:lpstr>Good!!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Hello!!</dc:title>
  <dc:creator>若林 諒</dc:creator>
  <cp:lastModifiedBy>若林 諒</cp:lastModifiedBy>
  <cp:revision>1</cp:revision>
  <dcterms:created xsi:type="dcterms:W3CDTF">2021-06-17T07:48:18Z</dcterms:created>
  <dcterms:modified xsi:type="dcterms:W3CDTF">2021-06-17T07:50:18Z</dcterms:modified>
</cp:coreProperties>
</file>