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2C2"/>
    <a:srgbClr val="FF5900"/>
    <a:srgbClr val="FFBA00"/>
    <a:srgbClr val="F97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0BD1-9A68-4E9B-B5C7-0A379407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7A616-3984-4991-91DC-092C7E013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60E3-8A71-4843-95FC-18753522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D88C-1B83-43A8-9E1B-3C852F7A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FA04-A012-4025-BDE4-456EEF83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ECEE-78B2-4DC6-95E5-C104677D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BF1D2-F971-4535-A6DE-AD6EAE1E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30075-3BDC-4D9A-AF9B-E4EA0036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6C4F-482E-47F8-A912-91C84273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F377-CBDE-4DA2-839C-37A5DCDA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77062-49FE-4B2C-A124-5B44AD2E5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EF3D-7E53-4D9B-86E2-E3BF44C44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F94D-4963-46BA-9354-4870F7B4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58A8-2715-4E8B-8F3A-EE88E7A1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8620-4618-4404-9947-55800BF1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D8A3-2B0C-427C-A90C-F2281EDF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6D4B-C23A-4D92-9826-761B1772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2C12-51EE-4EBF-AAE4-F1B44867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6753-5EEB-4B54-B4B7-27953D6D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0231-A6D8-4AE0-83AD-D618A682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5034-BAD1-4A54-82DC-64D52EA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E0725-405F-4515-8677-E36E18202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7E23-BC6D-4068-9374-B67A575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D783E-8DD4-45FB-AE38-6A49EBF8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5DD4-1C16-4147-A206-30F699BC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C12F-2DF3-46C9-87FF-A66395D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9F2D-0728-4D5C-A524-B6E431570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0DA2-6EB5-404C-BF1B-A9EEE0AF0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BAD18-21E8-4BE4-9088-C3C5EC71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43A71-608D-451A-A99A-9DB77E53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3D1B-E056-4207-A7A6-D9B5CDB8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7D8-D410-4E0D-A197-D652318F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943E-9C20-4D48-A85A-E8C1E225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25A14-3784-431C-8E80-DFB5EA74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5A0DE-C305-4B6A-B530-49391D00B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26658-D6BB-4E96-80DA-7A4D8D5B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2A150-A6DB-40C1-B41C-0D7F78A6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3312A-B470-4F4C-9EB7-2A01E0A2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C8300-F9C8-462E-B304-C4D5B018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4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540F-AF4B-4D96-9AEE-63EA3F34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FD03B-69EC-4DE9-9737-157A5B4E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5CF69-7803-4509-8116-DC69B5CA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C0D72-5ED9-4BC9-A2F7-0912E4E7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586A-289D-43F9-B3EE-BEDD9AEF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45E22-2DAC-458F-9E79-1368EC10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7F168-9C2D-4E01-BD7C-A4194050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9CCC-D406-452D-9B47-E86B6E68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F022-4A7A-453C-8963-2ECB1AFD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FCB0-3590-458D-91C7-AB8423B5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14BE-DFB9-4B32-B1A7-6070B54B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CB22-1E0A-48F7-9183-F5E1602C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5D980-6B88-4533-8A00-7D4BEB91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4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463E-930B-498E-9C2F-2ABF2396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78A88-721A-4852-9F74-75159C1A1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945D2-3170-4101-B2DA-B9FB56E4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A7559-B54C-47AB-90A0-FCDE02E7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73878-AB91-4BE9-B9DE-48475003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CB8BD-D641-4BAB-8EC2-193A0D04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1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F0166-96DB-4ED7-B717-D851202E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BB16-CF6F-4630-B909-79323158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4777-2459-463F-A744-4C32759E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5DA1-D6A4-48CB-B7C7-067A06875AD7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E03B-9FBD-4F46-8BE3-75D53DED9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7731-068F-4E77-8CF5-161D6C69E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B0DB-0E68-4B8D-9D17-236AB4DC4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15DCFD6-7C9C-4EB8-867A-88A48A6F590A}"/>
              </a:ext>
            </a:extLst>
          </p:cNvPr>
          <p:cNvSpPr/>
          <p:nvPr/>
        </p:nvSpPr>
        <p:spPr>
          <a:xfrm>
            <a:off x="1700113" y="815898"/>
            <a:ext cx="9659350" cy="3531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01D9FF4-1578-4426-9CA8-B80ABEC15E17}"/>
              </a:ext>
            </a:extLst>
          </p:cNvPr>
          <p:cNvSpPr/>
          <p:nvPr/>
        </p:nvSpPr>
        <p:spPr>
          <a:xfrm>
            <a:off x="1378860" y="823813"/>
            <a:ext cx="3433515" cy="6034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D0891-F80C-479D-9FA1-04B5F5989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13" y="1646714"/>
            <a:ext cx="2799315" cy="497656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998BD79-399A-459B-B4FB-2D5A387FE71D}"/>
              </a:ext>
            </a:extLst>
          </p:cNvPr>
          <p:cNvSpPr txBox="1"/>
          <p:nvPr/>
        </p:nvSpPr>
        <p:spPr>
          <a:xfrm>
            <a:off x="5127802" y="2866163"/>
            <a:ext cx="5610860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800" b="1" spc="240" dirty="0">
                <a:solidFill>
                  <a:srgbClr val="253356"/>
                </a:solidFill>
                <a:latin typeface="Arial"/>
                <a:cs typeface="Arial"/>
              </a:rPr>
              <a:t>University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800" b="1" spc="240" dirty="0">
                <a:solidFill>
                  <a:srgbClr val="253356"/>
                </a:solidFill>
                <a:latin typeface="Arial"/>
                <a:cs typeface="Arial"/>
              </a:rPr>
              <a:t>Accounting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000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F3BC32C-C355-48B5-9A75-B88C6932C2EA}"/>
              </a:ext>
            </a:extLst>
          </p:cNvPr>
          <p:cNvSpPr/>
          <p:nvPr/>
        </p:nvSpPr>
        <p:spPr>
          <a:xfrm>
            <a:off x="0" y="17589"/>
            <a:ext cx="1911711" cy="195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2C63855-F821-438A-AB63-88637C54DB55}"/>
              </a:ext>
            </a:extLst>
          </p:cNvPr>
          <p:cNvSpPr/>
          <p:nvPr/>
        </p:nvSpPr>
        <p:spPr>
          <a:xfrm flipH="1">
            <a:off x="508000" y="990600"/>
            <a:ext cx="165100" cy="5352144"/>
          </a:xfrm>
          <a:custGeom>
            <a:avLst/>
            <a:gdLst/>
            <a:ahLst/>
            <a:cxnLst/>
            <a:rect l="l" t="t" r="r" b="b"/>
            <a:pathLst>
              <a:path h="5178425">
                <a:moveTo>
                  <a:pt x="0" y="0"/>
                </a:moveTo>
                <a:lnTo>
                  <a:pt x="0" y="5178125"/>
                </a:lnTo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D901B83-0267-4D8E-9728-93E045114999}"/>
              </a:ext>
            </a:extLst>
          </p:cNvPr>
          <p:cNvSpPr txBox="1"/>
          <p:nvPr/>
        </p:nvSpPr>
        <p:spPr>
          <a:xfrm>
            <a:off x="1994194" y="515256"/>
            <a:ext cx="5943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800" b="1" spc="15" dirty="0">
                <a:solidFill>
                  <a:srgbClr val="F97348"/>
                </a:solidFill>
                <a:latin typeface="Arial"/>
                <a:cs typeface="Arial"/>
              </a:rPr>
              <a:t>Sequence Diagram</a:t>
            </a:r>
            <a:endParaRPr sz="2800" dirty="0">
              <a:solidFill>
                <a:srgbClr val="F97348"/>
              </a:solidFill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8C2F55E-8FA5-4EBC-B502-B820633772C9}"/>
              </a:ext>
            </a:extLst>
          </p:cNvPr>
          <p:cNvSpPr txBox="1">
            <a:spLocks/>
          </p:cNvSpPr>
          <p:nvPr/>
        </p:nvSpPr>
        <p:spPr>
          <a:xfrm>
            <a:off x="1521792" y="292295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21CB756-901A-443C-8EA5-392BB18502C9}"/>
              </a:ext>
            </a:extLst>
          </p:cNvPr>
          <p:cNvSpPr txBox="1">
            <a:spLocks/>
          </p:cNvSpPr>
          <p:nvPr/>
        </p:nvSpPr>
        <p:spPr>
          <a:xfrm>
            <a:off x="1439309" y="232070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3</a:t>
            </a:r>
            <a:endParaRPr lang="en-US" sz="7200" b="1" baseline="-1587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BB7D4-8C3F-41E6-807F-0F670A50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05" y="1300134"/>
            <a:ext cx="10076190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9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F3BC32C-C355-48B5-9A75-B88C6932C2EA}"/>
              </a:ext>
            </a:extLst>
          </p:cNvPr>
          <p:cNvSpPr/>
          <p:nvPr/>
        </p:nvSpPr>
        <p:spPr>
          <a:xfrm>
            <a:off x="0" y="17589"/>
            <a:ext cx="1911711" cy="195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2C63855-F821-438A-AB63-88637C54DB55}"/>
              </a:ext>
            </a:extLst>
          </p:cNvPr>
          <p:cNvSpPr/>
          <p:nvPr/>
        </p:nvSpPr>
        <p:spPr>
          <a:xfrm flipH="1">
            <a:off x="508000" y="990600"/>
            <a:ext cx="165100" cy="5352144"/>
          </a:xfrm>
          <a:custGeom>
            <a:avLst/>
            <a:gdLst/>
            <a:ahLst/>
            <a:cxnLst/>
            <a:rect l="l" t="t" r="r" b="b"/>
            <a:pathLst>
              <a:path h="5178425">
                <a:moveTo>
                  <a:pt x="0" y="0"/>
                </a:moveTo>
                <a:lnTo>
                  <a:pt x="0" y="5178125"/>
                </a:lnTo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D901B83-0267-4D8E-9728-93E045114999}"/>
              </a:ext>
            </a:extLst>
          </p:cNvPr>
          <p:cNvSpPr txBox="1"/>
          <p:nvPr/>
        </p:nvSpPr>
        <p:spPr>
          <a:xfrm>
            <a:off x="1994194" y="515256"/>
            <a:ext cx="5943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800" b="1" spc="15" dirty="0">
                <a:solidFill>
                  <a:srgbClr val="F97348"/>
                </a:solidFill>
                <a:latin typeface="Arial"/>
                <a:cs typeface="Arial"/>
              </a:rPr>
              <a:t>ERD</a:t>
            </a:r>
            <a:endParaRPr sz="2800" dirty="0">
              <a:solidFill>
                <a:srgbClr val="F97348"/>
              </a:solidFill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16AE138-97E6-4831-B26D-8227B810A829}"/>
              </a:ext>
            </a:extLst>
          </p:cNvPr>
          <p:cNvSpPr txBox="1">
            <a:spLocks/>
          </p:cNvSpPr>
          <p:nvPr/>
        </p:nvSpPr>
        <p:spPr>
          <a:xfrm>
            <a:off x="1521792" y="294408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2D092CA-30D3-4C5C-B595-865ACEFDB3A3}"/>
              </a:ext>
            </a:extLst>
          </p:cNvPr>
          <p:cNvSpPr txBox="1">
            <a:spLocks/>
          </p:cNvSpPr>
          <p:nvPr/>
        </p:nvSpPr>
        <p:spPr>
          <a:xfrm>
            <a:off x="1439309" y="234183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4</a:t>
            </a:r>
            <a:endParaRPr lang="en-US" sz="7200" b="1" baseline="-15873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FB1B2-9978-4943-B361-FADF4F62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11" y="937185"/>
            <a:ext cx="6412474" cy="53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0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FA98C1-C582-47B6-AE1F-3AAC2B37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3078"/>
            <a:ext cx="12192000" cy="91440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32C63855-F821-438A-AB63-88637C54DB55}"/>
              </a:ext>
            </a:extLst>
          </p:cNvPr>
          <p:cNvSpPr/>
          <p:nvPr/>
        </p:nvSpPr>
        <p:spPr>
          <a:xfrm flipH="1">
            <a:off x="508000" y="990600"/>
            <a:ext cx="165100" cy="5352144"/>
          </a:xfrm>
          <a:custGeom>
            <a:avLst/>
            <a:gdLst/>
            <a:ahLst/>
            <a:cxnLst/>
            <a:rect l="l" t="t" r="r" b="b"/>
            <a:pathLst>
              <a:path h="5178425">
                <a:moveTo>
                  <a:pt x="0" y="0"/>
                </a:moveTo>
                <a:lnTo>
                  <a:pt x="0" y="5178125"/>
                </a:lnTo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D901B83-0267-4D8E-9728-93E045114999}"/>
              </a:ext>
            </a:extLst>
          </p:cNvPr>
          <p:cNvSpPr txBox="1"/>
          <p:nvPr/>
        </p:nvSpPr>
        <p:spPr>
          <a:xfrm>
            <a:off x="1994194" y="515256"/>
            <a:ext cx="5943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800" b="1" spc="15" dirty="0">
                <a:solidFill>
                  <a:srgbClr val="F97348"/>
                </a:solidFill>
                <a:latin typeface="Arial"/>
                <a:cs typeface="Arial"/>
              </a:rPr>
              <a:t>Link Prototype</a:t>
            </a:r>
            <a:endParaRPr sz="2800" dirty="0">
              <a:solidFill>
                <a:srgbClr val="F97348"/>
              </a:solidFill>
              <a:latin typeface="Arial"/>
              <a:cs typeface="Arial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CC12DAE3-43DF-4BDE-9A3B-9FFE08BBAD19}"/>
              </a:ext>
            </a:extLst>
          </p:cNvPr>
          <p:cNvSpPr txBox="1"/>
          <p:nvPr/>
        </p:nvSpPr>
        <p:spPr>
          <a:xfrm>
            <a:off x="2782801" y="2765259"/>
            <a:ext cx="6626397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8000" b="1" spc="15" dirty="0">
                <a:solidFill>
                  <a:srgbClr val="FF5900"/>
                </a:solidFill>
                <a:latin typeface="Arial"/>
                <a:cs typeface="Arial"/>
              </a:rPr>
              <a:t>gg.gg/</a:t>
            </a:r>
            <a:r>
              <a:rPr lang="en-US" sz="8000" b="1" spc="15" dirty="0" err="1">
                <a:solidFill>
                  <a:srgbClr val="FF5900"/>
                </a:solidFill>
                <a:latin typeface="Arial"/>
                <a:cs typeface="Arial"/>
              </a:rPr>
              <a:t>ucount</a:t>
            </a:r>
            <a:endParaRPr sz="8000" dirty="0">
              <a:solidFill>
                <a:srgbClr val="FF5900"/>
              </a:solidFill>
              <a:latin typeface="Arial"/>
              <a:cs typeface="Arial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BBC36681-C99D-4334-AC48-57024710BC3A}"/>
              </a:ext>
            </a:extLst>
          </p:cNvPr>
          <p:cNvSpPr/>
          <p:nvPr/>
        </p:nvSpPr>
        <p:spPr>
          <a:xfrm>
            <a:off x="-2531" y="15144"/>
            <a:ext cx="1911711" cy="1950911"/>
          </a:xfrm>
          <a:prstGeom prst="rect">
            <a:avLst/>
          </a:prstGeo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54814" l="20099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20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A2BDB7A-4DE2-4C92-BDAF-1E1F26BA7D96}"/>
              </a:ext>
            </a:extLst>
          </p:cNvPr>
          <p:cNvSpPr txBox="1"/>
          <p:nvPr/>
        </p:nvSpPr>
        <p:spPr>
          <a:xfrm>
            <a:off x="4164101" y="249963"/>
            <a:ext cx="386379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800" b="1" spc="240" dirty="0" err="1">
                <a:solidFill>
                  <a:srgbClr val="253356"/>
                </a:solidFill>
                <a:latin typeface="Arial"/>
                <a:cs typeface="Arial"/>
              </a:rPr>
              <a:t>Kelompok</a:t>
            </a:r>
            <a:r>
              <a:rPr lang="en-US" sz="4800" b="1" spc="240" dirty="0">
                <a:solidFill>
                  <a:srgbClr val="253356"/>
                </a:solidFill>
                <a:latin typeface="Arial"/>
                <a:cs typeface="Arial"/>
              </a:rPr>
              <a:t> 9</a:t>
            </a:r>
            <a:endParaRPr sz="48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892F1-02DF-4882-B182-EAD190E4C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734" y="1919078"/>
            <a:ext cx="2286000" cy="2286000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B12675-A044-45FD-8EED-7C852686B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09" y="1919078"/>
            <a:ext cx="2333203" cy="2286000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3C187B-057A-4B8F-8861-B485BE295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836" y="1919078"/>
            <a:ext cx="2312051" cy="2286000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5233FC-296B-45F1-8F3B-E2E2FFB45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4" y="1919078"/>
            <a:ext cx="2286000" cy="2286000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24BCF268-B6DF-4F70-BA61-6897B8930714}"/>
              </a:ext>
            </a:extLst>
          </p:cNvPr>
          <p:cNvSpPr txBox="1"/>
          <p:nvPr/>
        </p:nvSpPr>
        <p:spPr>
          <a:xfrm>
            <a:off x="803369" y="4497445"/>
            <a:ext cx="2480186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Ryo Alif R</a:t>
            </a:r>
          </a:p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1301164351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9F8AB94-5DC5-41D8-92CA-67E94C2AE3BA}"/>
              </a:ext>
            </a:extLst>
          </p:cNvPr>
          <p:cNvSpPr txBox="1"/>
          <p:nvPr/>
        </p:nvSpPr>
        <p:spPr>
          <a:xfrm>
            <a:off x="3520793" y="4495876"/>
            <a:ext cx="2480186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 err="1">
                <a:solidFill>
                  <a:srgbClr val="2D2D2D"/>
                </a:solidFill>
                <a:latin typeface="Arial"/>
                <a:cs typeface="Arial"/>
              </a:rPr>
              <a:t>Aup</a:t>
            </a: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 Hakim N</a:t>
            </a:r>
          </a:p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1301164395</a:t>
            </a: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B8F3BC97-38F1-4817-A2EB-9C2D52D33921}"/>
              </a:ext>
            </a:extLst>
          </p:cNvPr>
          <p:cNvSpPr txBox="1"/>
          <p:nvPr/>
        </p:nvSpPr>
        <p:spPr>
          <a:xfrm>
            <a:off x="6238217" y="4495876"/>
            <a:ext cx="2480186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 err="1">
                <a:solidFill>
                  <a:srgbClr val="2D2D2D"/>
                </a:solidFill>
                <a:latin typeface="Arial"/>
                <a:cs typeface="Arial"/>
              </a:rPr>
              <a:t>Praditya</a:t>
            </a: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lang="en-US" sz="2000" b="1" spc="15" dirty="0" err="1">
                <a:solidFill>
                  <a:srgbClr val="2D2D2D"/>
                </a:solidFill>
                <a:latin typeface="Arial"/>
                <a:cs typeface="Arial"/>
              </a:rPr>
              <a:t>Rizki</a:t>
            </a: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 N</a:t>
            </a:r>
          </a:p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1301164288</a:t>
            </a: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9E76C656-1078-40BA-9C42-0CCFE0C29640}"/>
              </a:ext>
            </a:extLst>
          </p:cNvPr>
          <p:cNvSpPr txBox="1"/>
          <p:nvPr/>
        </p:nvSpPr>
        <p:spPr>
          <a:xfrm>
            <a:off x="8955641" y="4496922"/>
            <a:ext cx="2480186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 err="1">
                <a:solidFill>
                  <a:srgbClr val="2D2D2D"/>
                </a:solidFill>
                <a:latin typeface="Arial"/>
                <a:cs typeface="Arial"/>
              </a:rPr>
              <a:t>Rinaldy</a:t>
            </a: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lang="en-US" sz="2000" b="1" spc="15" dirty="0" err="1">
                <a:solidFill>
                  <a:srgbClr val="2D2D2D"/>
                </a:solidFill>
                <a:latin typeface="Arial"/>
                <a:cs typeface="Arial"/>
              </a:rPr>
              <a:t>Achmad</a:t>
            </a: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 F</a:t>
            </a:r>
          </a:p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1301154357</a:t>
            </a:r>
          </a:p>
        </p:txBody>
      </p:sp>
    </p:spTree>
    <p:extLst>
      <p:ext uri="{BB962C8B-B14F-4D97-AF65-F5344CB8AC3E}">
        <p14:creationId xmlns:p14="http://schemas.microsoft.com/office/powerpoint/2010/main" val="288550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>
            <a:extLst>
              <a:ext uri="{FF2B5EF4-FFF2-40B4-BE49-F238E27FC236}">
                <a16:creationId xmlns:a16="http://schemas.microsoft.com/office/drawing/2014/main" id="{EEDF4885-0662-45D7-A5BE-ACED9D9E814F}"/>
              </a:ext>
            </a:extLst>
          </p:cNvPr>
          <p:cNvSpPr/>
          <p:nvPr/>
        </p:nvSpPr>
        <p:spPr>
          <a:xfrm>
            <a:off x="627940" y="448773"/>
            <a:ext cx="6025782" cy="2203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BD6DAC0-C205-4057-8E4B-A0699A1A5DDE}"/>
              </a:ext>
            </a:extLst>
          </p:cNvPr>
          <p:cNvSpPr/>
          <p:nvPr/>
        </p:nvSpPr>
        <p:spPr>
          <a:xfrm>
            <a:off x="1023551" y="2411186"/>
            <a:ext cx="2502492" cy="2824142"/>
          </a:xfrm>
          <a:custGeom>
            <a:avLst/>
            <a:gdLst/>
            <a:ahLst/>
            <a:cxnLst/>
            <a:rect l="l" t="t" r="r" b="b"/>
            <a:pathLst>
              <a:path w="3939540" h="5006340">
                <a:moveTo>
                  <a:pt x="325093" y="0"/>
                </a:moveTo>
                <a:lnTo>
                  <a:pt x="3614109" y="0"/>
                </a:lnTo>
                <a:lnTo>
                  <a:pt x="3676172" y="248"/>
                </a:lnTo>
                <a:lnTo>
                  <a:pt x="3725609" y="1991"/>
                </a:lnTo>
                <a:lnTo>
                  <a:pt x="3766996" y="6720"/>
                </a:lnTo>
                <a:lnTo>
                  <a:pt x="3804910" y="15931"/>
                </a:lnTo>
                <a:lnTo>
                  <a:pt x="3843798" y="35136"/>
                </a:lnTo>
                <a:lnTo>
                  <a:pt x="3877214" y="61993"/>
                </a:lnTo>
                <a:lnTo>
                  <a:pt x="3904069" y="95410"/>
                </a:lnTo>
                <a:lnTo>
                  <a:pt x="3923273" y="134296"/>
                </a:lnTo>
                <a:lnTo>
                  <a:pt x="3932486" y="172231"/>
                </a:lnTo>
                <a:lnTo>
                  <a:pt x="3937217" y="213775"/>
                </a:lnTo>
                <a:lnTo>
                  <a:pt x="3938960" y="263640"/>
                </a:lnTo>
                <a:lnTo>
                  <a:pt x="3939209" y="326539"/>
                </a:lnTo>
                <a:lnTo>
                  <a:pt x="3939209" y="4681103"/>
                </a:lnTo>
                <a:lnTo>
                  <a:pt x="3938960" y="4743166"/>
                </a:lnTo>
                <a:lnTo>
                  <a:pt x="3937217" y="4792602"/>
                </a:lnTo>
                <a:lnTo>
                  <a:pt x="3932486" y="4833989"/>
                </a:lnTo>
                <a:lnTo>
                  <a:pt x="3923273" y="4871904"/>
                </a:lnTo>
                <a:lnTo>
                  <a:pt x="3904069" y="4910791"/>
                </a:lnTo>
                <a:lnTo>
                  <a:pt x="3877214" y="4944208"/>
                </a:lnTo>
                <a:lnTo>
                  <a:pt x="3843798" y="4971062"/>
                </a:lnTo>
                <a:lnTo>
                  <a:pt x="3804910" y="4990266"/>
                </a:lnTo>
                <a:lnTo>
                  <a:pt x="3766973" y="4999480"/>
                </a:lnTo>
                <a:lnTo>
                  <a:pt x="3725428" y="5004211"/>
                </a:lnTo>
                <a:lnTo>
                  <a:pt x="3675562" y="5005954"/>
                </a:lnTo>
                <a:lnTo>
                  <a:pt x="3612664" y="5006203"/>
                </a:lnTo>
                <a:lnTo>
                  <a:pt x="325093" y="5006203"/>
                </a:lnTo>
                <a:lnTo>
                  <a:pt x="263030" y="5005954"/>
                </a:lnTo>
                <a:lnTo>
                  <a:pt x="213594" y="5004211"/>
                </a:lnTo>
                <a:lnTo>
                  <a:pt x="172209" y="4999480"/>
                </a:lnTo>
                <a:lnTo>
                  <a:pt x="134296" y="4990266"/>
                </a:lnTo>
                <a:lnTo>
                  <a:pt x="95410" y="4971062"/>
                </a:lnTo>
                <a:lnTo>
                  <a:pt x="61993" y="4944208"/>
                </a:lnTo>
                <a:lnTo>
                  <a:pt x="35136" y="4910791"/>
                </a:lnTo>
                <a:lnTo>
                  <a:pt x="15931" y="4871904"/>
                </a:lnTo>
                <a:lnTo>
                  <a:pt x="6720" y="4833967"/>
                </a:lnTo>
                <a:lnTo>
                  <a:pt x="1991" y="4792422"/>
                </a:lnTo>
                <a:lnTo>
                  <a:pt x="248" y="4742556"/>
                </a:lnTo>
                <a:lnTo>
                  <a:pt x="0" y="4679658"/>
                </a:lnTo>
                <a:lnTo>
                  <a:pt x="0" y="325093"/>
                </a:lnTo>
                <a:lnTo>
                  <a:pt x="248" y="263030"/>
                </a:lnTo>
                <a:lnTo>
                  <a:pt x="1991" y="213594"/>
                </a:lnTo>
                <a:lnTo>
                  <a:pt x="6720" y="172209"/>
                </a:lnTo>
                <a:lnTo>
                  <a:pt x="15931" y="134296"/>
                </a:lnTo>
                <a:lnTo>
                  <a:pt x="35136" y="95410"/>
                </a:lnTo>
                <a:lnTo>
                  <a:pt x="61993" y="61993"/>
                </a:lnTo>
                <a:lnTo>
                  <a:pt x="95410" y="35136"/>
                </a:lnTo>
                <a:lnTo>
                  <a:pt x="134296" y="15931"/>
                </a:lnTo>
                <a:lnTo>
                  <a:pt x="172231" y="6720"/>
                </a:lnTo>
                <a:lnTo>
                  <a:pt x="213775" y="1991"/>
                </a:lnTo>
                <a:lnTo>
                  <a:pt x="263640" y="248"/>
                </a:lnTo>
                <a:lnTo>
                  <a:pt x="326539" y="0"/>
                </a:lnTo>
                <a:lnTo>
                  <a:pt x="325093" y="0"/>
                </a:lnTo>
                <a:close/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D7AA12C-456D-4020-AAC3-210F1F68F948}"/>
              </a:ext>
            </a:extLst>
          </p:cNvPr>
          <p:cNvSpPr txBox="1"/>
          <p:nvPr/>
        </p:nvSpPr>
        <p:spPr>
          <a:xfrm>
            <a:off x="132965" y="12575"/>
            <a:ext cx="984885" cy="1963057"/>
          </a:xfrm>
          <a:prstGeom prst="rect">
            <a:avLst/>
          </a:prstGeom>
        </p:spPr>
        <p:txBody>
          <a:bodyPr vert="vert270" wrap="square" lIns="0" tIns="72390" rIns="0" bIns="0" rtlCol="0">
            <a:spAutoFit/>
          </a:bodyPr>
          <a:lstStyle/>
          <a:p>
            <a:pPr marL="12700"/>
            <a:r>
              <a:rPr lang="en-US" sz="3200" b="1" spc="125" dirty="0">
                <a:solidFill>
                  <a:srgbClr val="253356"/>
                </a:solidFill>
                <a:latin typeface="Arial"/>
                <a:cs typeface="Arial"/>
              </a:rPr>
              <a:t>Table </a:t>
            </a:r>
            <a:r>
              <a:rPr lang="en-US" sz="3200" b="1" spc="270" dirty="0">
                <a:solidFill>
                  <a:srgbClr val="253356"/>
                </a:solidFill>
                <a:latin typeface="Arial"/>
                <a:cs typeface="Arial"/>
              </a:rPr>
              <a:t>of </a:t>
            </a:r>
            <a:r>
              <a:rPr lang="en-US" sz="3200" b="1" spc="220" dirty="0">
                <a:solidFill>
                  <a:srgbClr val="253356"/>
                </a:solidFill>
                <a:latin typeface="Arial"/>
                <a:cs typeface="Arial"/>
              </a:rPr>
              <a:t>Content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E2EEF1-ACA0-4916-A97A-9BAECA6CBD1F}"/>
              </a:ext>
            </a:extLst>
          </p:cNvPr>
          <p:cNvSpPr/>
          <p:nvPr/>
        </p:nvSpPr>
        <p:spPr>
          <a:xfrm flipH="1">
            <a:off x="508000" y="2003200"/>
            <a:ext cx="114300" cy="4339544"/>
          </a:xfrm>
          <a:custGeom>
            <a:avLst/>
            <a:gdLst/>
            <a:ahLst/>
            <a:cxnLst/>
            <a:rect l="l" t="t" r="r" b="b"/>
            <a:pathLst>
              <a:path h="5178425">
                <a:moveTo>
                  <a:pt x="0" y="0"/>
                </a:moveTo>
                <a:lnTo>
                  <a:pt x="0" y="5178125"/>
                </a:lnTo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354C6B4-6602-44A2-81A6-45E82BB66A0A}"/>
              </a:ext>
            </a:extLst>
          </p:cNvPr>
          <p:cNvSpPr txBox="1"/>
          <p:nvPr/>
        </p:nvSpPr>
        <p:spPr>
          <a:xfrm>
            <a:off x="1117850" y="3524517"/>
            <a:ext cx="225493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System Overview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3A1C993-D2C8-47EA-A2F6-566D01ED6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996" y="2003200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6FEE6B9-A63F-4C87-A60A-69EF902F4D23}"/>
              </a:ext>
            </a:extLst>
          </p:cNvPr>
          <p:cNvSpPr txBox="1">
            <a:spLocks/>
          </p:cNvSpPr>
          <p:nvPr/>
        </p:nvSpPr>
        <p:spPr>
          <a:xfrm>
            <a:off x="818513" y="1942975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1</a:t>
            </a:r>
            <a:endParaRPr lang="en-US" sz="7200" b="1" baseline="-15873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BA730AA-9EAF-4BC6-AEA3-9BBE62AD597F}"/>
              </a:ext>
            </a:extLst>
          </p:cNvPr>
          <p:cNvSpPr/>
          <p:nvPr/>
        </p:nvSpPr>
        <p:spPr>
          <a:xfrm>
            <a:off x="3779451" y="2411186"/>
            <a:ext cx="2502492" cy="2824142"/>
          </a:xfrm>
          <a:custGeom>
            <a:avLst/>
            <a:gdLst/>
            <a:ahLst/>
            <a:cxnLst/>
            <a:rect l="l" t="t" r="r" b="b"/>
            <a:pathLst>
              <a:path w="3939540" h="5006340">
                <a:moveTo>
                  <a:pt x="325093" y="0"/>
                </a:moveTo>
                <a:lnTo>
                  <a:pt x="3614109" y="0"/>
                </a:lnTo>
                <a:lnTo>
                  <a:pt x="3676172" y="248"/>
                </a:lnTo>
                <a:lnTo>
                  <a:pt x="3725609" y="1991"/>
                </a:lnTo>
                <a:lnTo>
                  <a:pt x="3766996" y="6720"/>
                </a:lnTo>
                <a:lnTo>
                  <a:pt x="3804910" y="15931"/>
                </a:lnTo>
                <a:lnTo>
                  <a:pt x="3843798" y="35136"/>
                </a:lnTo>
                <a:lnTo>
                  <a:pt x="3877214" y="61993"/>
                </a:lnTo>
                <a:lnTo>
                  <a:pt x="3904069" y="95410"/>
                </a:lnTo>
                <a:lnTo>
                  <a:pt x="3923273" y="134296"/>
                </a:lnTo>
                <a:lnTo>
                  <a:pt x="3932486" y="172231"/>
                </a:lnTo>
                <a:lnTo>
                  <a:pt x="3937217" y="213775"/>
                </a:lnTo>
                <a:lnTo>
                  <a:pt x="3938960" y="263640"/>
                </a:lnTo>
                <a:lnTo>
                  <a:pt x="3939209" y="326539"/>
                </a:lnTo>
                <a:lnTo>
                  <a:pt x="3939209" y="4681103"/>
                </a:lnTo>
                <a:lnTo>
                  <a:pt x="3938960" y="4743166"/>
                </a:lnTo>
                <a:lnTo>
                  <a:pt x="3937217" y="4792602"/>
                </a:lnTo>
                <a:lnTo>
                  <a:pt x="3932486" y="4833989"/>
                </a:lnTo>
                <a:lnTo>
                  <a:pt x="3923273" y="4871904"/>
                </a:lnTo>
                <a:lnTo>
                  <a:pt x="3904069" y="4910791"/>
                </a:lnTo>
                <a:lnTo>
                  <a:pt x="3877214" y="4944208"/>
                </a:lnTo>
                <a:lnTo>
                  <a:pt x="3843798" y="4971062"/>
                </a:lnTo>
                <a:lnTo>
                  <a:pt x="3804910" y="4990266"/>
                </a:lnTo>
                <a:lnTo>
                  <a:pt x="3766973" y="4999480"/>
                </a:lnTo>
                <a:lnTo>
                  <a:pt x="3725428" y="5004211"/>
                </a:lnTo>
                <a:lnTo>
                  <a:pt x="3675562" y="5005954"/>
                </a:lnTo>
                <a:lnTo>
                  <a:pt x="3612664" y="5006203"/>
                </a:lnTo>
                <a:lnTo>
                  <a:pt x="325093" y="5006203"/>
                </a:lnTo>
                <a:lnTo>
                  <a:pt x="263030" y="5005954"/>
                </a:lnTo>
                <a:lnTo>
                  <a:pt x="213594" y="5004211"/>
                </a:lnTo>
                <a:lnTo>
                  <a:pt x="172209" y="4999480"/>
                </a:lnTo>
                <a:lnTo>
                  <a:pt x="134296" y="4990266"/>
                </a:lnTo>
                <a:lnTo>
                  <a:pt x="95410" y="4971062"/>
                </a:lnTo>
                <a:lnTo>
                  <a:pt x="61993" y="4944208"/>
                </a:lnTo>
                <a:lnTo>
                  <a:pt x="35136" y="4910791"/>
                </a:lnTo>
                <a:lnTo>
                  <a:pt x="15931" y="4871904"/>
                </a:lnTo>
                <a:lnTo>
                  <a:pt x="6720" y="4833967"/>
                </a:lnTo>
                <a:lnTo>
                  <a:pt x="1991" y="4792422"/>
                </a:lnTo>
                <a:lnTo>
                  <a:pt x="248" y="4742556"/>
                </a:lnTo>
                <a:lnTo>
                  <a:pt x="0" y="4679658"/>
                </a:lnTo>
                <a:lnTo>
                  <a:pt x="0" y="325093"/>
                </a:lnTo>
                <a:lnTo>
                  <a:pt x="248" y="263030"/>
                </a:lnTo>
                <a:lnTo>
                  <a:pt x="1991" y="213594"/>
                </a:lnTo>
                <a:lnTo>
                  <a:pt x="6720" y="172209"/>
                </a:lnTo>
                <a:lnTo>
                  <a:pt x="15931" y="134296"/>
                </a:lnTo>
                <a:lnTo>
                  <a:pt x="35136" y="95410"/>
                </a:lnTo>
                <a:lnTo>
                  <a:pt x="61993" y="61993"/>
                </a:lnTo>
                <a:lnTo>
                  <a:pt x="95410" y="35136"/>
                </a:lnTo>
                <a:lnTo>
                  <a:pt x="134296" y="15931"/>
                </a:lnTo>
                <a:lnTo>
                  <a:pt x="172231" y="6720"/>
                </a:lnTo>
                <a:lnTo>
                  <a:pt x="213775" y="1991"/>
                </a:lnTo>
                <a:lnTo>
                  <a:pt x="263640" y="248"/>
                </a:lnTo>
                <a:lnTo>
                  <a:pt x="326539" y="0"/>
                </a:lnTo>
                <a:lnTo>
                  <a:pt x="325093" y="0"/>
                </a:lnTo>
                <a:close/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240892B0-4D8C-4699-A8F2-8CB8A04423F9}"/>
              </a:ext>
            </a:extLst>
          </p:cNvPr>
          <p:cNvSpPr txBox="1"/>
          <p:nvPr/>
        </p:nvSpPr>
        <p:spPr>
          <a:xfrm>
            <a:off x="3910522" y="3524517"/>
            <a:ext cx="2240349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 err="1">
                <a:solidFill>
                  <a:srgbClr val="2D2D2D"/>
                </a:solidFill>
                <a:latin typeface="Arial"/>
                <a:cs typeface="Arial"/>
              </a:rPr>
              <a:t>Usecase</a:t>
            </a: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 &amp;</a:t>
            </a:r>
          </a:p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Class Diagram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4CDF7799-74E6-4AA0-AA08-F68818D30F41}"/>
              </a:ext>
            </a:extLst>
          </p:cNvPr>
          <p:cNvSpPr txBox="1">
            <a:spLocks/>
          </p:cNvSpPr>
          <p:nvPr/>
        </p:nvSpPr>
        <p:spPr>
          <a:xfrm>
            <a:off x="3656896" y="2003200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FE9F1741-95E9-492E-8210-1542C0ED03DD}"/>
              </a:ext>
            </a:extLst>
          </p:cNvPr>
          <p:cNvSpPr txBox="1">
            <a:spLocks/>
          </p:cNvSpPr>
          <p:nvPr/>
        </p:nvSpPr>
        <p:spPr>
          <a:xfrm>
            <a:off x="3574413" y="1942975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2</a:t>
            </a:r>
            <a:endParaRPr lang="en-US" sz="7200" b="1" baseline="-15873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EEBD1306-0917-4750-846D-98247F8FC021}"/>
              </a:ext>
            </a:extLst>
          </p:cNvPr>
          <p:cNvSpPr/>
          <p:nvPr/>
        </p:nvSpPr>
        <p:spPr>
          <a:xfrm>
            <a:off x="6522651" y="2411186"/>
            <a:ext cx="2502492" cy="2824142"/>
          </a:xfrm>
          <a:custGeom>
            <a:avLst/>
            <a:gdLst/>
            <a:ahLst/>
            <a:cxnLst/>
            <a:rect l="l" t="t" r="r" b="b"/>
            <a:pathLst>
              <a:path w="3939540" h="5006340">
                <a:moveTo>
                  <a:pt x="325093" y="0"/>
                </a:moveTo>
                <a:lnTo>
                  <a:pt x="3614109" y="0"/>
                </a:lnTo>
                <a:lnTo>
                  <a:pt x="3676172" y="248"/>
                </a:lnTo>
                <a:lnTo>
                  <a:pt x="3725609" y="1991"/>
                </a:lnTo>
                <a:lnTo>
                  <a:pt x="3766996" y="6720"/>
                </a:lnTo>
                <a:lnTo>
                  <a:pt x="3804910" y="15931"/>
                </a:lnTo>
                <a:lnTo>
                  <a:pt x="3843798" y="35136"/>
                </a:lnTo>
                <a:lnTo>
                  <a:pt x="3877214" y="61993"/>
                </a:lnTo>
                <a:lnTo>
                  <a:pt x="3904069" y="95410"/>
                </a:lnTo>
                <a:lnTo>
                  <a:pt x="3923273" y="134296"/>
                </a:lnTo>
                <a:lnTo>
                  <a:pt x="3932486" y="172231"/>
                </a:lnTo>
                <a:lnTo>
                  <a:pt x="3937217" y="213775"/>
                </a:lnTo>
                <a:lnTo>
                  <a:pt x="3938960" y="263640"/>
                </a:lnTo>
                <a:lnTo>
                  <a:pt x="3939209" y="326539"/>
                </a:lnTo>
                <a:lnTo>
                  <a:pt x="3939209" y="4681103"/>
                </a:lnTo>
                <a:lnTo>
                  <a:pt x="3938960" y="4743166"/>
                </a:lnTo>
                <a:lnTo>
                  <a:pt x="3937217" y="4792602"/>
                </a:lnTo>
                <a:lnTo>
                  <a:pt x="3932486" y="4833989"/>
                </a:lnTo>
                <a:lnTo>
                  <a:pt x="3923273" y="4871904"/>
                </a:lnTo>
                <a:lnTo>
                  <a:pt x="3904069" y="4910791"/>
                </a:lnTo>
                <a:lnTo>
                  <a:pt x="3877214" y="4944208"/>
                </a:lnTo>
                <a:lnTo>
                  <a:pt x="3843798" y="4971062"/>
                </a:lnTo>
                <a:lnTo>
                  <a:pt x="3804910" y="4990266"/>
                </a:lnTo>
                <a:lnTo>
                  <a:pt x="3766973" y="4999480"/>
                </a:lnTo>
                <a:lnTo>
                  <a:pt x="3725428" y="5004211"/>
                </a:lnTo>
                <a:lnTo>
                  <a:pt x="3675562" y="5005954"/>
                </a:lnTo>
                <a:lnTo>
                  <a:pt x="3612664" y="5006203"/>
                </a:lnTo>
                <a:lnTo>
                  <a:pt x="325093" y="5006203"/>
                </a:lnTo>
                <a:lnTo>
                  <a:pt x="263030" y="5005954"/>
                </a:lnTo>
                <a:lnTo>
                  <a:pt x="213594" y="5004211"/>
                </a:lnTo>
                <a:lnTo>
                  <a:pt x="172209" y="4999480"/>
                </a:lnTo>
                <a:lnTo>
                  <a:pt x="134296" y="4990266"/>
                </a:lnTo>
                <a:lnTo>
                  <a:pt x="95410" y="4971062"/>
                </a:lnTo>
                <a:lnTo>
                  <a:pt x="61993" y="4944208"/>
                </a:lnTo>
                <a:lnTo>
                  <a:pt x="35136" y="4910791"/>
                </a:lnTo>
                <a:lnTo>
                  <a:pt x="15931" y="4871904"/>
                </a:lnTo>
                <a:lnTo>
                  <a:pt x="6720" y="4833967"/>
                </a:lnTo>
                <a:lnTo>
                  <a:pt x="1991" y="4792422"/>
                </a:lnTo>
                <a:lnTo>
                  <a:pt x="248" y="4742556"/>
                </a:lnTo>
                <a:lnTo>
                  <a:pt x="0" y="4679658"/>
                </a:lnTo>
                <a:lnTo>
                  <a:pt x="0" y="325093"/>
                </a:lnTo>
                <a:lnTo>
                  <a:pt x="248" y="263030"/>
                </a:lnTo>
                <a:lnTo>
                  <a:pt x="1991" y="213594"/>
                </a:lnTo>
                <a:lnTo>
                  <a:pt x="6720" y="172209"/>
                </a:lnTo>
                <a:lnTo>
                  <a:pt x="15931" y="134296"/>
                </a:lnTo>
                <a:lnTo>
                  <a:pt x="35136" y="95410"/>
                </a:lnTo>
                <a:lnTo>
                  <a:pt x="61993" y="61993"/>
                </a:lnTo>
                <a:lnTo>
                  <a:pt x="95410" y="35136"/>
                </a:lnTo>
                <a:lnTo>
                  <a:pt x="134296" y="15931"/>
                </a:lnTo>
                <a:lnTo>
                  <a:pt x="172231" y="6720"/>
                </a:lnTo>
                <a:lnTo>
                  <a:pt x="213775" y="1991"/>
                </a:lnTo>
                <a:lnTo>
                  <a:pt x="263640" y="248"/>
                </a:lnTo>
                <a:lnTo>
                  <a:pt x="326539" y="0"/>
                </a:lnTo>
                <a:lnTo>
                  <a:pt x="325093" y="0"/>
                </a:lnTo>
                <a:close/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BDB0D74B-BB14-4A8B-99AB-7F023113710F}"/>
              </a:ext>
            </a:extLst>
          </p:cNvPr>
          <p:cNvSpPr txBox="1"/>
          <p:nvPr/>
        </p:nvSpPr>
        <p:spPr>
          <a:xfrm>
            <a:off x="6653721" y="3524517"/>
            <a:ext cx="2225235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Activity &amp;</a:t>
            </a:r>
          </a:p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Sequence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4658A2A9-8EFC-4791-87EB-0ED16AC67F02}"/>
              </a:ext>
            </a:extLst>
          </p:cNvPr>
          <p:cNvSpPr txBox="1">
            <a:spLocks/>
          </p:cNvSpPr>
          <p:nvPr/>
        </p:nvSpPr>
        <p:spPr>
          <a:xfrm>
            <a:off x="6400096" y="2003200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35ADCBF9-6546-446C-87A1-4EF5DB831116}"/>
              </a:ext>
            </a:extLst>
          </p:cNvPr>
          <p:cNvSpPr txBox="1">
            <a:spLocks/>
          </p:cNvSpPr>
          <p:nvPr/>
        </p:nvSpPr>
        <p:spPr>
          <a:xfrm>
            <a:off x="6317613" y="1942975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3</a:t>
            </a:r>
            <a:endParaRPr lang="en-US" sz="7200" b="1" baseline="-15873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F1325D4B-047F-44F1-84A0-765C7DEDC533}"/>
              </a:ext>
            </a:extLst>
          </p:cNvPr>
          <p:cNvSpPr/>
          <p:nvPr/>
        </p:nvSpPr>
        <p:spPr>
          <a:xfrm>
            <a:off x="9278551" y="2411186"/>
            <a:ext cx="2502492" cy="2824142"/>
          </a:xfrm>
          <a:custGeom>
            <a:avLst/>
            <a:gdLst/>
            <a:ahLst/>
            <a:cxnLst/>
            <a:rect l="l" t="t" r="r" b="b"/>
            <a:pathLst>
              <a:path w="3939540" h="5006340">
                <a:moveTo>
                  <a:pt x="325093" y="0"/>
                </a:moveTo>
                <a:lnTo>
                  <a:pt x="3614109" y="0"/>
                </a:lnTo>
                <a:lnTo>
                  <a:pt x="3676172" y="248"/>
                </a:lnTo>
                <a:lnTo>
                  <a:pt x="3725609" y="1991"/>
                </a:lnTo>
                <a:lnTo>
                  <a:pt x="3766996" y="6720"/>
                </a:lnTo>
                <a:lnTo>
                  <a:pt x="3804910" y="15931"/>
                </a:lnTo>
                <a:lnTo>
                  <a:pt x="3843798" y="35136"/>
                </a:lnTo>
                <a:lnTo>
                  <a:pt x="3877214" y="61993"/>
                </a:lnTo>
                <a:lnTo>
                  <a:pt x="3904069" y="95410"/>
                </a:lnTo>
                <a:lnTo>
                  <a:pt x="3923273" y="134296"/>
                </a:lnTo>
                <a:lnTo>
                  <a:pt x="3932486" y="172231"/>
                </a:lnTo>
                <a:lnTo>
                  <a:pt x="3937217" y="213775"/>
                </a:lnTo>
                <a:lnTo>
                  <a:pt x="3938960" y="263640"/>
                </a:lnTo>
                <a:lnTo>
                  <a:pt x="3939209" y="326539"/>
                </a:lnTo>
                <a:lnTo>
                  <a:pt x="3939209" y="4681103"/>
                </a:lnTo>
                <a:lnTo>
                  <a:pt x="3938960" y="4743166"/>
                </a:lnTo>
                <a:lnTo>
                  <a:pt x="3937217" y="4792602"/>
                </a:lnTo>
                <a:lnTo>
                  <a:pt x="3932486" y="4833989"/>
                </a:lnTo>
                <a:lnTo>
                  <a:pt x="3923273" y="4871904"/>
                </a:lnTo>
                <a:lnTo>
                  <a:pt x="3904069" y="4910791"/>
                </a:lnTo>
                <a:lnTo>
                  <a:pt x="3877214" y="4944208"/>
                </a:lnTo>
                <a:lnTo>
                  <a:pt x="3843798" y="4971062"/>
                </a:lnTo>
                <a:lnTo>
                  <a:pt x="3804910" y="4990266"/>
                </a:lnTo>
                <a:lnTo>
                  <a:pt x="3766973" y="4999480"/>
                </a:lnTo>
                <a:lnTo>
                  <a:pt x="3725428" y="5004211"/>
                </a:lnTo>
                <a:lnTo>
                  <a:pt x="3675562" y="5005954"/>
                </a:lnTo>
                <a:lnTo>
                  <a:pt x="3612664" y="5006203"/>
                </a:lnTo>
                <a:lnTo>
                  <a:pt x="325093" y="5006203"/>
                </a:lnTo>
                <a:lnTo>
                  <a:pt x="263030" y="5005954"/>
                </a:lnTo>
                <a:lnTo>
                  <a:pt x="213594" y="5004211"/>
                </a:lnTo>
                <a:lnTo>
                  <a:pt x="172209" y="4999480"/>
                </a:lnTo>
                <a:lnTo>
                  <a:pt x="134296" y="4990266"/>
                </a:lnTo>
                <a:lnTo>
                  <a:pt x="95410" y="4971062"/>
                </a:lnTo>
                <a:lnTo>
                  <a:pt x="61993" y="4944208"/>
                </a:lnTo>
                <a:lnTo>
                  <a:pt x="35136" y="4910791"/>
                </a:lnTo>
                <a:lnTo>
                  <a:pt x="15931" y="4871904"/>
                </a:lnTo>
                <a:lnTo>
                  <a:pt x="6720" y="4833967"/>
                </a:lnTo>
                <a:lnTo>
                  <a:pt x="1991" y="4792422"/>
                </a:lnTo>
                <a:lnTo>
                  <a:pt x="248" y="4742556"/>
                </a:lnTo>
                <a:lnTo>
                  <a:pt x="0" y="4679658"/>
                </a:lnTo>
                <a:lnTo>
                  <a:pt x="0" y="325093"/>
                </a:lnTo>
                <a:lnTo>
                  <a:pt x="248" y="263030"/>
                </a:lnTo>
                <a:lnTo>
                  <a:pt x="1991" y="213594"/>
                </a:lnTo>
                <a:lnTo>
                  <a:pt x="6720" y="172209"/>
                </a:lnTo>
                <a:lnTo>
                  <a:pt x="15931" y="134296"/>
                </a:lnTo>
                <a:lnTo>
                  <a:pt x="35136" y="95410"/>
                </a:lnTo>
                <a:lnTo>
                  <a:pt x="61993" y="61993"/>
                </a:lnTo>
                <a:lnTo>
                  <a:pt x="95410" y="35136"/>
                </a:lnTo>
                <a:lnTo>
                  <a:pt x="134296" y="15931"/>
                </a:lnTo>
                <a:lnTo>
                  <a:pt x="172231" y="6720"/>
                </a:lnTo>
                <a:lnTo>
                  <a:pt x="213775" y="1991"/>
                </a:lnTo>
                <a:lnTo>
                  <a:pt x="263640" y="248"/>
                </a:lnTo>
                <a:lnTo>
                  <a:pt x="326539" y="0"/>
                </a:lnTo>
                <a:lnTo>
                  <a:pt x="325093" y="0"/>
                </a:lnTo>
                <a:close/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69D1FBFD-A66C-43D5-B1A7-32A5C367C389}"/>
              </a:ext>
            </a:extLst>
          </p:cNvPr>
          <p:cNvSpPr txBox="1"/>
          <p:nvPr/>
        </p:nvSpPr>
        <p:spPr>
          <a:xfrm>
            <a:off x="9437368" y="3524517"/>
            <a:ext cx="224034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15" dirty="0">
                <a:solidFill>
                  <a:srgbClr val="2D2D2D"/>
                </a:solidFill>
                <a:latin typeface="Arial"/>
                <a:cs typeface="Arial"/>
              </a:rPr>
              <a:t>ERD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48D2BECD-7892-4B12-A757-4E4540C000D6}"/>
              </a:ext>
            </a:extLst>
          </p:cNvPr>
          <p:cNvSpPr txBox="1">
            <a:spLocks/>
          </p:cNvSpPr>
          <p:nvPr/>
        </p:nvSpPr>
        <p:spPr>
          <a:xfrm>
            <a:off x="9155996" y="2003200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55AA10FB-1747-45E3-8EFE-6DF736BCDDF3}"/>
              </a:ext>
            </a:extLst>
          </p:cNvPr>
          <p:cNvSpPr txBox="1">
            <a:spLocks/>
          </p:cNvSpPr>
          <p:nvPr/>
        </p:nvSpPr>
        <p:spPr>
          <a:xfrm>
            <a:off x="9073513" y="1942975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4</a:t>
            </a:r>
            <a:endParaRPr lang="en-US" sz="7200" b="1" baseline="-15873" dirty="0"/>
          </a:p>
        </p:txBody>
      </p:sp>
    </p:spTree>
    <p:extLst>
      <p:ext uri="{BB962C8B-B14F-4D97-AF65-F5344CB8AC3E}">
        <p14:creationId xmlns:p14="http://schemas.microsoft.com/office/powerpoint/2010/main" val="364728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F3BC32C-C355-48B5-9A75-B88C6932C2EA}"/>
              </a:ext>
            </a:extLst>
          </p:cNvPr>
          <p:cNvSpPr/>
          <p:nvPr/>
        </p:nvSpPr>
        <p:spPr>
          <a:xfrm>
            <a:off x="0" y="17589"/>
            <a:ext cx="1911711" cy="195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2C63855-F821-438A-AB63-88637C54DB55}"/>
              </a:ext>
            </a:extLst>
          </p:cNvPr>
          <p:cNvSpPr/>
          <p:nvPr/>
        </p:nvSpPr>
        <p:spPr>
          <a:xfrm flipH="1">
            <a:off x="508000" y="990600"/>
            <a:ext cx="165100" cy="5352144"/>
          </a:xfrm>
          <a:custGeom>
            <a:avLst/>
            <a:gdLst/>
            <a:ahLst/>
            <a:cxnLst/>
            <a:rect l="l" t="t" r="r" b="b"/>
            <a:pathLst>
              <a:path h="5178425">
                <a:moveTo>
                  <a:pt x="0" y="0"/>
                </a:moveTo>
                <a:lnTo>
                  <a:pt x="0" y="5178125"/>
                </a:lnTo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D901B83-0267-4D8E-9728-93E045114999}"/>
              </a:ext>
            </a:extLst>
          </p:cNvPr>
          <p:cNvSpPr txBox="1"/>
          <p:nvPr/>
        </p:nvSpPr>
        <p:spPr>
          <a:xfrm>
            <a:off x="1994193" y="515256"/>
            <a:ext cx="37439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800" b="1" spc="15" dirty="0">
                <a:solidFill>
                  <a:srgbClr val="F97348"/>
                </a:solidFill>
                <a:latin typeface="Arial"/>
                <a:cs typeface="Arial"/>
              </a:rPr>
              <a:t>System Overview</a:t>
            </a:r>
            <a:endParaRPr sz="2800" dirty="0">
              <a:solidFill>
                <a:srgbClr val="F97348"/>
              </a:solidFill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EBE08B7-1E1B-4C47-AB03-5F19F68B4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9056" y="254353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DCDFEFA-950A-4E21-B2AB-C5820B5CF142}"/>
              </a:ext>
            </a:extLst>
          </p:cNvPr>
          <p:cNvSpPr txBox="1">
            <a:spLocks/>
          </p:cNvSpPr>
          <p:nvPr/>
        </p:nvSpPr>
        <p:spPr>
          <a:xfrm>
            <a:off x="1426573" y="194128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1</a:t>
            </a:r>
            <a:endParaRPr lang="en-US" sz="7200" b="1" baseline="-15873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6BF7ED-D901-425B-B33E-57824B3D2DD7}"/>
              </a:ext>
            </a:extLst>
          </p:cNvPr>
          <p:cNvGrpSpPr/>
          <p:nvPr/>
        </p:nvGrpSpPr>
        <p:grpSpPr>
          <a:xfrm>
            <a:off x="1439825" y="1234929"/>
            <a:ext cx="7835968" cy="580617"/>
            <a:chOff x="1426573" y="1234929"/>
            <a:chExt cx="7835968" cy="5806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9713A9-6E70-4550-970A-FEF2577C65F7}"/>
                </a:ext>
              </a:extLst>
            </p:cNvPr>
            <p:cNvGrpSpPr/>
            <p:nvPr/>
          </p:nvGrpSpPr>
          <p:grpSpPr>
            <a:xfrm>
              <a:off x="1426573" y="1234929"/>
              <a:ext cx="572667" cy="580617"/>
              <a:chOff x="1426573" y="1115661"/>
              <a:chExt cx="572667" cy="580617"/>
            </a:xfrm>
          </p:grpSpPr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CCEBD7F8-016E-46C4-A89F-8B27FFDF00F3}"/>
                  </a:ext>
                </a:extLst>
              </p:cNvPr>
              <p:cNvSpPr/>
              <p:nvPr/>
            </p:nvSpPr>
            <p:spPr>
              <a:xfrm>
                <a:off x="1426573" y="1123199"/>
                <a:ext cx="572667" cy="573079"/>
              </a:xfrm>
              <a:custGeom>
                <a:avLst/>
                <a:gdLst/>
                <a:ahLst/>
                <a:cxnLst/>
                <a:rect l="l" t="t" r="r" b="b"/>
                <a:pathLst>
                  <a:path w="882015" h="882650">
                    <a:moveTo>
                      <a:pt x="463602" y="0"/>
                    </a:moveTo>
                    <a:lnTo>
                      <a:pt x="418415" y="0"/>
                    </a:lnTo>
                    <a:lnTo>
                      <a:pt x="373418" y="4599"/>
                    </a:lnTo>
                    <a:lnTo>
                      <a:pt x="328993" y="13797"/>
                    </a:lnTo>
                    <a:lnTo>
                      <a:pt x="285520" y="27594"/>
                    </a:lnTo>
                    <a:lnTo>
                      <a:pt x="243380" y="45990"/>
                    </a:lnTo>
                    <a:lnTo>
                      <a:pt x="202954" y="68986"/>
                    </a:lnTo>
                    <a:lnTo>
                      <a:pt x="164622" y="96580"/>
                    </a:lnTo>
                    <a:lnTo>
                      <a:pt x="128766" y="128774"/>
                    </a:lnTo>
                    <a:lnTo>
                      <a:pt x="96575" y="164632"/>
                    </a:lnTo>
                    <a:lnTo>
                      <a:pt x="68982" y="202967"/>
                    </a:lnTo>
                    <a:lnTo>
                      <a:pt x="45988" y="243397"/>
                    </a:lnTo>
                    <a:lnTo>
                      <a:pt x="27592" y="285541"/>
                    </a:lnTo>
                    <a:lnTo>
                      <a:pt x="13796" y="329019"/>
                    </a:lnTo>
                    <a:lnTo>
                      <a:pt x="4598" y="373450"/>
                    </a:lnTo>
                    <a:lnTo>
                      <a:pt x="0" y="418451"/>
                    </a:lnTo>
                    <a:lnTo>
                      <a:pt x="0" y="463643"/>
                    </a:lnTo>
                    <a:lnTo>
                      <a:pt x="4598" y="508645"/>
                    </a:lnTo>
                    <a:lnTo>
                      <a:pt x="13796" y="553075"/>
                    </a:lnTo>
                    <a:lnTo>
                      <a:pt x="27592" y="596553"/>
                    </a:lnTo>
                    <a:lnTo>
                      <a:pt x="45988" y="638697"/>
                    </a:lnTo>
                    <a:lnTo>
                      <a:pt x="68982" y="679127"/>
                    </a:lnTo>
                    <a:lnTo>
                      <a:pt x="96575" y="717462"/>
                    </a:lnTo>
                    <a:lnTo>
                      <a:pt x="128766" y="753321"/>
                    </a:lnTo>
                    <a:lnTo>
                      <a:pt x="164622" y="785512"/>
                    </a:lnTo>
                    <a:lnTo>
                      <a:pt x="202954" y="813105"/>
                    </a:lnTo>
                    <a:lnTo>
                      <a:pt x="243380" y="836099"/>
                    </a:lnTo>
                    <a:lnTo>
                      <a:pt x="285520" y="854494"/>
                    </a:lnTo>
                    <a:lnTo>
                      <a:pt x="328993" y="868291"/>
                    </a:lnTo>
                    <a:lnTo>
                      <a:pt x="373418" y="877488"/>
                    </a:lnTo>
                    <a:lnTo>
                      <a:pt x="418415" y="882087"/>
                    </a:lnTo>
                    <a:lnTo>
                      <a:pt x="463602" y="882087"/>
                    </a:lnTo>
                    <a:lnTo>
                      <a:pt x="508598" y="877488"/>
                    </a:lnTo>
                    <a:lnTo>
                      <a:pt x="553023" y="868291"/>
                    </a:lnTo>
                    <a:lnTo>
                      <a:pt x="596496" y="854494"/>
                    </a:lnTo>
                    <a:lnTo>
                      <a:pt x="638636" y="836099"/>
                    </a:lnTo>
                    <a:lnTo>
                      <a:pt x="679063" y="813105"/>
                    </a:lnTo>
                    <a:lnTo>
                      <a:pt x="717394" y="785512"/>
                    </a:lnTo>
                    <a:lnTo>
                      <a:pt x="753250" y="753321"/>
                    </a:lnTo>
                    <a:lnTo>
                      <a:pt x="785442" y="717462"/>
                    </a:lnTo>
                    <a:lnTo>
                      <a:pt x="813034" y="679127"/>
                    </a:lnTo>
                    <a:lnTo>
                      <a:pt x="836028" y="638697"/>
                    </a:lnTo>
                    <a:lnTo>
                      <a:pt x="854424" y="596553"/>
                    </a:lnTo>
                    <a:lnTo>
                      <a:pt x="868220" y="553075"/>
                    </a:lnTo>
                    <a:lnTo>
                      <a:pt x="877418" y="508645"/>
                    </a:lnTo>
                    <a:lnTo>
                      <a:pt x="882017" y="463643"/>
                    </a:lnTo>
                    <a:lnTo>
                      <a:pt x="882017" y="418451"/>
                    </a:lnTo>
                    <a:lnTo>
                      <a:pt x="877418" y="373450"/>
                    </a:lnTo>
                    <a:lnTo>
                      <a:pt x="868220" y="329019"/>
                    </a:lnTo>
                    <a:lnTo>
                      <a:pt x="854424" y="285541"/>
                    </a:lnTo>
                    <a:lnTo>
                      <a:pt x="836028" y="243397"/>
                    </a:lnTo>
                    <a:lnTo>
                      <a:pt x="813034" y="202967"/>
                    </a:lnTo>
                    <a:lnTo>
                      <a:pt x="785442" y="164632"/>
                    </a:lnTo>
                    <a:lnTo>
                      <a:pt x="753250" y="128774"/>
                    </a:lnTo>
                    <a:lnTo>
                      <a:pt x="717394" y="96580"/>
                    </a:lnTo>
                    <a:lnTo>
                      <a:pt x="679063" y="68986"/>
                    </a:lnTo>
                    <a:lnTo>
                      <a:pt x="638636" y="45990"/>
                    </a:lnTo>
                    <a:lnTo>
                      <a:pt x="596496" y="27594"/>
                    </a:lnTo>
                    <a:lnTo>
                      <a:pt x="553023" y="13797"/>
                    </a:lnTo>
                    <a:lnTo>
                      <a:pt x="508598" y="4599"/>
                    </a:lnTo>
                    <a:lnTo>
                      <a:pt x="463602" y="0"/>
                    </a:lnTo>
                    <a:close/>
                  </a:path>
                </a:pathLst>
              </a:custGeom>
              <a:solidFill>
                <a:srgbClr val="F9734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1E2C75CF-02E2-4C4C-8743-4B6EECF84465}"/>
                  </a:ext>
                </a:extLst>
              </p:cNvPr>
              <p:cNvSpPr txBox="1"/>
              <p:nvPr/>
            </p:nvSpPr>
            <p:spPr>
              <a:xfrm>
                <a:off x="1561785" y="1115661"/>
                <a:ext cx="308610" cy="570028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3600" b="1" spc="-695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endParaRPr sz="3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EDA4D21F-D5E5-40A7-A287-3C5D0F9F0BA8}"/>
                </a:ext>
              </a:extLst>
            </p:cNvPr>
            <p:cNvSpPr txBox="1"/>
            <p:nvPr/>
          </p:nvSpPr>
          <p:spPr>
            <a:xfrm>
              <a:off x="2597582" y="1311562"/>
              <a:ext cx="6664959" cy="503984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3975" marR="97155">
                <a:spcBef>
                  <a:spcPts val="90"/>
                </a:spcBef>
              </a:pP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Modul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transaksi</a:t>
              </a: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belanja</a:t>
              </a:r>
              <a:endParaRPr sz="3200" dirty="0">
                <a:latin typeface="Verdana"/>
                <a:cs typeface="Verdana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8E2132-D5B1-4EC4-8F3F-59A8A0D422F2}"/>
              </a:ext>
            </a:extLst>
          </p:cNvPr>
          <p:cNvGrpSpPr/>
          <p:nvPr/>
        </p:nvGrpSpPr>
        <p:grpSpPr>
          <a:xfrm>
            <a:off x="1432941" y="2119150"/>
            <a:ext cx="7829600" cy="587795"/>
            <a:chOff x="1432941" y="1932560"/>
            <a:chExt cx="7829600" cy="5877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CA46C0-C59E-49AA-B798-4F0490348B62}"/>
                </a:ext>
              </a:extLst>
            </p:cNvPr>
            <p:cNvGrpSpPr/>
            <p:nvPr/>
          </p:nvGrpSpPr>
          <p:grpSpPr>
            <a:xfrm>
              <a:off x="1432941" y="1932560"/>
              <a:ext cx="572667" cy="580617"/>
              <a:chOff x="1426573" y="1115661"/>
              <a:chExt cx="572667" cy="580617"/>
            </a:xfrm>
          </p:grpSpPr>
          <p:sp>
            <p:nvSpPr>
              <p:cNvPr id="22" name="object 4">
                <a:extLst>
                  <a:ext uri="{FF2B5EF4-FFF2-40B4-BE49-F238E27FC236}">
                    <a16:creationId xmlns:a16="http://schemas.microsoft.com/office/drawing/2014/main" id="{8923626B-ADE7-41EF-9769-DCDB7393BA29}"/>
                  </a:ext>
                </a:extLst>
              </p:cNvPr>
              <p:cNvSpPr/>
              <p:nvPr/>
            </p:nvSpPr>
            <p:spPr>
              <a:xfrm>
                <a:off x="1426573" y="1123199"/>
                <a:ext cx="572667" cy="573079"/>
              </a:xfrm>
              <a:custGeom>
                <a:avLst/>
                <a:gdLst/>
                <a:ahLst/>
                <a:cxnLst/>
                <a:rect l="l" t="t" r="r" b="b"/>
                <a:pathLst>
                  <a:path w="882015" h="882650">
                    <a:moveTo>
                      <a:pt x="463602" y="0"/>
                    </a:moveTo>
                    <a:lnTo>
                      <a:pt x="418415" y="0"/>
                    </a:lnTo>
                    <a:lnTo>
                      <a:pt x="373418" y="4599"/>
                    </a:lnTo>
                    <a:lnTo>
                      <a:pt x="328993" y="13797"/>
                    </a:lnTo>
                    <a:lnTo>
                      <a:pt x="285520" y="27594"/>
                    </a:lnTo>
                    <a:lnTo>
                      <a:pt x="243380" y="45990"/>
                    </a:lnTo>
                    <a:lnTo>
                      <a:pt x="202954" y="68986"/>
                    </a:lnTo>
                    <a:lnTo>
                      <a:pt x="164622" y="96580"/>
                    </a:lnTo>
                    <a:lnTo>
                      <a:pt x="128766" y="128774"/>
                    </a:lnTo>
                    <a:lnTo>
                      <a:pt x="96575" y="164632"/>
                    </a:lnTo>
                    <a:lnTo>
                      <a:pt x="68982" y="202967"/>
                    </a:lnTo>
                    <a:lnTo>
                      <a:pt x="45988" y="243397"/>
                    </a:lnTo>
                    <a:lnTo>
                      <a:pt x="27592" y="285541"/>
                    </a:lnTo>
                    <a:lnTo>
                      <a:pt x="13796" y="329019"/>
                    </a:lnTo>
                    <a:lnTo>
                      <a:pt x="4598" y="373450"/>
                    </a:lnTo>
                    <a:lnTo>
                      <a:pt x="0" y="418451"/>
                    </a:lnTo>
                    <a:lnTo>
                      <a:pt x="0" y="463643"/>
                    </a:lnTo>
                    <a:lnTo>
                      <a:pt x="4598" y="508645"/>
                    </a:lnTo>
                    <a:lnTo>
                      <a:pt x="13796" y="553075"/>
                    </a:lnTo>
                    <a:lnTo>
                      <a:pt x="27592" y="596553"/>
                    </a:lnTo>
                    <a:lnTo>
                      <a:pt x="45988" y="638697"/>
                    </a:lnTo>
                    <a:lnTo>
                      <a:pt x="68982" y="679127"/>
                    </a:lnTo>
                    <a:lnTo>
                      <a:pt x="96575" y="717462"/>
                    </a:lnTo>
                    <a:lnTo>
                      <a:pt x="128766" y="753321"/>
                    </a:lnTo>
                    <a:lnTo>
                      <a:pt x="164622" y="785512"/>
                    </a:lnTo>
                    <a:lnTo>
                      <a:pt x="202954" y="813105"/>
                    </a:lnTo>
                    <a:lnTo>
                      <a:pt x="243380" y="836099"/>
                    </a:lnTo>
                    <a:lnTo>
                      <a:pt x="285520" y="854494"/>
                    </a:lnTo>
                    <a:lnTo>
                      <a:pt x="328993" y="868291"/>
                    </a:lnTo>
                    <a:lnTo>
                      <a:pt x="373418" y="877488"/>
                    </a:lnTo>
                    <a:lnTo>
                      <a:pt x="418415" y="882087"/>
                    </a:lnTo>
                    <a:lnTo>
                      <a:pt x="463602" y="882087"/>
                    </a:lnTo>
                    <a:lnTo>
                      <a:pt x="508598" y="877488"/>
                    </a:lnTo>
                    <a:lnTo>
                      <a:pt x="553023" y="868291"/>
                    </a:lnTo>
                    <a:lnTo>
                      <a:pt x="596496" y="854494"/>
                    </a:lnTo>
                    <a:lnTo>
                      <a:pt x="638636" y="836099"/>
                    </a:lnTo>
                    <a:lnTo>
                      <a:pt x="679063" y="813105"/>
                    </a:lnTo>
                    <a:lnTo>
                      <a:pt x="717394" y="785512"/>
                    </a:lnTo>
                    <a:lnTo>
                      <a:pt x="753250" y="753321"/>
                    </a:lnTo>
                    <a:lnTo>
                      <a:pt x="785442" y="717462"/>
                    </a:lnTo>
                    <a:lnTo>
                      <a:pt x="813034" y="679127"/>
                    </a:lnTo>
                    <a:lnTo>
                      <a:pt x="836028" y="638697"/>
                    </a:lnTo>
                    <a:lnTo>
                      <a:pt x="854424" y="596553"/>
                    </a:lnTo>
                    <a:lnTo>
                      <a:pt x="868220" y="553075"/>
                    </a:lnTo>
                    <a:lnTo>
                      <a:pt x="877418" y="508645"/>
                    </a:lnTo>
                    <a:lnTo>
                      <a:pt x="882017" y="463643"/>
                    </a:lnTo>
                    <a:lnTo>
                      <a:pt x="882017" y="418451"/>
                    </a:lnTo>
                    <a:lnTo>
                      <a:pt x="877418" y="373450"/>
                    </a:lnTo>
                    <a:lnTo>
                      <a:pt x="868220" y="329019"/>
                    </a:lnTo>
                    <a:lnTo>
                      <a:pt x="854424" y="285541"/>
                    </a:lnTo>
                    <a:lnTo>
                      <a:pt x="836028" y="243397"/>
                    </a:lnTo>
                    <a:lnTo>
                      <a:pt x="813034" y="202967"/>
                    </a:lnTo>
                    <a:lnTo>
                      <a:pt x="785442" y="164632"/>
                    </a:lnTo>
                    <a:lnTo>
                      <a:pt x="753250" y="128774"/>
                    </a:lnTo>
                    <a:lnTo>
                      <a:pt x="717394" y="96580"/>
                    </a:lnTo>
                    <a:lnTo>
                      <a:pt x="679063" y="68986"/>
                    </a:lnTo>
                    <a:lnTo>
                      <a:pt x="638636" y="45990"/>
                    </a:lnTo>
                    <a:lnTo>
                      <a:pt x="596496" y="27594"/>
                    </a:lnTo>
                    <a:lnTo>
                      <a:pt x="553023" y="13797"/>
                    </a:lnTo>
                    <a:lnTo>
                      <a:pt x="508598" y="4599"/>
                    </a:lnTo>
                    <a:lnTo>
                      <a:pt x="463602" y="0"/>
                    </a:lnTo>
                    <a:close/>
                  </a:path>
                </a:pathLst>
              </a:custGeom>
              <a:solidFill>
                <a:srgbClr val="F9734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5">
                <a:extLst>
                  <a:ext uri="{FF2B5EF4-FFF2-40B4-BE49-F238E27FC236}">
                    <a16:creationId xmlns:a16="http://schemas.microsoft.com/office/drawing/2014/main" id="{B3A42C94-8F8B-48D5-B861-FF8B07E9E322}"/>
                  </a:ext>
                </a:extLst>
              </p:cNvPr>
              <p:cNvSpPr txBox="1"/>
              <p:nvPr/>
            </p:nvSpPr>
            <p:spPr>
              <a:xfrm>
                <a:off x="1561785" y="1115661"/>
                <a:ext cx="308610" cy="570028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3600" b="1" spc="-695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endParaRPr sz="3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36" name="object 10">
              <a:extLst>
                <a:ext uri="{FF2B5EF4-FFF2-40B4-BE49-F238E27FC236}">
                  <a16:creationId xmlns:a16="http://schemas.microsoft.com/office/drawing/2014/main" id="{0A7E1F5F-662A-4EAF-BD38-89FF6CE6E2BC}"/>
                </a:ext>
              </a:extLst>
            </p:cNvPr>
            <p:cNvSpPr txBox="1"/>
            <p:nvPr/>
          </p:nvSpPr>
          <p:spPr>
            <a:xfrm>
              <a:off x="2597582" y="2016371"/>
              <a:ext cx="6664959" cy="503984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3975" marR="97155">
                <a:spcBef>
                  <a:spcPts val="90"/>
                </a:spcBef>
              </a:pP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Modul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transaksi</a:t>
              </a: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penerimaan</a:t>
              </a:r>
              <a:endParaRPr sz="3200" dirty="0">
                <a:latin typeface="Verdana"/>
                <a:cs typeface="Verdana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E7F164-A55B-4F20-B4D7-E86BBD870D5A}"/>
              </a:ext>
            </a:extLst>
          </p:cNvPr>
          <p:cNvGrpSpPr/>
          <p:nvPr/>
        </p:nvGrpSpPr>
        <p:grpSpPr>
          <a:xfrm>
            <a:off x="1439309" y="3087182"/>
            <a:ext cx="7823231" cy="580617"/>
            <a:chOff x="1439309" y="2667775"/>
            <a:chExt cx="7823231" cy="5806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FE73EE3-F773-439F-B75F-EAFAA3F33290}"/>
                </a:ext>
              </a:extLst>
            </p:cNvPr>
            <p:cNvGrpSpPr/>
            <p:nvPr/>
          </p:nvGrpSpPr>
          <p:grpSpPr>
            <a:xfrm>
              <a:off x="1439309" y="2667775"/>
              <a:ext cx="572667" cy="580617"/>
              <a:chOff x="1426573" y="1115661"/>
              <a:chExt cx="572667" cy="580617"/>
            </a:xfrm>
          </p:grpSpPr>
          <p:sp>
            <p:nvSpPr>
              <p:cNvPr id="25" name="object 4">
                <a:extLst>
                  <a:ext uri="{FF2B5EF4-FFF2-40B4-BE49-F238E27FC236}">
                    <a16:creationId xmlns:a16="http://schemas.microsoft.com/office/drawing/2014/main" id="{0D1ACA8A-239F-4AD0-A65F-32AF3919723D}"/>
                  </a:ext>
                </a:extLst>
              </p:cNvPr>
              <p:cNvSpPr/>
              <p:nvPr/>
            </p:nvSpPr>
            <p:spPr>
              <a:xfrm>
                <a:off x="1426573" y="1123199"/>
                <a:ext cx="572667" cy="573079"/>
              </a:xfrm>
              <a:custGeom>
                <a:avLst/>
                <a:gdLst/>
                <a:ahLst/>
                <a:cxnLst/>
                <a:rect l="l" t="t" r="r" b="b"/>
                <a:pathLst>
                  <a:path w="882015" h="882650">
                    <a:moveTo>
                      <a:pt x="463602" y="0"/>
                    </a:moveTo>
                    <a:lnTo>
                      <a:pt x="418415" y="0"/>
                    </a:lnTo>
                    <a:lnTo>
                      <a:pt x="373418" y="4599"/>
                    </a:lnTo>
                    <a:lnTo>
                      <a:pt x="328993" y="13797"/>
                    </a:lnTo>
                    <a:lnTo>
                      <a:pt x="285520" y="27594"/>
                    </a:lnTo>
                    <a:lnTo>
                      <a:pt x="243380" y="45990"/>
                    </a:lnTo>
                    <a:lnTo>
                      <a:pt x="202954" y="68986"/>
                    </a:lnTo>
                    <a:lnTo>
                      <a:pt x="164622" y="96580"/>
                    </a:lnTo>
                    <a:lnTo>
                      <a:pt x="128766" y="128774"/>
                    </a:lnTo>
                    <a:lnTo>
                      <a:pt x="96575" y="164632"/>
                    </a:lnTo>
                    <a:lnTo>
                      <a:pt x="68982" y="202967"/>
                    </a:lnTo>
                    <a:lnTo>
                      <a:pt x="45988" y="243397"/>
                    </a:lnTo>
                    <a:lnTo>
                      <a:pt x="27592" y="285541"/>
                    </a:lnTo>
                    <a:lnTo>
                      <a:pt x="13796" y="329019"/>
                    </a:lnTo>
                    <a:lnTo>
                      <a:pt x="4598" y="373450"/>
                    </a:lnTo>
                    <a:lnTo>
                      <a:pt x="0" y="418451"/>
                    </a:lnTo>
                    <a:lnTo>
                      <a:pt x="0" y="463643"/>
                    </a:lnTo>
                    <a:lnTo>
                      <a:pt x="4598" y="508645"/>
                    </a:lnTo>
                    <a:lnTo>
                      <a:pt x="13796" y="553075"/>
                    </a:lnTo>
                    <a:lnTo>
                      <a:pt x="27592" y="596553"/>
                    </a:lnTo>
                    <a:lnTo>
                      <a:pt x="45988" y="638697"/>
                    </a:lnTo>
                    <a:lnTo>
                      <a:pt x="68982" y="679127"/>
                    </a:lnTo>
                    <a:lnTo>
                      <a:pt x="96575" y="717462"/>
                    </a:lnTo>
                    <a:lnTo>
                      <a:pt x="128766" y="753321"/>
                    </a:lnTo>
                    <a:lnTo>
                      <a:pt x="164622" y="785512"/>
                    </a:lnTo>
                    <a:lnTo>
                      <a:pt x="202954" y="813105"/>
                    </a:lnTo>
                    <a:lnTo>
                      <a:pt x="243380" y="836099"/>
                    </a:lnTo>
                    <a:lnTo>
                      <a:pt x="285520" y="854494"/>
                    </a:lnTo>
                    <a:lnTo>
                      <a:pt x="328993" y="868291"/>
                    </a:lnTo>
                    <a:lnTo>
                      <a:pt x="373418" y="877488"/>
                    </a:lnTo>
                    <a:lnTo>
                      <a:pt x="418415" y="882087"/>
                    </a:lnTo>
                    <a:lnTo>
                      <a:pt x="463602" y="882087"/>
                    </a:lnTo>
                    <a:lnTo>
                      <a:pt x="508598" y="877488"/>
                    </a:lnTo>
                    <a:lnTo>
                      <a:pt x="553023" y="868291"/>
                    </a:lnTo>
                    <a:lnTo>
                      <a:pt x="596496" y="854494"/>
                    </a:lnTo>
                    <a:lnTo>
                      <a:pt x="638636" y="836099"/>
                    </a:lnTo>
                    <a:lnTo>
                      <a:pt x="679063" y="813105"/>
                    </a:lnTo>
                    <a:lnTo>
                      <a:pt x="717394" y="785512"/>
                    </a:lnTo>
                    <a:lnTo>
                      <a:pt x="753250" y="753321"/>
                    </a:lnTo>
                    <a:lnTo>
                      <a:pt x="785442" y="717462"/>
                    </a:lnTo>
                    <a:lnTo>
                      <a:pt x="813034" y="679127"/>
                    </a:lnTo>
                    <a:lnTo>
                      <a:pt x="836028" y="638697"/>
                    </a:lnTo>
                    <a:lnTo>
                      <a:pt x="854424" y="596553"/>
                    </a:lnTo>
                    <a:lnTo>
                      <a:pt x="868220" y="553075"/>
                    </a:lnTo>
                    <a:lnTo>
                      <a:pt x="877418" y="508645"/>
                    </a:lnTo>
                    <a:lnTo>
                      <a:pt x="882017" y="463643"/>
                    </a:lnTo>
                    <a:lnTo>
                      <a:pt x="882017" y="418451"/>
                    </a:lnTo>
                    <a:lnTo>
                      <a:pt x="877418" y="373450"/>
                    </a:lnTo>
                    <a:lnTo>
                      <a:pt x="868220" y="329019"/>
                    </a:lnTo>
                    <a:lnTo>
                      <a:pt x="854424" y="285541"/>
                    </a:lnTo>
                    <a:lnTo>
                      <a:pt x="836028" y="243397"/>
                    </a:lnTo>
                    <a:lnTo>
                      <a:pt x="813034" y="202967"/>
                    </a:lnTo>
                    <a:lnTo>
                      <a:pt x="785442" y="164632"/>
                    </a:lnTo>
                    <a:lnTo>
                      <a:pt x="753250" y="128774"/>
                    </a:lnTo>
                    <a:lnTo>
                      <a:pt x="717394" y="96580"/>
                    </a:lnTo>
                    <a:lnTo>
                      <a:pt x="679063" y="68986"/>
                    </a:lnTo>
                    <a:lnTo>
                      <a:pt x="638636" y="45990"/>
                    </a:lnTo>
                    <a:lnTo>
                      <a:pt x="596496" y="27594"/>
                    </a:lnTo>
                    <a:lnTo>
                      <a:pt x="553023" y="13797"/>
                    </a:lnTo>
                    <a:lnTo>
                      <a:pt x="508598" y="4599"/>
                    </a:lnTo>
                    <a:lnTo>
                      <a:pt x="463602" y="0"/>
                    </a:lnTo>
                    <a:close/>
                  </a:path>
                </a:pathLst>
              </a:custGeom>
              <a:solidFill>
                <a:srgbClr val="F9734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5">
                <a:extLst>
                  <a:ext uri="{FF2B5EF4-FFF2-40B4-BE49-F238E27FC236}">
                    <a16:creationId xmlns:a16="http://schemas.microsoft.com/office/drawing/2014/main" id="{25E796F8-8BC8-4B2A-9A29-5CA15A701D54}"/>
                  </a:ext>
                </a:extLst>
              </p:cNvPr>
              <p:cNvSpPr txBox="1"/>
              <p:nvPr/>
            </p:nvSpPr>
            <p:spPr>
              <a:xfrm>
                <a:off x="1561785" y="1115661"/>
                <a:ext cx="308610" cy="570028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3600" b="1" spc="-695" dirty="0">
                    <a:solidFill>
                      <a:srgbClr val="FFFFFF"/>
                    </a:solidFill>
                    <a:latin typeface="Arial"/>
                    <a:cs typeface="Arial"/>
                  </a:rPr>
                  <a:t>3</a:t>
                </a:r>
                <a:endParaRPr sz="3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37302AF8-7AF0-4F23-A76D-B30D171DC305}"/>
                </a:ext>
              </a:extLst>
            </p:cNvPr>
            <p:cNvSpPr txBox="1"/>
            <p:nvPr/>
          </p:nvSpPr>
          <p:spPr>
            <a:xfrm>
              <a:off x="2597581" y="2721180"/>
              <a:ext cx="6664959" cy="503984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3975" marR="97155">
                <a:spcBef>
                  <a:spcPts val="90"/>
                </a:spcBef>
              </a:pP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Modul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transaksi</a:t>
              </a: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 posting</a:t>
              </a:r>
              <a:endParaRPr sz="3200" dirty="0">
                <a:latin typeface="Verdana"/>
                <a:cs typeface="Verdana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7ED34A-1AFB-4DC7-8DDD-1626182312AE}"/>
              </a:ext>
            </a:extLst>
          </p:cNvPr>
          <p:cNvGrpSpPr/>
          <p:nvPr/>
        </p:nvGrpSpPr>
        <p:grpSpPr>
          <a:xfrm>
            <a:off x="1434779" y="4052180"/>
            <a:ext cx="7843645" cy="1079988"/>
            <a:chOff x="1421527" y="3399939"/>
            <a:chExt cx="7843645" cy="10799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F83D97-578F-4744-B037-3ED540E541C8}"/>
                </a:ext>
              </a:extLst>
            </p:cNvPr>
            <p:cNvGrpSpPr/>
            <p:nvPr/>
          </p:nvGrpSpPr>
          <p:grpSpPr>
            <a:xfrm>
              <a:off x="1421527" y="3399939"/>
              <a:ext cx="572667" cy="580617"/>
              <a:chOff x="1426573" y="1115661"/>
              <a:chExt cx="572667" cy="580617"/>
            </a:xfrm>
          </p:grpSpPr>
          <p:sp>
            <p:nvSpPr>
              <p:cNvPr id="28" name="object 4">
                <a:extLst>
                  <a:ext uri="{FF2B5EF4-FFF2-40B4-BE49-F238E27FC236}">
                    <a16:creationId xmlns:a16="http://schemas.microsoft.com/office/drawing/2014/main" id="{5B986086-E2F4-4A2A-9AAB-3638449DA2E6}"/>
                  </a:ext>
                </a:extLst>
              </p:cNvPr>
              <p:cNvSpPr/>
              <p:nvPr/>
            </p:nvSpPr>
            <p:spPr>
              <a:xfrm>
                <a:off x="1426573" y="1123199"/>
                <a:ext cx="572667" cy="573079"/>
              </a:xfrm>
              <a:custGeom>
                <a:avLst/>
                <a:gdLst/>
                <a:ahLst/>
                <a:cxnLst/>
                <a:rect l="l" t="t" r="r" b="b"/>
                <a:pathLst>
                  <a:path w="882015" h="882650">
                    <a:moveTo>
                      <a:pt x="463602" y="0"/>
                    </a:moveTo>
                    <a:lnTo>
                      <a:pt x="418415" y="0"/>
                    </a:lnTo>
                    <a:lnTo>
                      <a:pt x="373418" y="4599"/>
                    </a:lnTo>
                    <a:lnTo>
                      <a:pt x="328993" y="13797"/>
                    </a:lnTo>
                    <a:lnTo>
                      <a:pt x="285520" y="27594"/>
                    </a:lnTo>
                    <a:lnTo>
                      <a:pt x="243380" y="45990"/>
                    </a:lnTo>
                    <a:lnTo>
                      <a:pt x="202954" y="68986"/>
                    </a:lnTo>
                    <a:lnTo>
                      <a:pt x="164622" y="96580"/>
                    </a:lnTo>
                    <a:lnTo>
                      <a:pt x="128766" y="128774"/>
                    </a:lnTo>
                    <a:lnTo>
                      <a:pt x="96575" y="164632"/>
                    </a:lnTo>
                    <a:lnTo>
                      <a:pt x="68982" y="202967"/>
                    </a:lnTo>
                    <a:lnTo>
                      <a:pt x="45988" y="243397"/>
                    </a:lnTo>
                    <a:lnTo>
                      <a:pt x="27592" y="285541"/>
                    </a:lnTo>
                    <a:lnTo>
                      <a:pt x="13796" y="329019"/>
                    </a:lnTo>
                    <a:lnTo>
                      <a:pt x="4598" y="373450"/>
                    </a:lnTo>
                    <a:lnTo>
                      <a:pt x="0" y="418451"/>
                    </a:lnTo>
                    <a:lnTo>
                      <a:pt x="0" y="463643"/>
                    </a:lnTo>
                    <a:lnTo>
                      <a:pt x="4598" y="508645"/>
                    </a:lnTo>
                    <a:lnTo>
                      <a:pt x="13796" y="553075"/>
                    </a:lnTo>
                    <a:lnTo>
                      <a:pt x="27592" y="596553"/>
                    </a:lnTo>
                    <a:lnTo>
                      <a:pt x="45988" y="638697"/>
                    </a:lnTo>
                    <a:lnTo>
                      <a:pt x="68982" y="679127"/>
                    </a:lnTo>
                    <a:lnTo>
                      <a:pt x="96575" y="717462"/>
                    </a:lnTo>
                    <a:lnTo>
                      <a:pt x="128766" y="753321"/>
                    </a:lnTo>
                    <a:lnTo>
                      <a:pt x="164622" y="785512"/>
                    </a:lnTo>
                    <a:lnTo>
                      <a:pt x="202954" y="813105"/>
                    </a:lnTo>
                    <a:lnTo>
                      <a:pt x="243380" y="836099"/>
                    </a:lnTo>
                    <a:lnTo>
                      <a:pt x="285520" y="854494"/>
                    </a:lnTo>
                    <a:lnTo>
                      <a:pt x="328993" y="868291"/>
                    </a:lnTo>
                    <a:lnTo>
                      <a:pt x="373418" y="877488"/>
                    </a:lnTo>
                    <a:lnTo>
                      <a:pt x="418415" y="882087"/>
                    </a:lnTo>
                    <a:lnTo>
                      <a:pt x="463602" y="882087"/>
                    </a:lnTo>
                    <a:lnTo>
                      <a:pt x="508598" y="877488"/>
                    </a:lnTo>
                    <a:lnTo>
                      <a:pt x="553023" y="868291"/>
                    </a:lnTo>
                    <a:lnTo>
                      <a:pt x="596496" y="854494"/>
                    </a:lnTo>
                    <a:lnTo>
                      <a:pt x="638636" y="836099"/>
                    </a:lnTo>
                    <a:lnTo>
                      <a:pt x="679063" y="813105"/>
                    </a:lnTo>
                    <a:lnTo>
                      <a:pt x="717394" y="785512"/>
                    </a:lnTo>
                    <a:lnTo>
                      <a:pt x="753250" y="753321"/>
                    </a:lnTo>
                    <a:lnTo>
                      <a:pt x="785442" y="717462"/>
                    </a:lnTo>
                    <a:lnTo>
                      <a:pt x="813034" y="679127"/>
                    </a:lnTo>
                    <a:lnTo>
                      <a:pt x="836028" y="638697"/>
                    </a:lnTo>
                    <a:lnTo>
                      <a:pt x="854424" y="596553"/>
                    </a:lnTo>
                    <a:lnTo>
                      <a:pt x="868220" y="553075"/>
                    </a:lnTo>
                    <a:lnTo>
                      <a:pt x="877418" y="508645"/>
                    </a:lnTo>
                    <a:lnTo>
                      <a:pt x="882017" y="463643"/>
                    </a:lnTo>
                    <a:lnTo>
                      <a:pt x="882017" y="418451"/>
                    </a:lnTo>
                    <a:lnTo>
                      <a:pt x="877418" y="373450"/>
                    </a:lnTo>
                    <a:lnTo>
                      <a:pt x="868220" y="329019"/>
                    </a:lnTo>
                    <a:lnTo>
                      <a:pt x="854424" y="285541"/>
                    </a:lnTo>
                    <a:lnTo>
                      <a:pt x="836028" y="243397"/>
                    </a:lnTo>
                    <a:lnTo>
                      <a:pt x="813034" y="202967"/>
                    </a:lnTo>
                    <a:lnTo>
                      <a:pt x="785442" y="164632"/>
                    </a:lnTo>
                    <a:lnTo>
                      <a:pt x="753250" y="128774"/>
                    </a:lnTo>
                    <a:lnTo>
                      <a:pt x="717394" y="96580"/>
                    </a:lnTo>
                    <a:lnTo>
                      <a:pt x="679063" y="68986"/>
                    </a:lnTo>
                    <a:lnTo>
                      <a:pt x="638636" y="45990"/>
                    </a:lnTo>
                    <a:lnTo>
                      <a:pt x="596496" y="27594"/>
                    </a:lnTo>
                    <a:lnTo>
                      <a:pt x="553023" y="13797"/>
                    </a:lnTo>
                    <a:lnTo>
                      <a:pt x="508598" y="4599"/>
                    </a:lnTo>
                    <a:lnTo>
                      <a:pt x="463602" y="0"/>
                    </a:lnTo>
                    <a:close/>
                  </a:path>
                </a:pathLst>
              </a:custGeom>
              <a:solidFill>
                <a:srgbClr val="F9734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5">
                <a:extLst>
                  <a:ext uri="{FF2B5EF4-FFF2-40B4-BE49-F238E27FC236}">
                    <a16:creationId xmlns:a16="http://schemas.microsoft.com/office/drawing/2014/main" id="{11C3D57A-5491-4BAC-A76A-166205D296F0}"/>
                  </a:ext>
                </a:extLst>
              </p:cNvPr>
              <p:cNvSpPr txBox="1"/>
              <p:nvPr/>
            </p:nvSpPr>
            <p:spPr>
              <a:xfrm>
                <a:off x="1561785" y="1115661"/>
                <a:ext cx="308610" cy="570028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3600" b="1" spc="-695" dirty="0">
                    <a:solidFill>
                      <a:srgbClr val="FFFFFF"/>
                    </a:solidFill>
                    <a:latin typeface="Arial"/>
                    <a:cs typeface="Arial"/>
                  </a:rPr>
                  <a:t>4</a:t>
                </a:r>
                <a:endParaRPr sz="3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A3588BE8-9B9D-4E22-AD57-CCD7D4F2C2AE}"/>
                </a:ext>
              </a:extLst>
            </p:cNvPr>
            <p:cNvSpPr txBox="1"/>
            <p:nvPr/>
          </p:nvSpPr>
          <p:spPr>
            <a:xfrm>
              <a:off x="2600213" y="3483500"/>
              <a:ext cx="6664959" cy="996427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3975" marR="97155">
                <a:spcBef>
                  <a:spcPts val="90"/>
                </a:spcBef>
              </a:pP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Modul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transaksi</a:t>
              </a: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laporan</a:t>
              </a: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perbulan</a:t>
              </a:r>
              <a:endParaRPr sz="3200" dirty="0">
                <a:latin typeface="Verdana"/>
                <a:cs typeface="Verdana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62425C-9F87-4A9E-9BDC-5F50DBF73920}"/>
              </a:ext>
            </a:extLst>
          </p:cNvPr>
          <p:cNvGrpSpPr/>
          <p:nvPr/>
        </p:nvGrpSpPr>
        <p:grpSpPr>
          <a:xfrm>
            <a:off x="1434778" y="5304232"/>
            <a:ext cx="7841013" cy="1038512"/>
            <a:chOff x="1421526" y="4141494"/>
            <a:chExt cx="7841013" cy="10385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053D6B9-3734-4B2B-8BA1-E93E141231DF}"/>
                </a:ext>
              </a:extLst>
            </p:cNvPr>
            <p:cNvGrpSpPr/>
            <p:nvPr/>
          </p:nvGrpSpPr>
          <p:grpSpPr>
            <a:xfrm>
              <a:off x="1421526" y="4141494"/>
              <a:ext cx="572667" cy="580617"/>
              <a:chOff x="1426573" y="1115661"/>
              <a:chExt cx="572667" cy="580617"/>
            </a:xfrm>
          </p:grpSpPr>
          <p:sp>
            <p:nvSpPr>
              <p:cNvPr id="31" name="object 4">
                <a:extLst>
                  <a:ext uri="{FF2B5EF4-FFF2-40B4-BE49-F238E27FC236}">
                    <a16:creationId xmlns:a16="http://schemas.microsoft.com/office/drawing/2014/main" id="{E30DCBF7-AE57-485D-8233-3BD362D65CE0}"/>
                  </a:ext>
                </a:extLst>
              </p:cNvPr>
              <p:cNvSpPr/>
              <p:nvPr/>
            </p:nvSpPr>
            <p:spPr>
              <a:xfrm>
                <a:off x="1426573" y="1123199"/>
                <a:ext cx="572667" cy="573079"/>
              </a:xfrm>
              <a:custGeom>
                <a:avLst/>
                <a:gdLst/>
                <a:ahLst/>
                <a:cxnLst/>
                <a:rect l="l" t="t" r="r" b="b"/>
                <a:pathLst>
                  <a:path w="882015" h="882650">
                    <a:moveTo>
                      <a:pt x="463602" y="0"/>
                    </a:moveTo>
                    <a:lnTo>
                      <a:pt x="418415" y="0"/>
                    </a:lnTo>
                    <a:lnTo>
                      <a:pt x="373418" y="4599"/>
                    </a:lnTo>
                    <a:lnTo>
                      <a:pt x="328993" y="13797"/>
                    </a:lnTo>
                    <a:lnTo>
                      <a:pt x="285520" y="27594"/>
                    </a:lnTo>
                    <a:lnTo>
                      <a:pt x="243380" y="45990"/>
                    </a:lnTo>
                    <a:lnTo>
                      <a:pt x="202954" y="68986"/>
                    </a:lnTo>
                    <a:lnTo>
                      <a:pt x="164622" y="96580"/>
                    </a:lnTo>
                    <a:lnTo>
                      <a:pt x="128766" y="128774"/>
                    </a:lnTo>
                    <a:lnTo>
                      <a:pt x="96575" y="164632"/>
                    </a:lnTo>
                    <a:lnTo>
                      <a:pt x="68982" y="202967"/>
                    </a:lnTo>
                    <a:lnTo>
                      <a:pt x="45988" y="243397"/>
                    </a:lnTo>
                    <a:lnTo>
                      <a:pt x="27592" y="285541"/>
                    </a:lnTo>
                    <a:lnTo>
                      <a:pt x="13796" y="329019"/>
                    </a:lnTo>
                    <a:lnTo>
                      <a:pt x="4598" y="373450"/>
                    </a:lnTo>
                    <a:lnTo>
                      <a:pt x="0" y="418451"/>
                    </a:lnTo>
                    <a:lnTo>
                      <a:pt x="0" y="463643"/>
                    </a:lnTo>
                    <a:lnTo>
                      <a:pt x="4598" y="508645"/>
                    </a:lnTo>
                    <a:lnTo>
                      <a:pt x="13796" y="553075"/>
                    </a:lnTo>
                    <a:lnTo>
                      <a:pt x="27592" y="596553"/>
                    </a:lnTo>
                    <a:lnTo>
                      <a:pt x="45988" y="638697"/>
                    </a:lnTo>
                    <a:lnTo>
                      <a:pt x="68982" y="679127"/>
                    </a:lnTo>
                    <a:lnTo>
                      <a:pt x="96575" y="717462"/>
                    </a:lnTo>
                    <a:lnTo>
                      <a:pt x="128766" y="753321"/>
                    </a:lnTo>
                    <a:lnTo>
                      <a:pt x="164622" y="785512"/>
                    </a:lnTo>
                    <a:lnTo>
                      <a:pt x="202954" y="813105"/>
                    </a:lnTo>
                    <a:lnTo>
                      <a:pt x="243380" y="836099"/>
                    </a:lnTo>
                    <a:lnTo>
                      <a:pt x="285520" y="854494"/>
                    </a:lnTo>
                    <a:lnTo>
                      <a:pt x="328993" y="868291"/>
                    </a:lnTo>
                    <a:lnTo>
                      <a:pt x="373418" y="877488"/>
                    </a:lnTo>
                    <a:lnTo>
                      <a:pt x="418415" y="882087"/>
                    </a:lnTo>
                    <a:lnTo>
                      <a:pt x="463602" y="882087"/>
                    </a:lnTo>
                    <a:lnTo>
                      <a:pt x="508598" y="877488"/>
                    </a:lnTo>
                    <a:lnTo>
                      <a:pt x="553023" y="868291"/>
                    </a:lnTo>
                    <a:lnTo>
                      <a:pt x="596496" y="854494"/>
                    </a:lnTo>
                    <a:lnTo>
                      <a:pt x="638636" y="836099"/>
                    </a:lnTo>
                    <a:lnTo>
                      <a:pt x="679063" y="813105"/>
                    </a:lnTo>
                    <a:lnTo>
                      <a:pt x="717394" y="785512"/>
                    </a:lnTo>
                    <a:lnTo>
                      <a:pt x="753250" y="753321"/>
                    </a:lnTo>
                    <a:lnTo>
                      <a:pt x="785442" y="717462"/>
                    </a:lnTo>
                    <a:lnTo>
                      <a:pt x="813034" y="679127"/>
                    </a:lnTo>
                    <a:lnTo>
                      <a:pt x="836028" y="638697"/>
                    </a:lnTo>
                    <a:lnTo>
                      <a:pt x="854424" y="596553"/>
                    </a:lnTo>
                    <a:lnTo>
                      <a:pt x="868220" y="553075"/>
                    </a:lnTo>
                    <a:lnTo>
                      <a:pt x="877418" y="508645"/>
                    </a:lnTo>
                    <a:lnTo>
                      <a:pt x="882017" y="463643"/>
                    </a:lnTo>
                    <a:lnTo>
                      <a:pt x="882017" y="418451"/>
                    </a:lnTo>
                    <a:lnTo>
                      <a:pt x="877418" y="373450"/>
                    </a:lnTo>
                    <a:lnTo>
                      <a:pt x="868220" y="329019"/>
                    </a:lnTo>
                    <a:lnTo>
                      <a:pt x="854424" y="285541"/>
                    </a:lnTo>
                    <a:lnTo>
                      <a:pt x="836028" y="243397"/>
                    </a:lnTo>
                    <a:lnTo>
                      <a:pt x="813034" y="202967"/>
                    </a:lnTo>
                    <a:lnTo>
                      <a:pt x="785442" y="164632"/>
                    </a:lnTo>
                    <a:lnTo>
                      <a:pt x="753250" y="128774"/>
                    </a:lnTo>
                    <a:lnTo>
                      <a:pt x="717394" y="96580"/>
                    </a:lnTo>
                    <a:lnTo>
                      <a:pt x="679063" y="68986"/>
                    </a:lnTo>
                    <a:lnTo>
                      <a:pt x="638636" y="45990"/>
                    </a:lnTo>
                    <a:lnTo>
                      <a:pt x="596496" y="27594"/>
                    </a:lnTo>
                    <a:lnTo>
                      <a:pt x="553023" y="13797"/>
                    </a:lnTo>
                    <a:lnTo>
                      <a:pt x="508598" y="4599"/>
                    </a:lnTo>
                    <a:lnTo>
                      <a:pt x="463602" y="0"/>
                    </a:lnTo>
                    <a:close/>
                  </a:path>
                </a:pathLst>
              </a:custGeom>
              <a:solidFill>
                <a:srgbClr val="F9734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5">
                <a:extLst>
                  <a:ext uri="{FF2B5EF4-FFF2-40B4-BE49-F238E27FC236}">
                    <a16:creationId xmlns:a16="http://schemas.microsoft.com/office/drawing/2014/main" id="{0ECBB65E-24B9-4084-9A26-AC8B4448250F}"/>
                  </a:ext>
                </a:extLst>
              </p:cNvPr>
              <p:cNvSpPr txBox="1"/>
              <p:nvPr/>
            </p:nvSpPr>
            <p:spPr>
              <a:xfrm>
                <a:off x="1561785" y="1115661"/>
                <a:ext cx="308610" cy="570028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3600" b="1" spc="-695" dirty="0">
                    <a:solidFill>
                      <a:srgbClr val="FFFFFF"/>
                    </a:solidFill>
                    <a:latin typeface="Arial"/>
                    <a:cs typeface="Arial"/>
                  </a:rPr>
                  <a:t>5</a:t>
                </a:r>
                <a:endParaRPr sz="3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39" name="object 10">
              <a:extLst>
                <a:ext uri="{FF2B5EF4-FFF2-40B4-BE49-F238E27FC236}">
                  <a16:creationId xmlns:a16="http://schemas.microsoft.com/office/drawing/2014/main" id="{03D80348-26B9-47EB-90BF-24EB3D5D8082}"/>
                </a:ext>
              </a:extLst>
            </p:cNvPr>
            <p:cNvSpPr txBox="1"/>
            <p:nvPr/>
          </p:nvSpPr>
          <p:spPr>
            <a:xfrm>
              <a:off x="2597580" y="4183579"/>
              <a:ext cx="6664959" cy="996427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3975" marR="97155">
                <a:spcBef>
                  <a:spcPts val="90"/>
                </a:spcBef>
              </a:pP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Modul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transaksi</a:t>
              </a: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laporan</a:t>
              </a:r>
              <a:r>
                <a:rPr lang="en-US" sz="3200" spc="114" dirty="0">
                  <a:solidFill>
                    <a:srgbClr val="2D2D2D"/>
                  </a:solidFill>
                  <a:latin typeface="Verdana"/>
                  <a:cs typeface="Verdana"/>
                </a:rPr>
                <a:t> </a:t>
              </a:r>
              <a:r>
                <a:rPr lang="en-US" sz="3200" spc="114" dirty="0" err="1">
                  <a:solidFill>
                    <a:srgbClr val="2D2D2D"/>
                  </a:solidFill>
                  <a:latin typeface="Verdana"/>
                  <a:cs typeface="Verdana"/>
                </a:rPr>
                <a:t>pertahun</a:t>
              </a:r>
              <a:endParaRPr sz="3200" dirty="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01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1AE8ABD-3840-440C-A163-EE120987A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38" y="1837723"/>
            <a:ext cx="2481692" cy="1395952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AF3BC32C-C355-48B5-9A75-B88C6932C2EA}"/>
              </a:ext>
            </a:extLst>
          </p:cNvPr>
          <p:cNvSpPr/>
          <p:nvPr/>
        </p:nvSpPr>
        <p:spPr>
          <a:xfrm>
            <a:off x="0" y="17589"/>
            <a:ext cx="1911711" cy="1950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2C63855-F821-438A-AB63-88637C54DB55}"/>
              </a:ext>
            </a:extLst>
          </p:cNvPr>
          <p:cNvSpPr/>
          <p:nvPr/>
        </p:nvSpPr>
        <p:spPr>
          <a:xfrm flipH="1">
            <a:off x="508000" y="990600"/>
            <a:ext cx="165100" cy="5352144"/>
          </a:xfrm>
          <a:custGeom>
            <a:avLst/>
            <a:gdLst/>
            <a:ahLst/>
            <a:cxnLst/>
            <a:rect l="l" t="t" r="r" b="b"/>
            <a:pathLst>
              <a:path h="5178425">
                <a:moveTo>
                  <a:pt x="0" y="0"/>
                </a:moveTo>
                <a:lnTo>
                  <a:pt x="0" y="5178125"/>
                </a:lnTo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57F45-0659-403B-A392-BF09EE144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93" y="1936483"/>
            <a:ext cx="1327862" cy="13278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41BEAB-A86D-4587-A35F-5B0FA10BE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61" y="1453659"/>
            <a:ext cx="4731026" cy="24246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FADDD4-3D9E-4841-B480-98FFD4E7F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2" y="4653401"/>
            <a:ext cx="2417634" cy="12088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D1007FE-BB3D-465D-A787-7ABE021D1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84" y="5111562"/>
            <a:ext cx="4019826" cy="9203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20D4809-C6C2-4916-8BD0-C9DE157BEF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026" y="4111819"/>
            <a:ext cx="2525947" cy="2073802"/>
          </a:xfrm>
          <a:prstGeom prst="rect">
            <a:avLst/>
          </a:prstGeom>
        </p:spPr>
      </p:pic>
      <p:sp>
        <p:nvSpPr>
          <p:cNvPr id="48" name="object 4">
            <a:extLst>
              <a:ext uri="{FF2B5EF4-FFF2-40B4-BE49-F238E27FC236}">
                <a16:creationId xmlns:a16="http://schemas.microsoft.com/office/drawing/2014/main" id="{5B057281-132A-4DAF-AD3D-5AA03F886D6E}"/>
              </a:ext>
            </a:extLst>
          </p:cNvPr>
          <p:cNvSpPr/>
          <p:nvPr/>
        </p:nvSpPr>
        <p:spPr>
          <a:xfrm>
            <a:off x="1521792" y="1625156"/>
            <a:ext cx="9835321" cy="1812514"/>
          </a:xfrm>
          <a:custGeom>
            <a:avLst/>
            <a:gdLst/>
            <a:ahLst/>
            <a:cxnLst/>
            <a:rect l="l" t="t" r="r" b="b"/>
            <a:pathLst>
              <a:path w="3939540" h="5006340">
                <a:moveTo>
                  <a:pt x="325093" y="0"/>
                </a:moveTo>
                <a:lnTo>
                  <a:pt x="3614109" y="0"/>
                </a:lnTo>
                <a:lnTo>
                  <a:pt x="3676172" y="248"/>
                </a:lnTo>
                <a:lnTo>
                  <a:pt x="3725609" y="1991"/>
                </a:lnTo>
                <a:lnTo>
                  <a:pt x="3766996" y="6720"/>
                </a:lnTo>
                <a:lnTo>
                  <a:pt x="3804910" y="15931"/>
                </a:lnTo>
                <a:lnTo>
                  <a:pt x="3843798" y="35136"/>
                </a:lnTo>
                <a:lnTo>
                  <a:pt x="3877214" y="61993"/>
                </a:lnTo>
                <a:lnTo>
                  <a:pt x="3904069" y="95410"/>
                </a:lnTo>
                <a:lnTo>
                  <a:pt x="3923273" y="134296"/>
                </a:lnTo>
                <a:lnTo>
                  <a:pt x="3932486" y="172231"/>
                </a:lnTo>
                <a:lnTo>
                  <a:pt x="3937217" y="213775"/>
                </a:lnTo>
                <a:lnTo>
                  <a:pt x="3938960" y="263640"/>
                </a:lnTo>
                <a:lnTo>
                  <a:pt x="3939209" y="326539"/>
                </a:lnTo>
                <a:lnTo>
                  <a:pt x="3939209" y="4681103"/>
                </a:lnTo>
                <a:lnTo>
                  <a:pt x="3938960" y="4743166"/>
                </a:lnTo>
                <a:lnTo>
                  <a:pt x="3937217" y="4792602"/>
                </a:lnTo>
                <a:lnTo>
                  <a:pt x="3932486" y="4833989"/>
                </a:lnTo>
                <a:lnTo>
                  <a:pt x="3923273" y="4871904"/>
                </a:lnTo>
                <a:lnTo>
                  <a:pt x="3904069" y="4910791"/>
                </a:lnTo>
                <a:lnTo>
                  <a:pt x="3877214" y="4944208"/>
                </a:lnTo>
                <a:lnTo>
                  <a:pt x="3843798" y="4971062"/>
                </a:lnTo>
                <a:lnTo>
                  <a:pt x="3804910" y="4990266"/>
                </a:lnTo>
                <a:lnTo>
                  <a:pt x="3766973" y="4999480"/>
                </a:lnTo>
                <a:lnTo>
                  <a:pt x="3725428" y="5004211"/>
                </a:lnTo>
                <a:lnTo>
                  <a:pt x="3675562" y="5005954"/>
                </a:lnTo>
                <a:lnTo>
                  <a:pt x="3612664" y="5006203"/>
                </a:lnTo>
                <a:lnTo>
                  <a:pt x="325093" y="5006203"/>
                </a:lnTo>
                <a:lnTo>
                  <a:pt x="263030" y="5005954"/>
                </a:lnTo>
                <a:lnTo>
                  <a:pt x="213594" y="5004211"/>
                </a:lnTo>
                <a:lnTo>
                  <a:pt x="172209" y="4999480"/>
                </a:lnTo>
                <a:lnTo>
                  <a:pt x="134296" y="4990266"/>
                </a:lnTo>
                <a:lnTo>
                  <a:pt x="95410" y="4971062"/>
                </a:lnTo>
                <a:lnTo>
                  <a:pt x="61993" y="4944208"/>
                </a:lnTo>
                <a:lnTo>
                  <a:pt x="35136" y="4910791"/>
                </a:lnTo>
                <a:lnTo>
                  <a:pt x="15931" y="4871904"/>
                </a:lnTo>
                <a:lnTo>
                  <a:pt x="6720" y="4833967"/>
                </a:lnTo>
                <a:lnTo>
                  <a:pt x="1991" y="4792422"/>
                </a:lnTo>
                <a:lnTo>
                  <a:pt x="248" y="4742556"/>
                </a:lnTo>
                <a:lnTo>
                  <a:pt x="0" y="4679658"/>
                </a:lnTo>
                <a:lnTo>
                  <a:pt x="0" y="325093"/>
                </a:lnTo>
                <a:lnTo>
                  <a:pt x="248" y="263030"/>
                </a:lnTo>
                <a:lnTo>
                  <a:pt x="1991" y="213594"/>
                </a:lnTo>
                <a:lnTo>
                  <a:pt x="6720" y="172209"/>
                </a:lnTo>
                <a:lnTo>
                  <a:pt x="15931" y="134296"/>
                </a:lnTo>
                <a:lnTo>
                  <a:pt x="35136" y="95410"/>
                </a:lnTo>
                <a:lnTo>
                  <a:pt x="61993" y="61993"/>
                </a:lnTo>
                <a:lnTo>
                  <a:pt x="95410" y="35136"/>
                </a:lnTo>
                <a:lnTo>
                  <a:pt x="134296" y="15931"/>
                </a:lnTo>
                <a:lnTo>
                  <a:pt x="172231" y="6720"/>
                </a:lnTo>
                <a:lnTo>
                  <a:pt x="213775" y="1991"/>
                </a:lnTo>
                <a:lnTo>
                  <a:pt x="263640" y="248"/>
                </a:lnTo>
                <a:lnTo>
                  <a:pt x="326539" y="0"/>
                </a:lnTo>
                <a:lnTo>
                  <a:pt x="325093" y="0"/>
                </a:lnTo>
                <a:close/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C79817-1B70-4BCA-8C7B-0BFC88E324FE}"/>
              </a:ext>
            </a:extLst>
          </p:cNvPr>
          <p:cNvSpPr/>
          <p:nvPr/>
        </p:nvSpPr>
        <p:spPr>
          <a:xfrm>
            <a:off x="1644506" y="1453847"/>
            <a:ext cx="1531304" cy="381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3160C90A-977E-474E-B2CD-66CE5DFB5AA0}"/>
              </a:ext>
            </a:extLst>
          </p:cNvPr>
          <p:cNvSpPr txBox="1"/>
          <p:nvPr/>
        </p:nvSpPr>
        <p:spPr>
          <a:xfrm>
            <a:off x="1637108" y="1411066"/>
            <a:ext cx="156520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400" spc="15" dirty="0" err="1">
                <a:solidFill>
                  <a:srgbClr val="F97348"/>
                </a:solidFill>
                <a:latin typeface="Arial"/>
                <a:cs typeface="Arial"/>
              </a:rPr>
              <a:t>Spesifikasi</a:t>
            </a:r>
            <a:endParaRPr sz="2400" dirty="0">
              <a:solidFill>
                <a:srgbClr val="F97348"/>
              </a:solidFill>
              <a:latin typeface="Arial"/>
              <a:cs typeface="Arial"/>
            </a:endParaRPr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041EC99C-1D15-4E37-B429-89B573F95321}"/>
              </a:ext>
            </a:extLst>
          </p:cNvPr>
          <p:cNvSpPr/>
          <p:nvPr/>
        </p:nvSpPr>
        <p:spPr>
          <a:xfrm>
            <a:off x="1528420" y="4242463"/>
            <a:ext cx="9835321" cy="1812514"/>
          </a:xfrm>
          <a:custGeom>
            <a:avLst/>
            <a:gdLst/>
            <a:ahLst/>
            <a:cxnLst/>
            <a:rect l="l" t="t" r="r" b="b"/>
            <a:pathLst>
              <a:path w="3939540" h="5006340">
                <a:moveTo>
                  <a:pt x="325093" y="0"/>
                </a:moveTo>
                <a:lnTo>
                  <a:pt x="3614109" y="0"/>
                </a:lnTo>
                <a:lnTo>
                  <a:pt x="3676172" y="248"/>
                </a:lnTo>
                <a:lnTo>
                  <a:pt x="3725609" y="1991"/>
                </a:lnTo>
                <a:lnTo>
                  <a:pt x="3766996" y="6720"/>
                </a:lnTo>
                <a:lnTo>
                  <a:pt x="3804910" y="15931"/>
                </a:lnTo>
                <a:lnTo>
                  <a:pt x="3843798" y="35136"/>
                </a:lnTo>
                <a:lnTo>
                  <a:pt x="3877214" y="61993"/>
                </a:lnTo>
                <a:lnTo>
                  <a:pt x="3904069" y="95410"/>
                </a:lnTo>
                <a:lnTo>
                  <a:pt x="3923273" y="134296"/>
                </a:lnTo>
                <a:lnTo>
                  <a:pt x="3932486" y="172231"/>
                </a:lnTo>
                <a:lnTo>
                  <a:pt x="3937217" y="213775"/>
                </a:lnTo>
                <a:lnTo>
                  <a:pt x="3938960" y="263640"/>
                </a:lnTo>
                <a:lnTo>
                  <a:pt x="3939209" y="326539"/>
                </a:lnTo>
                <a:lnTo>
                  <a:pt x="3939209" y="4681103"/>
                </a:lnTo>
                <a:lnTo>
                  <a:pt x="3938960" y="4743166"/>
                </a:lnTo>
                <a:lnTo>
                  <a:pt x="3937217" y="4792602"/>
                </a:lnTo>
                <a:lnTo>
                  <a:pt x="3932486" y="4833989"/>
                </a:lnTo>
                <a:lnTo>
                  <a:pt x="3923273" y="4871904"/>
                </a:lnTo>
                <a:lnTo>
                  <a:pt x="3904069" y="4910791"/>
                </a:lnTo>
                <a:lnTo>
                  <a:pt x="3877214" y="4944208"/>
                </a:lnTo>
                <a:lnTo>
                  <a:pt x="3843798" y="4971062"/>
                </a:lnTo>
                <a:lnTo>
                  <a:pt x="3804910" y="4990266"/>
                </a:lnTo>
                <a:lnTo>
                  <a:pt x="3766973" y="4999480"/>
                </a:lnTo>
                <a:lnTo>
                  <a:pt x="3725428" y="5004211"/>
                </a:lnTo>
                <a:lnTo>
                  <a:pt x="3675562" y="5005954"/>
                </a:lnTo>
                <a:lnTo>
                  <a:pt x="3612664" y="5006203"/>
                </a:lnTo>
                <a:lnTo>
                  <a:pt x="325093" y="5006203"/>
                </a:lnTo>
                <a:lnTo>
                  <a:pt x="263030" y="5005954"/>
                </a:lnTo>
                <a:lnTo>
                  <a:pt x="213594" y="5004211"/>
                </a:lnTo>
                <a:lnTo>
                  <a:pt x="172209" y="4999480"/>
                </a:lnTo>
                <a:lnTo>
                  <a:pt x="134296" y="4990266"/>
                </a:lnTo>
                <a:lnTo>
                  <a:pt x="95410" y="4971062"/>
                </a:lnTo>
                <a:lnTo>
                  <a:pt x="61993" y="4944208"/>
                </a:lnTo>
                <a:lnTo>
                  <a:pt x="35136" y="4910791"/>
                </a:lnTo>
                <a:lnTo>
                  <a:pt x="15931" y="4871904"/>
                </a:lnTo>
                <a:lnTo>
                  <a:pt x="6720" y="4833967"/>
                </a:lnTo>
                <a:lnTo>
                  <a:pt x="1991" y="4792422"/>
                </a:lnTo>
                <a:lnTo>
                  <a:pt x="248" y="4742556"/>
                </a:lnTo>
                <a:lnTo>
                  <a:pt x="0" y="4679658"/>
                </a:lnTo>
                <a:lnTo>
                  <a:pt x="0" y="325093"/>
                </a:lnTo>
                <a:lnTo>
                  <a:pt x="248" y="263030"/>
                </a:lnTo>
                <a:lnTo>
                  <a:pt x="1991" y="213594"/>
                </a:lnTo>
                <a:lnTo>
                  <a:pt x="6720" y="172209"/>
                </a:lnTo>
                <a:lnTo>
                  <a:pt x="15931" y="134296"/>
                </a:lnTo>
                <a:lnTo>
                  <a:pt x="35136" y="95410"/>
                </a:lnTo>
                <a:lnTo>
                  <a:pt x="61993" y="61993"/>
                </a:lnTo>
                <a:lnTo>
                  <a:pt x="95410" y="35136"/>
                </a:lnTo>
                <a:lnTo>
                  <a:pt x="134296" y="15931"/>
                </a:lnTo>
                <a:lnTo>
                  <a:pt x="172231" y="6720"/>
                </a:lnTo>
                <a:lnTo>
                  <a:pt x="213775" y="1991"/>
                </a:lnTo>
                <a:lnTo>
                  <a:pt x="263640" y="248"/>
                </a:lnTo>
                <a:lnTo>
                  <a:pt x="326539" y="0"/>
                </a:lnTo>
                <a:lnTo>
                  <a:pt x="325093" y="0"/>
                </a:lnTo>
                <a:close/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BF2F9E-8CE3-48F1-94A7-D3D190C802FE}"/>
              </a:ext>
            </a:extLst>
          </p:cNvPr>
          <p:cNvSpPr/>
          <p:nvPr/>
        </p:nvSpPr>
        <p:spPr>
          <a:xfrm>
            <a:off x="1643736" y="4098561"/>
            <a:ext cx="821168" cy="34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503F5B53-E9B7-4386-AFE3-60DD83A92FDD}"/>
              </a:ext>
            </a:extLst>
          </p:cNvPr>
          <p:cNvSpPr txBox="1"/>
          <p:nvPr/>
        </p:nvSpPr>
        <p:spPr>
          <a:xfrm>
            <a:off x="1643736" y="4028373"/>
            <a:ext cx="156520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400" spc="15" dirty="0">
                <a:solidFill>
                  <a:srgbClr val="F97348"/>
                </a:solidFill>
                <a:latin typeface="Arial"/>
                <a:cs typeface="Arial"/>
              </a:rPr>
              <a:t>Tools</a:t>
            </a:r>
            <a:endParaRPr sz="2400" dirty="0">
              <a:solidFill>
                <a:srgbClr val="F97348"/>
              </a:solidFill>
              <a:latin typeface="Arial"/>
              <a:cs typeface="Arial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8ABFC4E3-1749-47D1-B9C9-51F9682C0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9056" y="254353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6FD3018E-8D8C-4A8C-941E-763A0818E67A}"/>
              </a:ext>
            </a:extLst>
          </p:cNvPr>
          <p:cNvSpPr txBox="1">
            <a:spLocks/>
          </p:cNvSpPr>
          <p:nvPr/>
        </p:nvSpPr>
        <p:spPr>
          <a:xfrm>
            <a:off x="1426573" y="194128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1</a:t>
            </a:r>
            <a:endParaRPr lang="en-US" sz="7200" b="1" baseline="-15873" dirty="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E21E4D6F-BBCF-41C3-98C6-EDF13B31E08E}"/>
              </a:ext>
            </a:extLst>
          </p:cNvPr>
          <p:cNvSpPr txBox="1"/>
          <p:nvPr/>
        </p:nvSpPr>
        <p:spPr>
          <a:xfrm>
            <a:off x="1994193" y="515256"/>
            <a:ext cx="37439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800" b="1" spc="15" dirty="0">
                <a:solidFill>
                  <a:srgbClr val="F97348"/>
                </a:solidFill>
                <a:latin typeface="Arial"/>
                <a:cs typeface="Arial"/>
              </a:rPr>
              <a:t>System Overview</a:t>
            </a:r>
            <a:endParaRPr sz="2800" dirty="0">
              <a:solidFill>
                <a:srgbClr val="F9734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3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F3BC32C-C355-48B5-9A75-B88C6932C2EA}"/>
              </a:ext>
            </a:extLst>
          </p:cNvPr>
          <p:cNvSpPr/>
          <p:nvPr/>
        </p:nvSpPr>
        <p:spPr>
          <a:xfrm>
            <a:off x="0" y="17589"/>
            <a:ext cx="1911711" cy="195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2C63855-F821-438A-AB63-88637C54DB55}"/>
              </a:ext>
            </a:extLst>
          </p:cNvPr>
          <p:cNvSpPr/>
          <p:nvPr/>
        </p:nvSpPr>
        <p:spPr>
          <a:xfrm flipH="1">
            <a:off x="508000" y="990600"/>
            <a:ext cx="165100" cy="5352144"/>
          </a:xfrm>
          <a:custGeom>
            <a:avLst/>
            <a:gdLst/>
            <a:ahLst/>
            <a:cxnLst/>
            <a:rect l="l" t="t" r="r" b="b"/>
            <a:pathLst>
              <a:path h="5178425">
                <a:moveTo>
                  <a:pt x="0" y="0"/>
                </a:moveTo>
                <a:lnTo>
                  <a:pt x="0" y="5178125"/>
                </a:lnTo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D901B83-0267-4D8E-9728-93E045114999}"/>
              </a:ext>
            </a:extLst>
          </p:cNvPr>
          <p:cNvSpPr txBox="1"/>
          <p:nvPr/>
        </p:nvSpPr>
        <p:spPr>
          <a:xfrm>
            <a:off x="1994194" y="515256"/>
            <a:ext cx="5943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800" b="1" spc="15" dirty="0">
                <a:solidFill>
                  <a:srgbClr val="F97348"/>
                </a:solidFill>
                <a:latin typeface="Arial"/>
                <a:cs typeface="Arial"/>
              </a:rPr>
              <a:t>Use Case Diagram</a:t>
            </a:r>
            <a:endParaRPr sz="2800" dirty="0">
              <a:solidFill>
                <a:srgbClr val="F97348"/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388C6-2827-4DF9-A7BD-85129E9C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09" y="1614855"/>
            <a:ext cx="9125993" cy="4103634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8A52F759-F5FB-4CB8-B331-8627094FFCE7}"/>
              </a:ext>
            </a:extLst>
          </p:cNvPr>
          <p:cNvSpPr txBox="1">
            <a:spLocks/>
          </p:cNvSpPr>
          <p:nvPr/>
        </p:nvSpPr>
        <p:spPr>
          <a:xfrm>
            <a:off x="1521792" y="306939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7AB7428-2455-4AE5-9354-4B4731F18515}"/>
              </a:ext>
            </a:extLst>
          </p:cNvPr>
          <p:cNvSpPr txBox="1">
            <a:spLocks/>
          </p:cNvSpPr>
          <p:nvPr/>
        </p:nvSpPr>
        <p:spPr>
          <a:xfrm>
            <a:off x="1439309" y="246714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2</a:t>
            </a:r>
            <a:endParaRPr lang="en-US" sz="7200" b="1" baseline="-15873" dirty="0"/>
          </a:p>
        </p:txBody>
      </p:sp>
    </p:spTree>
    <p:extLst>
      <p:ext uri="{BB962C8B-B14F-4D97-AF65-F5344CB8AC3E}">
        <p14:creationId xmlns:p14="http://schemas.microsoft.com/office/powerpoint/2010/main" val="61812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F3BC32C-C355-48B5-9A75-B88C6932C2EA}"/>
              </a:ext>
            </a:extLst>
          </p:cNvPr>
          <p:cNvSpPr/>
          <p:nvPr/>
        </p:nvSpPr>
        <p:spPr>
          <a:xfrm>
            <a:off x="0" y="17589"/>
            <a:ext cx="1911711" cy="195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2C63855-F821-438A-AB63-88637C54DB55}"/>
              </a:ext>
            </a:extLst>
          </p:cNvPr>
          <p:cNvSpPr/>
          <p:nvPr/>
        </p:nvSpPr>
        <p:spPr>
          <a:xfrm flipH="1">
            <a:off x="508000" y="990600"/>
            <a:ext cx="165100" cy="5352144"/>
          </a:xfrm>
          <a:custGeom>
            <a:avLst/>
            <a:gdLst/>
            <a:ahLst/>
            <a:cxnLst/>
            <a:rect l="l" t="t" r="r" b="b"/>
            <a:pathLst>
              <a:path h="5178425">
                <a:moveTo>
                  <a:pt x="0" y="0"/>
                </a:moveTo>
                <a:lnTo>
                  <a:pt x="0" y="5178125"/>
                </a:lnTo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D901B83-0267-4D8E-9728-93E045114999}"/>
              </a:ext>
            </a:extLst>
          </p:cNvPr>
          <p:cNvSpPr txBox="1"/>
          <p:nvPr/>
        </p:nvSpPr>
        <p:spPr>
          <a:xfrm>
            <a:off x="1994194" y="515256"/>
            <a:ext cx="5943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800" b="1" spc="15" dirty="0">
                <a:solidFill>
                  <a:srgbClr val="F97348"/>
                </a:solidFill>
                <a:latin typeface="Arial"/>
                <a:cs typeface="Arial"/>
              </a:rPr>
              <a:t>Use Case Scenario</a:t>
            </a:r>
            <a:endParaRPr sz="2800" dirty="0">
              <a:solidFill>
                <a:srgbClr val="F97348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7277C-C105-4FE0-815F-2B1E49741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09" y="1077174"/>
            <a:ext cx="7199222" cy="5325818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D5421327-BE66-47B5-89C2-3D961295F8EB}"/>
              </a:ext>
            </a:extLst>
          </p:cNvPr>
          <p:cNvSpPr txBox="1">
            <a:spLocks/>
          </p:cNvSpPr>
          <p:nvPr/>
        </p:nvSpPr>
        <p:spPr>
          <a:xfrm>
            <a:off x="1521792" y="306939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9C1FAEE-2A6A-49AD-91A7-F1BFE2AD9CAE}"/>
              </a:ext>
            </a:extLst>
          </p:cNvPr>
          <p:cNvSpPr txBox="1">
            <a:spLocks/>
          </p:cNvSpPr>
          <p:nvPr/>
        </p:nvSpPr>
        <p:spPr>
          <a:xfrm>
            <a:off x="1439309" y="246714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2</a:t>
            </a:r>
            <a:endParaRPr lang="en-US" sz="7200" b="1" baseline="-15873" dirty="0"/>
          </a:p>
        </p:txBody>
      </p:sp>
    </p:spTree>
    <p:extLst>
      <p:ext uri="{BB962C8B-B14F-4D97-AF65-F5344CB8AC3E}">
        <p14:creationId xmlns:p14="http://schemas.microsoft.com/office/powerpoint/2010/main" val="270808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F3BC32C-C355-48B5-9A75-B88C6932C2EA}"/>
              </a:ext>
            </a:extLst>
          </p:cNvPr>
          <p:cNvSpPr/>
          <p:nvPr/>
        </p:nvSpPr>
        <p:spPr>
          <a:xfrm>
            <a:off x="0" y="17589"/>
            <a:ext cx="1911711" cy="195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2C63855-F821-438A-AB63-88637C54DB55}"/>
              </a:ext>
            </a:extLst>
          </p:cNvPr>
          <p:cNvSpPr/>
          <p:nvPr/>
        </p:nvSpPr>
        <p:spPr>
          <a:xfrm flipH="1">
            <a:off x="508000" y="990600"/>
            <a:ext cx="165100" cy="5352144"/>
          </a:xfrm>
          <a:custGeom>
            <a:avLst/>
            <a:gdLst/>
            <a:ahLst/>
            <a:cxnLst/>
            <a:rect l="l" t="t" r="r" b="b"/>
            <a:pathLst>
              <a:path h="5178425">
                <a:moveTo>
                  <a:pt x="0" y="0"/>
                </a:moveTo>
                <a:lnTo>
                  <a:pt x="0" y="5178125"/>
                </a:lnTo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D901B83-0267-4D8E-9728-93E045114999}"/>
              </a:ext>
            </a:extLst>
          </p:cNvPr>
          <p:cNvSpPr txBox="1"/>
          <p:nvPr/>
        </p:nvSpPr>
        <p:spPr>
          <a:xfrm>
            <a:off x="1994194" y="515256"/>
            <a:ext cx="5943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800" b="1" spc="15" dirty="0">
                <a:solidFill>
                  <a:srgbClr val="F97348"/>
                </a:solidFill>
                <a:latin typeface="Arial"/>
                <a:cs typeface="Arial"/>
              </a:rPr>
              <a:t>Class Diagram</a:t>
            </a:r>
            <a:endParaRPr sz="2800" dirty="0">
              <a:solidFill>
                <a:srgbClr val="F97348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A69FC-4F79-479E-99A0-145C49C0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92" y="1136045"/>
            <a:ext cx="7255869" cy="5206699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23B619E4-018F-4DE1-B269-EB94FB8FA4EA}"/>
              </a:ext>
            </a:extLst>
          </p:cNvPr>
          <p:cNvSpPr txBox="1">
            <a:spLocks/>
          </p:cNvSpPr>
          <p:nvPr/>
        </p:nvSpPr>
        <p:spPr>
          <a:xfrm>
            <a:off x="1521792" y="306939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ABEA59A8-1211-4CD6-809B-BE7E8F9BB1D7}"/>
              </a:ext>
            </a:extLst>
          </p:cNvPr>
          <p:cNvSpPr txBox="1">
            <a:spLocks/>
          </p:cNvSpPr>
          <p:nvPr/>
        </p:nvSpPr>
        <p:spPr>
          <a:xfrm>
            <a:off x="1439309" y="246714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2</a:t>
            </a:r>
            <a:endParaRPr lang="en-US" sz="7200" b="1" baseline="-15873" dirty="0"/>
          </a:p>
        </p:txBody>
      </p:sp>
    </p:spTree>
    <p:extLst>
      <p:ext uri="{BB962C8B-B14F-4D97-AF65-F5344CB8AC3E}">
        <p14:creationId xmlns:p14="http://schemas.microsoft.com/office/powerpoint/2010/main" val="317482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F3BC32C-C355-48B5-9A75-B88C6932C2EA}"/>
              </a:ext>
            </a:extLst>
          </p:cNvPr>
          <p:cNvSpPr/>
          <p:nvPr/>
        </p:nvSpPr>
        <p:spPr>
          <a:xfrm>
            <a:off x="0" y="17589"/>
            <a:ext cx="1911711" cy="1950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2C63855-F821-438A-AB63-88637C54DB55}"/>
              </a:ext>
            </a:extLst>
          </p:cNvPr>
          <p:cNvSpPr/>
          <p:nvPr/>
        </p:nvSpPr>
        <p:spPr>
          <a:xfrm flipH="1">
            <a:off x="508000" y="990600"/>
            <a:ext cx="165100" cy="5352144"/>
          </a:xfrm>
          <a:custGeom>
            <a:avLst/>
            <a:gdLst/>
            <a:ahLst/>
            <a:cxnLst/>
            <a:rect l="l" t="t" r="r" b="b"/>
            <a:pathLst>
              <a:path h="5178425">
                <a:moveTo>
                  <a:pt x="0" y="0"/>
                </a:moveTo>
                <a:lnTo>
                  <a:pt x="0" y="5178125"/>
                </a:lnTo>
              </a:path>
            </a:pathLst>
          </a:custGeom>
          <a:ln w="31412">
            <a:solidFill>
              <a:srgbClr val="F97348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D901B83-0267-4D8E-9728-93E045114999}"/>
              </a:ext>
            </a:extLst>
          </p:cNvPr>
          <p:cNvSpPr txBox="1"/>
          <p:nvPr/>
        </p:nvSpPr>
        <p:spPr>
          <a:xfrm>
            <a:off x="1994194" y="515256"/>
            <a:ext cx="59438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4244" marR="5080" indent="-932180">
              <a:lnSpc>
                <a:spcPct val="100000"/>
              </a:lnSpc>
              <a:spcBef>
                <a:spcPts val="95"/>
              </a:spcBef>
            </a:pPr>
            <a:r>
              <a:rPr lang="en-US" sz="2800" b="1" spc="15" dirty="0">
                <a:solidFill>
                  <a:srgbClr val="F97348"/>
                </a:solidFill>
                <a:latin typeface="Arial"/>
                <a:cs typeface="Arial"/>
              </a:rPr>
              <a:t>Activity Diagram</a:t>
            </a:r>
            <a:endParaRPr sz="2800" dirty="0">
              <a:solidFill>
                <a:srgbClr val="F97348"/>
              </a:solidFill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8C2F55E-8FA5-4EBC-B502-B820633772C9}"/>
              </a:ext>
            </a:extLst>
          </p:cNvPr>
          <p:cNvSpPr txBox="1">
            <a:spLocks/>
          </p:cNvSpPr>
          <p:nvPr/>
        </p:nvSpPr>
        <p:spPr>
          <a:xfrm>
            <a:off x="1521792" y="292295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7200" b="1" baseline="-1587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21CB756-901A-443C-8EA5-392BB18502C9}"/>
              </a:ext>
            </a:extLst>
          </p:cNvPr>
          <p:cNvSpPr txBox="1">
            <a:spLocks/>
          </p:cNvSpPr>
          <p:nvPr/>
        </p:nvSpPr>
        <p:spPr>
          <a:xfrm>
            <a:off x="1439309" y="232070"/>
            <a:ext cx="727710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b="1" spc="-2700" dirty="0">
                <a:solidFill>
                  <a:srgbClr val="FB7340"/>
                </a:solidFill>
              </a:rPr>
              <a:t>3</a:t>
            </a:r>
            <a:endParaRPr lang="en-US" sz="7200" b="1" baseline="-15873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44AA2-6C6C-43E7-9590-4E9BB76D6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92" y="1546479"/>
            <a:ext cx="8763738" cy="37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3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1</vt:lpstr>
      <vt:lpstr>1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 alif</dc:creator>
  <cp:lastModifiedBy>Ryo alif</cp:lastModifiedBy>
  <cp:revision>37</cp:revision>
  <dcterms:created xsi:type="dcterms:W3CDTF">2018-04-27T14:17:21Z</dcterms:created>
  <dcterms:modified xsi:type="dcterms:W3CDTF">2018-04-27T20:09:24Z</dcterms:modified>
</cp:coreProperties>
</file>