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Arimo" panose="020B0604020202020204" charset="0"/>
      <p:regular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87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289137" y="2868745"/>
            <a:ext cx="7727542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Overfitting, Underfitting, and Fuzzy Logic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80235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Understanding Overfitting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352877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Overfitting in a nutshell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Overfitting occurs when a machine learning model learns the training data too well, leading to poor performance on new, unseen data.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504586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Example: Predicting stock prices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model trained on past stock data might overfit, predicting sharp changes that don't reflect real-world trends.</a:t>
            </a:r>
            <a:endParaRPr lang="en-US" sz="18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F798C8-171B-7ED7-2B97-F9C40575DB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60630" y="7639291"/>
            <a:ext cx="1969770" cy="590309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754993"/>
            <a:ext cx="1264872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Causes and Consequences of Overfitting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08718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041083" y="5187434"/>
            <a:ext cx="13180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5087183"/>
            <a:ext cx="288643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1. Complex models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5582722"/>
            <a:ext cx="3380899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Models with too many parameters can easily memorize the training data, leading to overfitting.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5235773" y="508718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5399603" y="5187434"/>
            <a:ext cx="21086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013609" y="5087183"/>
            <a:ext cx="3380899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2. Limited training data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013609" y="5934670"/>
            <a:ext cx="3380899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When training data is insufficient, models might overfit to the specific patterns in that limited data set.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9633823" y="508718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9794677" y="5187434"/>
            <a:ext cx="216694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411658" y="5087183"/>
            <a:ext cx="29227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3. Noise in the data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11658" y="5582722"/>
            <a:ext cx="3380899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Training data often contains noise, which can lead to models learning irrelevant patterns and overfitting.</a:t>
            </a:r>
            <a:endParaRPr lang="en-US" sz="18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1E3A08-2585-63CE-4EF0-1DA804AE7761}"/>
              </a:ext>
            </a:extLst>
          </p:cNvPr>
          <p:cNvSpPr/>
          <p:nvPr/>
        </p:nvSpPr>
        <p:spPr>
          <a:xfrm>
            <a:off x="12660630" y="7639291"/>
            <a:ext cx="1969770" cy="590309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846891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Understanding Underfitting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375142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Underfitting in a nutshell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Underfitting occurs when a machine learning model is too simple to capture the underlying patterns in the data, leading to poor performance on both training and new data.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596521"/>
            <a:ext cx="510135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Example: Detecting spam emails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18778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model trained on only a few keywords might underfit, failing to detect more subtle spam indicators.</a:t>
            </a:r>
            <a:endParaRPr lang="en-US" sz="18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01DCE9-9375-3A1E-4CE8-28B71DA796E6}"/>
              </a:ext>
            </a:extLst>
          </p:cNvPr>
          <p:cNvSpPr/>
          <p:nvPr/>
        </p:nvSpPr>
        <p:spPr>
          <a:xfrm>
            <a:off x="12660630" y="7639291"/>
            <a:ext cx="1969770" cy="590309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653617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What is Fuzzy Logic?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91036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Fuzzy Logic Basics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Fuzzy Logic deals with uncertainty and vagueness, using degrees of membership instead of strict binary classifications.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354758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Example: Temperature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Fuzzy Logic can represent "hot" or "cold" as degrees of membership, not just absolute classifications.</a:t>
            </a:r>
            <a:endParaRPr lang="en-US" sz="18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C0A578-5777-EEAA-63BE-DBD9ED87C425}"/>
              </a:ext>
            </a:extLst>
          </p:cNvPr>
          <p:cNvSpPr/>
          <p:nvPr/>
        </p:nvSpPr>
        <p:spPr>
          <a:xfrm>
            <a:off x="12660630" y="7639291"/>
            <a:ext cx="1969770" cy="590309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8390" y="535781"/>
            <a:ext cx="6870025" cy="573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Applications of Fuzzy Logic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90" y="1401008"/>
            <a:ext cx="487085" cy="4870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8390" y="2082879"/>
            <a:ext cx="229231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Smart Homes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168390" y="2486144"/>
            <a:ext cx="77800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Fuzzy Logic is used in home appliances like washing machines and thermostats to adjust settings based on user preferences.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390" y="3694271"/>
            <a:ext cx="487085" cy="4870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68390" y="4376142"/>
            <a:ext cx="230231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Medical Diagnosis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168390" y="4779407"/>
            <a:ext cx="77800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Fuzzy Logic can assist in diagnosing diseases by interpreting complex medical data and providing probabilistic insights.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390" y="5987534"/>
            <a:ext cx="487085" cy="4870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68390" y="6669405"/>
            <a:ext cx="229231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Industrial Control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168390" y="7072670"/>
            <a:ext cx="77800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Fuzzy Logic controls robots and machines in manufacturing, making decisions based on imprecise sensor readings.</a:t>
            </a:r>
            <a:endParaRPr lang="en-US" sz="1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ADBF2EF-139B-BAD5-A4B7-4422B96CAB74}"/>
              </a:ext>
            </a:extLst>
          </p:cNvPr>
          <p:cNvSpPr/>
          <p:nvPr/>
        </p:nvSpPr>
        <p:spPr>
          <a:xfrm>
            <a:off x="12660630" y="7639291"/>
            <a:ext cx="1969770" cy="590309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6393" y="1134308"/>
            <a:ext cx="13297614" cy="11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Striking the Balance: Avoiding Overfitting and Underfitting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96" y="2634972"/>
            <a:ext cx="1645563" cy="10794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4183" y="3117652"/>
            <a:ext cx="92869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5003840" y="2825353"/>
            <a:ext cx="2240042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Regularization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5003840" y="3219450"/>
            <a:ext cx="7350562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Techniques like L1 and L2 regularization penalize complex models, reducing overfitting.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4860965" y="3728561"/>
            <a:ext cx="9055537" cy="11430"/>
          </a:xfrm>
          <a:prstGeom prst="roundRect">
            <a:avLst>
              <a:gd name="adj" fmla="val 249880"/>
            </a:avLst>
          </a:prstGeom>
          <a:solidFill>
            <a:srgbClr val="44426B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174" y="3761899"/>
            <a:ext cx="3291126" cy="107942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6442" y="4111228"/>
            <a:ext cx="14847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5826681" y="3952280"/>
            <a:ext cx="2240042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Cross-Validation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826681" y="4346377"/>
            <a:ext cx="690657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Evaluating models on a separate validation set helps identify and avoid overfitting.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5683806" y="4855488"/>
            <a:ext cx="8232696" cy="11430"/>
          </a:xfrm>
          <a:prstGeom prst="roundRect">
            <a:avLst>
              <a:gd name="adj" fmla="val 249880"/>
            </a:avLst>
          </a:prstGeom>
          <a:solidFill>
            <a:srgbClr val="44426B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333" y="4888825"/>
            <a:ext cx="4936688" cy="107942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4299" y="5238155"/>
            <a:ext cx="152519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0"/>
          <p:cNvSpPr/>
          <p:nvPr/>
        </p:nvSpPr>
        <p:spPr>
          <a:xfrm>
            <a:off x="6649403" y="5079206"/>
            <a:ext cx="2240042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Feature Selection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6649403" y="5473303"/>
            <a:ext cx="6609874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Choosing relevant features reduces model complexity and prevents overfitting.</a:t>
            </a:r>
            <a:endParaRPr lang="en-US" sz="1450" dirty="0"/>
          </a:p>
        </p:txBody>
      </p:sp>
      <p:sp>
        <p:nvSpPr>
          <p:cNvPr id="17" name="Shape 12"/>
          <p:cNvSpPr/>
          <p:nvPr/>
        </p:nvSpPr>
        <p:spPr>
          <a:xfrm>
            <a:off x="6506528" y="5982414"/>
            <a:ext cx="7409974" cy="11430"/>
          </a:xfrm>
          <a:prstGeom prst="roundRect">
            <a:avLst>
              <a:gd name="adj" fmla="val 249880"/>
            </a:avLst>
          </a:prstGeom>
          <a:solidFill>
            <a:srgbClr val="44426B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11" y="6015752"/>
            <a:ext cx="6582251" cy="1079421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06083" y="6365081"/>
            <a:ext cx="169188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1850" dirty="0"/>
          </a:p>
        </p:txBody>
      </p:sp>
      <p:sp>
        <p:nvSpPr>
          <p:cNvPr id="20" name="Text 14"/>
          <p:cNvSpPr/>
          <p:nvPr/>
        </p:nvSpPr>
        <p:spPr>
          <a:xfrm>
            <a:off x="7472243" y="6206133"/>
            <a:ext cx="2391489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Ensemble Methods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7472243" y="6600230"/>
            <a:ext cx="6123146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Combining multiple models can improve accuracy and reduce overfitting.</a:t>
            </a:r>
            <a:endParaRPr lang="en-US" sz="1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E5FE1D9-B8FD-8437-7BC6-EFDDB1234765}"/>
              </a:ext>
            </a:extLst>
          </p:cNvPr>
          <p:cNvSpPr/>
          <p:nvPr/>
        </p:nvSpPr>
        <p:spPr>
          <a:xfrm>
            <a:off x="12660630" y="7639291"/>
            <a:ext cx="1969770" cy="590309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381</Words>
  <Application>Microsoft Office PowerPoint</Application>
  <PresentationFormat>Произвольный</PresentationFormat>
  <Paragraphs>53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Syne Bold</vt:lpstr>
      <vt:lpstr>Arial</vt:lpstr>
      <vt:lpstr>Arimo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Ерасыл Кулахметов</cp:lastModifiedBy>
  <cp:revision>2</cp:revision>
  <dcterms:created xsi:type="dcterms:W3CDTF">2024-12-09T16:01:22Z</dcterms:created>
  <dcterms:modified xsi:type="dcterms:W3CDTF">2024-12-09T16:10:52Z</dcterms:modified>
</cp:coreProperties>
</file>